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diagrams/colors2.xml" ContentType="application/vnd.openxmlformats-officedocument.drawingml.diagramColors+xml"/>
  <Default Extension="bin" ContentType="application/vnd.openxmlformats-officedocument.presentationml.printerSettings"/>
  <Override PartName="/ppt/diagrams/quickStyle15.xml" ContentType="application/vnd.openxmlformats-officedocument.drawingml.diagramStyle+xml"/>
  <Override PartName="/ppt/diagrams/layout8.xml" ContentType="application/vnd.openxmlformats-officedocument.drawingml.diagramLayout+xml"/>
  <Override PartName="/ppt/diagrams/data9.xml" ContentType="application/vnd.openxmlformats-officedocument.drawingml.diagramData+xml"/>
  <Override PartName="/ppt/diagrams/layout15.xml" ContentType="application/vnd.openxmlformats-officedocument.drawingml.diagramLayout+xml"/>
  <Override PartName="/ppt/diagrams/quickStyle8.xml" ContentType="application/vnd.openxmlformats-officedocument.drawingml.diagramStyle+xml"/>
  <Override PartName="/ppt/diagrams/data12.xml" ContentType="application/vnd.openxmlformats-officedocument.drawingml.diagramData+xml"/>
  <Override PartName="/ppt/diagrams/colors13.xml" ContentType="application/vnd.openxmlformats-officedocument.drawingml.diagramColors+xml"/>
  <Override PartName="/ppt/slides/slide18.xml" ContentType="application/vnd.openxmlformats-officedocument.presentationml.slide+xml"/>
  <Override PartName="/ppt/diagrams/colors6.xml" ContentType="application/vnd.openxmlformats-officedocument.drawingml.diagramColors+xml"/>
  <Override PartName="/ppt/diagrams/drawing11.xml" ContentType="application/vnd.ms-office.drawingml.diagramDrawing+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diagrams/drawing3.xml" ContentType="application/vnd.ms-office.drawingml.diagramDrawing+xml"/>
  <Override PartName="/ppt/diagrams/drawing13.xml" ContentType="application/vnd.ms-office.drawingml.diagramDrawing+xml"/>
  <Override PartName="/ppt/diagrams/layout1.xml" ContentType="application/vnd.openxmlformats-officedocument.drawingml.diagramLayout+xml"/>
  <Override PartName="/ppt/slideLayouts/slideLayout10.xml" ContentType="application/vnd.openxmlformats-officedocument.presentationml.slideLayout+xml"/>
  <Override PartName="/ppt/diagrams/data16.xml" ContentType="application/vnd.openxmlformats-officedocument.drawingml.diagramData+xml"/>
  <Override PartName="/ppt/diagrams/data2.xml" ContentType="application/vnd.openxmlformats-officedocument.drawingml.diagramData+xml"/>
  <Override PartName="/ppt/diagrams/quickStyle1.xml" ContentType="application/vnd.openxmlformats-officedocument.drawingml.diagramStyle+xml"/>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diagrams/drawing7.xml" ContentType="application/vnd.ms-office.drawingml.diagramDrawing+xml"/>
  <Override PartName="/ppt/diagrams/quickStyle12.xml" ContentType="application/vnd.openxmlformats-officedocument.drawingml.diagramStyle+xml"/>
  <Override PartName="/ppt/slideLayouts/slideLayout14.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2.xml" ContentType="application/vnd.openxmlformats-officedocument.drawingml.diagramLayout+xml"/>
  <Override PartName="/ppt/diagrams/quickStyle5.xml" ContentType="application/vnd.openxmlformats-officedocument.drawingml.diagramStyle+xml"/>
  <Override PartName="/ppt/diagrams/colors10.xml" ContentType="application/vnd.openxmlformats-officedocument.drawingml.diagramColors+xml"/>
  <Override PartName="/ppt/slideLayouts/slideLayout9.xml" ContentType="application/vnd.openxmlformats-officedocument.presentationml.slideLayout+xml"/>
  <Override PartName="/ppt/slides/slide15.xml" ContentType="application/vnd.openxmlformats-officedocument.presentationml.slide+xml"/>
  <Override PartName="/ppt/diagrams/colors3.xml" ContentType="application/vnd.openxmlformats-officedocument.drawingml.diagramColors+xml"/>
  <Override PartName="/ppt/slides/slide20.xml" ContentType="application/vnd.openxmlformats-officedocument.presentationml.slide+xml"/>
  <Override PartName="/ppt/diagrams/quickStyle16.xml" ContentType="application/vnd.openxmlformats-officedocument.drawingml.diagramStyle+xml"/>
  <Override PartName="/ppt/diagrams/layout9.xml" ContentType="application/vnd.openxmlformats-officedocument.drawingml.diagramLayout+xml"/>
  <Override PartName="/ppt/presProps.xml" ContentType="application/vnd.openxmlformats-officedocument.presentationml.presProps+xml"/>
  <Override PartName="/ppt/diagrams/layout16.xml" ContentType="application/vnd.openxmlformats-officedocument.drawingml.diagramLayout+xml"/>
  <Override PartName="/ppt/diagrams/quickStyle9.xml" ContentType="application/vnd.openxmlformats-officedocument.drawingml.diagramStyle+xml"/>
  <Override PartName="/ppt/diagrams/data13.xml" ContentType="application/vnd.openxmlformats-officedocument.drawingml.diagramData+xml"/>
  <Override PartName="/ppt/diagrams/colors14.xml" ContentType="application/vnd.openxmlformats-officedocument.drawingml.diagramColors+xml"/>
  <Override PartName="/ppt/slides/slide19.xml" ContentType="application/vnd.openxmlformats-officedocument.presentationml.slide+xml"/>
  <Override PartName="/ppt/diagrams/colors7.xml" ContentType="application/vnd.openxmlformats-officedocument.drawingml.diagramColors+xml"/>
  <Override PartName="/ppt/slides/slide4.xml" ContentType="application/vnd.openxmlformats-officedocument.presentationml.slide+xml"/>
  <Override PartName="/ppt/slideLayouts/slideLayout2.xml" ContentType="application/vnd.openxmlformats-officedocument.presentationml.slideLayout+xml"/>
  <Override PartName="/ppt/theme/theme2.xml" ContentType="application/vnd.openxmlformats-officedocument.theme+xml"/>
  <Override PartName="/ppt/diagrams/drawing4.xml" ContentType="application/vnd.ms-office.drawingml.diagramDrawing+xml"/>
  <Override PartName="/ppt/slideLayouts/slideLayout11.xml" ContentType="application/vnd.openxmlformats-officedocument.presentationml.slideLayout+xml"/>
  <Override PartName="/ppt/diagrams/layout2.xml" ContentType="application/vnd.openxmlformats-officedocument.drawingml.diagramLayout+xml"/>
  <Override PartName="/ppt/diagrams/drawing14.xml" ContentType="application/vnd.ms-office.drawingml.diagramDrawing+xml"/>
  <Override PartName="/docProps/core.xml" ContentType="application/vnd.openxmlformats-package.core-properties+xml"/>
  <Override PartName="/ppt/diagrams/data3.xml" ContentType="application/vnd.openxmlformats-officedocument.drawingml.diagramData+xml"/>
  <Override PartName="/ppt/diagrams/quickStyle2.xml" ContentType="application/vnd.openxmlformats-officedocument.drawingml.diagramStyl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diagrams/drawing8.xml" ContentType="application/vnd.ms-office.drawingml.diagramDrawing+xml"/>
  <Override PartName="/ppt/diagrams/quickStyle13.xml" ContentType="application/vnd.openxmlformats-officedocument.drawingml.diagramStyle+xml"/>
  <Override PartName="/ppt/slideLayouts/slideLayout15.xml" ContentType="application/vnd.openxmlformats-officedocument.presentationml.slideLayout+xml"/>
  <Override PartName="/ppt/diagrams/layout6.xml" ContentType="application/vnd.openxmlformats-officedocument.drawingml.diagramLayout+xml"/>
  <Override PartName="/ppt/diagrams/data7.xml" ContentType="application/vnd.openxmlformats-officedocument.drawingml.diagramData+xml"/>
  <Override PartName="/ppt/diagrams/layout13.xml" ContentType="application/vnd.openxmlformats-officedocument.drawingml.diagramLayout+xml"/>
  <Override PartName="/ppt/diagrams/data10.xml" ContentType="application/vnd.openxmlformats-officedocument.drawingml.diagramData+xml"/>
  <Override PartName="/ppt/diagrams/colors11.xml" ContentType="application/vnd.openxmlformats-officedocument.drawingml.diagramColors+xml"/>
  <Override PartName="/ppt/diagrams/quickStyle6.xml" ContentType="application/vnd.openxmlformats-officedocument.drawingml.diagramStyle+xml"/>
  <Default Extension="rels" ContentType="application/vnd.openxmlformats-package.relationships+xml"/>
  <Override PartName="/ppt/slides/slide16.xml" ContentType="application/vnd.openxmlformats-officedocument.presentationml.slide+xml"/>
  <Override PartName="/ppt/diagrams/colors4.xml" ContentType="application/vnd.openxmlformats-officedocument.drawingml.diagramColors+xml"/>
  <Override PartName="/ppt/slides/slide1.xml" ContentType="application/vnd.openxmlformats-officedocument.presentationml.slide+xml"/>
  <Override PartName="/ppt/slides/slide21.xml" ContentType="application/vnd.openxmlformats-officedocument.presentationml.slide+xml"/>
  <Override PartName="/ppt/diagrams/drawing1.xml" ContentType="application/vnd.ms-office.drawingml.diagramDrawing+xml"/>
  <Override PartName="/ppt/diagrams/data14.xml" ContentType="application/vnd.openxmlformats-officedocument.drawingml.diagramData+xml"/>
  <Override PartName="/ppt/diagrams/colors15.xml" ContentType="application/vnd.openxmlformats-officedocument.drawingml.diagramColors+xml"/>
  <Override PartName="/ppt/diagrams/colors8.xml" ContentType="application/vnd.openxmlformats-officedocument.drawingml.diagramColors+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diagrams/drawing5.xml" ContentType="application/vnd.ms-office.drawingml.diagramDrawing+xml"/>
  <Override PartName="/ppt/diagrams/quickStyle10.xml" ContentType="application/vnd.openxmlformats-officedocument.drawingml.diagramStyle+xml"/>
  <Override PartName="/ppt/slideLayouts/slideLayout12.xml" ContentType="application/vnd.openxmlformats-officedocument.presentationml.slideLayout+xml"/>
  <Override PartName="/ppt/diagrams/layout3.xml" ContentType="application/vnd.openxmlformats-officedocument.drawingml.diagramLayout+xml"/>
  <Override PartName="/ppt/diagrams/drawing15.xml" ContentType="application/vnd.ms-office.drawingml.diagramDrawing+xml"/>
  <Override PartName="/ppt/diagrams/data4.xml" ContentType="application/vnd.openxmlformats-officedocument.drawingml.diagramData+xml"/>
  <Override PartName="/ppt/diagrams/layout10.xml" ContentType="application/vnd.openxmlformats-officedocument.drawingml.diagramLayout+xml"/>
  <Override PartName="/ppt/diagrams/quickStyle3.xml" ContentType="application/vnd.openxmlformats-officedocument.drawingml.diagramStyl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diagrams/colors1.xml" ContentType="application/vnd.openxmlformats-officedocument.drawingml.diagramColors+xml"/>
  <Override PartName="/ppt/tableStyles.xml" ContentType="application/vnd.openxmlformats-officedocument.presentationml.tableStyles+xml"/>
  <Override PartName="/ppt/slideLayouts/slideLayout7.xml" ContentType="application/vnd.openxmlformats-officedocument.presentationml.slideLayout+xml"/>
  <Override PartName="/docProps/app.xml" ContentType="application/vnd.openxmlformats-officedocument.extended-properties+xml"/>
  <Override PartName="/ppt/viewProps.xml" ContentType="application/vnd.openxmlformats-officedocument.presentationml.viewProps+xml"/>
  <Override PartName="/ppt/diagrams/drawing9.xml" ContentType="application/vnd.ms-office.drawingml.diagramDrawing+xml"/>
  <Override PartName="/ppt/slideLayouts/slideLayout16.xml" ContentType="application/vnd.openxmlformats-officedocument.presentationml.slideLayout+xml"/>
  <Override PartName="/ppt/diagrams/layout7.xml" ContentType="application/vnd.openxmlformats-officedocument.drawingml.diagramLayout+xml"/>
  <Override PartName="/ppt/diagrams/quickStyle14.xml" ContentType="application/vnd.openxmlformats-officedocument.drawingml.diagramStyle+xml"/>
  <Override PartName="/ppt/notesMasters/notesMaster1.xml" ContentType="application/vnd.openxmlformats-officedocument.presentationml.notesMaster+xml"/>
  <Override PartName="/ppt/diagrams/data8.xml" ContentType="application/vnd.openxmlformats-officedocument.drawingml.diagramData+xml"/>
  <Override PartName="/ppt/diagrams/layout14.xml" ContentType="application/vnd.openxmlformats-officedocument.drawingml.diagramLayout+xml"/>
  <Override PartName="/ppt/diagrams/colors12.xml" ContentType="application/vnd.openxmlformats-officedocument.drawingml.diagramColors+xml"/>
  <Override PartName="/ppt/diagrams/quickStyle7.xml" ContentType="application/vnd.openxmlformats-officedocument.drawingml.diagramStyle+xml"/>
  <Override PartName="/ppt/diagrams/data11.xml" ContentType="application/vnd.openxmlformats-officedocument.drawingml.diagramData+xml"/>
  <Override PartName="/ppt/presentation.xml" ContentType="application/vnd.openxmlformats-officedocument.presentationml.presentation.main+xml"/>
  <Override PartName="/ppt/slides/slide17.xml" ContentType="application/vnd.openxmlformats-officedocument.presentationml.slide+xml"/>
  <Override PartName="/ppt/notesSlides/notesSlide1.xml" ContentType="application/vnd.openxmlformats-officedocument.presentationml.notesSlide+xml"/>
  <Override PartName="/ppt/diagrams/colors5.xml" ContentType="application/vnd.openxmlformats-officedocument.drawingml.diagramColors+xml"/>
  <Override PartName="/ppt/diagrams/drawing10.xml" ContentType="application/vnd.ms-office.drawingml.diagramDrawing+xml"/>
  <Override PartName="/ppt/slides/slide2.xml" ContentType="application/vnd.openxmlformats-officedocument.presentationml.slide+xml"/>
  <Override PartName="/ppt/slides/slide22.xml" ContentType="application/vnd.openxmlformats-officedocument.presentationml.slide+xml"/>
  <Override PartName="/ppt/diagrams/drawing2.xml" ContentType="application/vnd.ms-office.drawingml.diagramDrawing+xml"/>
  <Override PartName="/ppt/diagrams/drawing12.xml" ContentType="application/vnd.ms-office.drawingml.diagramDrawing+xml"/>
  <Override PartName="/ppt/diagrams/data15.xml" ContentType="application/vnd.openxmlformats-officedocument.drawingml.diagramData+xml"/>
  <Override PartName="/ppt/diagrams/colors16.xml" ContentType="application/vnd.openxmlformats-officedocument.drawingml.diagramColors+xml"/>
  <Override PartName="/ppt/diagrams/data1.xml" ContentType="application/vnd.openxmlformats-officedocument.drawingml.diagramData+xml"/>
  <Override PartName="/ppt/diagrams/colors9.xml" ContentType="application/vnd.openxmlformats-officedocument.drawingml.diagramColors+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diagrams/drawing6.xml" ContentType="application/vnd.ms-office.drawingml.diagramDrawing+xml"/>
  <Override PartName="/ppt/diagrams/quickStyle11.xml" ContentType="application/vnd.openxmlformats-officedocument.drawingml.diagramStyle+xml"/>
  <Override PartName="/ppt/slideLayouts/slideLayout13.xml" ContentType="application/vnd.openxmlformats-officedocument.presentationml.slideLayout+xml"/>
  <Override PartName="/ppt/diagrams/layout4.xml" ContentType="application/vnd.openxmlformats-officedocument.drawingml.diagramLayout+xml"/>
  <Override PartName="/ppt/diagrams/drawing16.xml" ContentType="application/vnd.ms-office.drawingml.diagramDrawing+xml"/>
  <Override PartName="/ppt/diagrams/data5.xml" ContentType="application/vnd.openxmlformats-officedocument.drawingml.diagramData+xml"/>
  <Override PartName="/ppt/diagrams/layout11.xml" ContentType="application/vnd.openxmlformats-officedocument.drawingml.diagramLayout+xml"/>
  <Override PartName="/ppt/diagrams/quickStyle4.xml" ContentType="application/vnd.openxmlformats-officedocument.drawingml.diagramStyl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741" r:id="rId1"/>
  </p:sldMasterIdLst>
  <p:notesMasterIdLst>
    <p:notesMasterId r:id="rId25"/>
  </p:notesMasterIdLst>
  <p:sldIdLst>
    <p:sldId id="362" r:id="rId2"/>
    <p:sldId id="386" r:id="rId3"/>
    <p:sldId id="423" r:id="rId4"/>
    <p:sldId id="424" r:id="rId5"/>
    <p:sldId id="425" r:id="rId6"/>
    <p:sldId id="426" r:id="rId7"/>
    <p:sldId id="433" r:id="rId8"/>
    <p:sldId id="434" r:id="rId9"/>
    <p:sldId id="430" r:id="rId10"/>
    <p:sldId id="432" r:id="rId11"/>
    <p:sldId id="431" r:id="rId12"/>
    <p:sldId id="412" r:id="rId13"/>
    <p:sldId id="413" r:id="rId14"/>
    <p:sldId id="414" r:id="rId15"/>
    <p:sldId id="415" r:id="rId16"/>
    <p:sldId id="416" r:id="rId17"/>
    <p:sldId id="422" r:id="rId18"/>
    <p:sldId id="417" r:id="rId19"/>
    <p:sldId id="418" r:id="rId20"/>
    <p:sldId id="419" r:id="rId21"/>
    <p:sldId id="420" r:id="rId22"/>
    <p:sldId id="411" r:id="rId23"/>
    <p:sldId id="435" r:id="rId24"/>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F206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472" autoAdjust="0"/>
    <p:restoredTop sz="97121" autoAdjust="0"/>
  </p:normalViewPr>
  <p:slideViewPr>
    <p:cSldViewPr>
      <p:cViewPr varScale="1">
        <p:scale>
          <a:sx n="156" d="100"/>
          <a:sy n="156" d="100"/>
        </p:scale>
        <p:origin x="-123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4A392-DF97-BF47-AD84-702FF707300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74D57987-1631-B840-8CF4-5D61FE90DFAE}">
      <dgm:prSet custT="1"/>
      <dgm:spPr/>
      <dgm:t>
        <a:bodyPr/>
        <a:lstStyle/>
        <a:p>
          <a:pPr rtl="0"/>
          <a:r>
            <a:rPr lang="en-US" sz="2000" dirty="0" smtClean="0"/>
            <a:t>All mediumistic activities that incline towards the superficial, attending only to innocuous curiosity or levity, at the expense of goodness and the sense of dedicated service to God, deviate from the eternal values which form the basic purpose of mediumship. </a:t>
          </a:r>
        </a:p>
      </dgm:t>
    </dgm:pt>
    <dgm:pt modelId="{A2CB6618-4744-0844-B0CF-AB0C4811BD36}" type="parTrans" cxnId="{78A2A61B-56AA-7440-9FDC-09604C28A5E4}">
      <dgm:prSet/>
      <dgm:spPr/>
      <dgm:t>
        <a:bodyPr/>
        <a:lstStyle/>
        <a:p>
          <a:endParaRPr lang="en-US"/>
        </a:p>
      </dgm:t>
    </dgm:pt>
    <dgm:pt modelId="{3C7E9E5C-E73A-7B46-B23B-C98CEC88356E}" type="sibTrans" cxnId="{78A2A61B-56AA-7440-9FDC-09604C28A5E4}">
      <dgm:prSet/>
      <dgm:spPr/>
      <dgm:t>
        <a:bodyPr/>
        <a:lstStyle/>
        <a:p>
          <a:endParaRPr lang="en-US"/>
        </a:p>
      </dgm:t>
    </dgm:pt>
    <dgm:pt modelId="{13436732-D789-2742-A496-297350ADC7FA}">
      <dgm:prSet custT="1"/>
      <dgm:spPr/>
      <dgm:t>
        <a:bodyPr/>
        <a:lstStyle/>
        <a:p>
          <a:pPr rtl="0"/>
          <a:r>
            <a:rPr lang="en-US" sz="2000" dirty="0" smtClean="0"/>
            <a:t>It is crucial to realize that, just as in the physical realm there are imposters, opportunists, and mischievous spirits, there are also those in the nonphysical realms who are poised to deceive the unwary.</a:t>
          </a:r>
        </a:p>
      </dgm:t>
    </dgm:pt>
    <dgm:pt modelId="{6261DD61-21D9-EC43-A494-AC39BF4515CE}" type="parTrans" cxnId="{653321F9-A7D6-0345-AB0F-34BB9DCE05A5}">
      <dgm:prSet/>
      <dgm:spPr/>
      <dgm:t>
        <a:bodyPr/>
        <a:lstStyle/>
        <a:p>
          <a:endParaRPr lang="en-US"/>
        </a:p>
      </dgm:t>
    </dgm:pt>
    <dgm:pt modelId="{49D7C1D9-B417-2948-B018-12BE4EBA294C}" type="sibTrans" cxnId="{653321F9-A7D6-0345-AB0F-34BB9DCE05A5}">
      <dgm:prSet/>
      <dgm:spPr/>
      <dgm:t>
        <a:bodyPr/>
        <a:lstStyle/>
        <a:p>
          <a:endParaRPr lang="en-US"/>
        </a:p>
      </dgm:t>
    </dgm:pt>
    <dgm:pt modelId="{629F230A-2A9C-7A4A-A7BD-B4B1E7446B04}" type="pres">
      <dgm:prSet presAssocID="{E644A392-DF97-BF47-AD84-702FF7073005}" presName="vert0" presStyleCnt="0">
        <dgm:presLayoutVars>
          <dgm:dir/>
          <dgm:animOne val="branch"/>
          <dgm:animLvl val="lvl"/>
        </dgm:presLayoutVars>
      </dgm:prSet>
      <dgm:spPr/>
      <dgm:t>
        <a:bodyPr/>
        <a:lstStyle/>
        <a:p>
          <a:endParaRPr lang="en-US"/>
        </a:p>
      </dgm:t>
    </dgm:pt>
    <dgm:pt modelId="{141766EC-A52C-D748-8BE1-54B847E11A55}" type="pres">
      <dgm:prSet presAssocID="{74D57987-1631-B840-8CF4-5D61FE90DFAE}" presName="thickLine" presStyleLbl="alignNode1" presStyleIdx="0" presStyleCnt="2"/>
      <dgm:spPr/>
    </dgm:pt>
    <dgm:pt modelId="{4B57724B-62CC-6A49-97DA-CF7BDAE47F85}" type="pres">
      <dgm:prSet presAssocID="{74D57987-1631-B840-8CF4-5D61FE90DFAE}" presName="horz1" presStyleCnt="0"/>
      <dgm:spPr/>
    </dgm:pt>
    <dgm:pt modelId="{F803993C-1F9A-674A-9FAF-DF301CC51E1F}" type="pres">
      <dgm:prSet presAssocID="{74D57987-1631-B840-8CF4-5D61FE90DFAE}" presName="tx1" presStyleLbl="revTx" presStyleIdx="0" presStyleCnt="2"/>
      <dgm:spPr/>
      <dgm:t>
        <a:bodyPr/>
        <a:lstStyle/>
        <a:p>
          <a:endParaRPr lang="en-US"/>
        </a:p>
      </dgm:t>
    </dgm:pt>
    <dgm:pt modelId="{D808F518-9BA0-0844-9DB9-D6E2223CD4C9}" type="pres">
      <dgm:prSet presAssocID="{74D57987-1631-B840-8CF4-5D61FE90DFAE}" presName="vert1" presStyleCnt="0"/>
      <dgm:spPr/>
    </dgm:pt>
    <dgm:pt modelId="{99048290-07B0-7C4C-B14A-E5286BDBCACA}" type="pres">
      <dgm:prSet presAssocID="{13436732-D789-2742-A496-297350ADC7FA}" presName="thickLine" presStyleLbl="alignNode1" presStyleIdx="1" presStyleCnt="2"/>
      <dgm:spPr/>
    </dgm:pt>
    <dgm:pt modelId="{32CC549C-68EE-E543-810D-658EE3DBD551}" type="pres">
      <dgm:prSet presAssocID="{13436732-D789-2742-A496-297350ADC7FA}" presName="horz1" presStyleCnt="0"/>
      <dgm:spPr/>
    </dgm:pt>
    <dgm:pt modelId="{1AA76A74-C933-294A-AC7D-9B4385425806}" type="pres">
      <dgm:prSet presAssocID="{13436732-D789-2742-A496-297350ADC7FA}" presName="tx1" presStyleLbl="revTx" presStyleIdx="1" presStyleCnt="2"/>
      <dgm:spPr/>
      <dgm:t>
        <a:bodyPr/>
        <a:lstStyle/>
        <a:p>
          <a:endParaRPr lang="en-US"/>
        </a:p>
      </dgm:t>
    </dgm:pt>
    <dgm:pt modelId="{EE6077F3-D8CA-3B4D-A28F-DEA7588F6015}" type="pres">
      <dgm:prSet presAssocID="{13436732-D789-2742-A496-297350ADC7FA}" presName="vert1" presStyleCnt="0"/>
      <dgm:spPr/>
    </dgm:pt>
  </dgm:ptLst>
  <dgm:cxnLst>
    <dgm:cxn modelId="{78A2A61B-56AA-7440-9FDC-09604C28A5E4}" srcId="{E644A392-DF97-BF47-AD84-702FF7073005}" destId="{74D57987-1631-B840-8CF4-5D61FE90DFAE}" srcOrd="0" destOrd="0" parTransId="{A2CB6618-4744-0844-B0CF-AB0C4811BD36}" sibTransId="{3C7E9E5C-E73A-7B46-B23B-C98CEC88356E}"/>
    <dgm:cxn modelId="{9B229FBF-8A7E-4D43-81F3-F6B2FA1B3D2A}" type="presOf" srcId="{74D57987-1631-B840-8CF4-5D61FE90DFAE}" destId="{F803993C-1F9A-674A-9FAF-DF301CC51E1F}" srcOrd="0" destOrd="0" presId="urn:microsoft.com/office/officeart/2008/layout/LinedList"/>
    <dgm:cxn modelId="{397DADFC-890A-A648-BC01-C49996316DF9}" type="presOf" srcId="{13436732-D789-2742-A496-297350ADC7FA}" destId="{1AA76A74-C933-294A-AC7D-9B4385425806}" srcOrd="0" destOrd="0" presId="urn:microsoft.com/office/officeart/2008/layout/LinedList"/>
    <dgm:cxn modelId="{653321F9-A7D6-0345-AB0F-34BB9DCE05A5}" srcId="{E644A392-DF97-BF47-AD84-702FF7073005}" destId="{13436732-D789-2742-A496-297350ADC7FA}" srcOrd="1" destOrd="0" parTransId="{6261DD61-21D9-EC43-A494-AC39BF4515CE}" sibTransId="{49D7C1D9-B417-2948-B018-12BE4EBA294C}"/>
    <dgm:cxn modelId="{A77D75DA-9FF8-AE4C-9CA8-3EB9344C4CDC}" type="presOf" srcId="{E644A392-DF97-BF47-AD84-702FF7073005}" destId="{629F230A-2A9C-7A4A-A7BD-B4B1E7446B04}" srcOrd="0" destOrd="0" presId="urn:microsoft.com/office/officeart/2008/layout/LinedList"/>
    <dgm:cxn modelId="{6DAB76DA-DE7D-0244-AD04-2697E5711050}" type="presParOf" srcId="{629F230A-2A9C-7A4A-A7BD-B4B1E7446B04}" destId="{141766EC-A52C-D748-8BE1-54B847E11A55}" srcOrd="0" destOrd="0" presId="urn:microsoft.com/office/officeart/2008/layout/LinedList"/>
    <dgm:cxn modelId="{85653B99-1D59-B64A-9FAD-3F4C2D0A4FE9}" type="presParOf" srcId="{629F230A-2A9C-7A4A-A7BD-B4B1E7446B04}" destId="{4B57724B-62CC-6A49-97DA-CF7BDAE47F85}" srcOrd="1" destOrd="0" presId="urn:microsoft.com/office/officeart/2008/layout/LinedList"/>
    <dgm:cxn modelId="{9F8AC936-E876-B346-BC52-B05D8B645583}" type="presParOf" srcId="{4B57724B-62CC-6A49-97DA-CF7BDAE47F85}" destId="{F803993C-1F9A-674A-9FAF-DF301CC51E1F}" srcOrd="0" destOrd="0" presId="urn:microsoft.com/office/officeart/2008/layout/LinedList"/>
    <dgm:cxn modelId="{D9FCBFCD-493B-964B-8CE1-1F94BC86001D}" type="presParOf" srcId="{4B57724B-62CC-6A49-97DA-CF7BDAE47F85}" destId="{D808F518-9BA0-0844-9DB9-D6E2223CD4C9}" srcOrd="1" destOrd="0" presId="urn:microsoft.com/office/officeart/2008/layout/LinedList"/>
    <dgm:cxn modelId="{764C819F-7A17-BE4F-A66B-636E7935C5D1}" type="presParOf" srcId="{629F230A-2A9C-7A4A-A7BD-B4B1E7446B04}" destId="{99048290-07B0-7C4C-B14A-E5286BDBCACA}" srcOrd="2" destOrd="0" presId="urn:microsoft.com/office/officeart/2008/layout/LinedList"/>
    <dgm:cxn modelId="{24393C6C-2888-2A41-BEF4-D5C37CE4E8B6}" type="presParOf" srcId="{629F230A-2A9C-7A4A-A7BD-B4B1E7446B04}" destId="{32CC549C-68EE-E543-810D-658EE3DBD551}" srcOrd="3" destOrd="0" presId="urn:microsoft.com/office/officeart/2008/layout/LinedList"/>
    <dgm:cxn modelId="{3A427822-9094-6E4D-B19A-5CFCEDBB69A1}" type="presParOf" srcId="{32CC549C-68EE-E543-810D-658EE3DBD551}" destId="{1AA76A74-C933-294A-AC7D-9B4385425806}" srcOrd="0" destOrd="0" presId="urn:microsoft.com/office/officeart/2008/layout/LinedList"/>
    <dgm:cxn modelId="{88CC4EDF-1934-584B-BE11-0336DDA1B63F}" type="presParOf" srcId="{32CC549C-68EE-E543-810D-658EE3DBD551}" destId="{EE6077F3-D8CA-3B4D-A28F-DEA7588F601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44A392-DF97-BF47-AD84-702FF707300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74D57987-1631-B840-8CF4-5D61FE90DFAE}">
      <dgm:prSet custT="1"/>
      <dgm:spPr/>
      <dgm:t>
        <a:bodyPr/>
        <a:lstStyle/>
        <a:p>
          <a:pPr rtl="0"/>
          <a:r>
            <a:rPr lang="en-US" sz="2000" dirty="0" smtClean="0"/>
            <a:t>They are re those containing expressions that shock decorum. They can only come from spirits of the lowest orders. </a:t>
          </a:r>
        </a:p>
      </dgm:t>
    </dgm:pt>
    <dgm:pt modelId="{A2CB6618-4744-0844-B0CF-AB0C4811BD36}" type="parTrans" cxnId="{78A2A61B-56AA-7440-9FDC-09604C28A5E4}">
      <dgm:prSet/>
      <dgm:spPr/>
      <dgm:t>
        <a:bodyPr/>
        <a:lstStyle/>
        <a:p>
          <a:endParaRPr lang="en-US"/>
        </a:p>
      </dgm:t>
    </dgm:pt>
    <dgm:pt modelId="{3C7E9E5C-E73A-7B46-B23B-C98CEC88356E}" type="sibTrans" cxnId="{78A2A61B-56AA-7440-9FDC-09604C28A5E4}">
      <dgm:prSet/>
      <dgm:spPr/>
      <dgm:t>
        <a:bodyPr/>
        <a:lstStyle/>
        <a:p>
          <a:endParaRPr lang="en-US"/>
        </a:p>
      </dgm:t>
    </dgm:pt>
    <dgm:pt modelId="{A56F51CD-FAD8-4D40-8AE2-6068A7D442C5}">
      <dgm:prSet custT="1"/>
      <dgm:spPr/>
      <dgm:t>
        <a:bodyPr/>
        <a:lstStyle/>
        <a:p>
          <a:pPr rtl="0"/>
          <a:r>
            <a:rPr lang="en-US" sz="2000" dirty="0" smtClean="0"/>
            <a:t>Any person with a minimum amount of sensitivity is repulsed by them, for they are trivial, ignoble, obscene, insolent, arrogant, malevolent and even impious, depending on the character of the spirits who make them.</a:t>
          </a:r>
        </a:p>
      </dgm:t>
    </dgm:pt>
    <dgm:pt modelId="{4EA0A97D-B5F6-9149-88C6-F1BA278A02F8}" type="parTrans" cxnId="{64F5D84A-A642-2546-BAAC-6557F3074013}">
      <dgm:prSet/>
      <dgm:spPr/>
      <dgm:t>
        <a:bodyPr/>
        <a:lstStyle/>
        <a:p>
          <a:endParaRPr lang="en-US"/>
        </a:p>
      </dgm:t>
    </dgm:pt>
    <dgm:pt modelId="{C087E026-F1FD-5944-B0EC-E156D1E320AC}" type="sibTrans" cxnId="{64F5D84A-A642-2546-BAAC-6557F3074013}">
      <dgm:prSet/>
      <dgm:spPr/>
      <dgm:t>
        <a:bodyPr/>
        <a:lstStyle/>
        <a:p>
          <a:endParaRPr lang="en-US"/>
        </a:p>
      </dgm:t>
    </dgm:pt>
    <dgm:pt modelId="{629F230A-2A9C-7A4A-A7BD-B4B1E7446B04}" type="pres">
      <dgm:prSet presAssocID="{E644A392-DF97-BF47-AD84-702FF7073005}" presName="vert0" presStyleCnt="0">
        <dgm:presLayoutVars>
          <dgm:dir/>
          <dgm:animOne val="branch"/>
          <dgm:animLvl val="lvl"/>
        </dgm:presLayoutVars>
      </dgm:prSet>
      <dgm:spPr/>
      <dgm:t>
        <a:bodyPr/>
        <a:lstStyle/>
        <a:p>
          <a:endParaRPr lang="en-US"/>
        </a:p>
      </dgm:t>
    </dgm:pt>
    <dgm:pt modelId="{141766EC-A52C-D748-8BE1-54B847E11A55}" type="pres">
      <dgm:prSet presAssocID="{74D57987-1631-B840-8CF4-5D61FE90DFAE}" presName="thickLine" presStyleLbl="alignNode1" presStyleIdx="0" presStyleCnt="2"/>
      <dgm:spPr/>
    </dgm:pt>
    <dgm:pt modelId="{4B57724B-62CC-6A49-97DA-CF7BDAE47F85}" type="pres">
      <dgm:prSet presAssocID="{74D57987-1631-B840-8CF4-5D61FE90DFAE}" presName="horz1" presStyleCnt="0"/>
      <dgm:spPr/>
    </dgm:pt>
    <dgm:pt modelId="{F803993C-1F9A-674A-9FAF-DF301CC51E1F}" type="pres">
      <dgm:prSet presAssocID="{74D57987-1631-B840-8CF4-5D61FE90DFAE}" presName="tx1" presStyleLbl="revTx" presStyleIdx="0" presStyleCnt="2"/>
      <dgm:spPr/>
      <dgm:t>
        <a:bodyPr/>
        <a:lstStyle/>
        <a:p>
          <a:endParaRPr lang="en-US"/>
        </a:p>
      </dgm:t>
    </dgm:pt>
    <dgm:pt modelId="{D808F518-9BA0-0844-9DB9-D6E2223CD4C9}" type="pres">
      <dgm:prSet presAssocID="{74D57987-1631-B840-8CF4-5D61FE90DFAE}" presName="vert1" presStyleCnt="0"/>
      <dgm:spPr/>
    </dgm:pt>
    <dgm:pt modelId="{CFD70A38-DCCA-FB41-AC00-94FB3D2C3667}" type="pres">
      <dgm:prSet presAssocID="{A56F51CD-FAD8-4D40-8AE2-6068A7D442C5}" presName="thickLine" presStyleLbl="alignNode1" presStyleIdx="1" presStyleCnt="2"/>
      <dgm:spPr/>
    </dgm:pt>
    <dgm:pt modelId="{478300EC-1256-FB4E-BE1E-C0EE50E593EB}" type="pres">
      <dgm:prSet presAssocID="{A56F51CD-FAD8-4D40-8AE2-6068A7D442C5}" presName="horz1" presStyleCnt="0"/>
      <dgm:spPr/>
    </dgm:pt>
    <dgm:pt modelId="{9CCE794E-4667-3442-95F1-BA7EAA2BA647}" type="pres">
      <dgm:prSet presAssocID="{A56F51CD-FAD8-4D40-8AE2-6068A7D442C5}" presName="tx1" presStyleLbl="revTx" presStyleIdx="1" presStyleCnt="2"/>
      <dgm:spPr/>
      <dgm:t>
        <a:bodyPr/>
        <a:lstStyle/>
        <a:p>
          <a:endParaRPr lang="en-US"/>
        </a:p>
      </dgm:t>
    </dgm:pt>
    <dgm:pt modelId="{ED08ABCE-8B22-F745-A344-26D24AC89D84}" type="pres">
      <dgm:prSet presAssocID="{A56F51CD-FAD8-4D40-8AE2-6068A7D442C5}" presName="vert1" presStyleCnt="0"/>
      <dgm:spPr/>
    </dgm:pt>
  </dgm:ptLst>
  <dgm:cxnLst>
    <dgm:cxn modelId="{78A2A61B-56AA-7440-9FDC-09604C28A5E4}" srcId="{E644A392-DF97-BF47-AD84-702FF7073005}" destId="{74D57987-1631-B840-8CF4-5D61FE90DFAE}" srcOrd="0" destOrd="0" parTransId="{A2CB6618-4744-0844-B0CF-AB0C4811BD36}" sibTransId="{3C7E9E5C-E73A-7B46-B23B-C98CEC88356E}"/>
    <dgm:cxn modelId="{A3BB0150-1CD3-884D-B989-CDA40387CD7D}" type="presOf" srcId="{E644A392-DF97-BF47-AD84-702FF7073005}" destId="{629F230A-2A9C-7A4A-A7BD-B4B1E7446B04}" srcOrd="0" destOrd="0" presId="urn:microsoft.com/office/officeart/2008/layout/LinedList"/>
    <dgm:cxn modelId="{D04D0603-4F83-EA43-B87D-4F20772BB220}" type="presOf" srcId="{74D57987-1631-B840-8CF4-5D61FE90DFAE}" destId="{F803993C-1F9A-674A-9FAF-DF301CC51E1F}" srcOrd="0" destOrd="0" presId="urn:microsoft.com/office/officeart/2008/layout/LinedList"/>
    <dgm:cxn modelId="{64F5D84A-A642-2546-BAAC-6557F3074013}" srcId="{E644A392-DF97-BF47-AD84-702FF7073005}" destId="{A56F51CD-FAD8-4D40-8AE2-6068A7D442C5}" srcOrd="1" destOrd="0" parTransId="{4EA0A97D-B5F6-9149-88C6-F1BA278A02F8}" sibTransId="{C087E026-F1FD-5944-B0EC-E156D1E320AC}"/>
    <dgm:cxn modelId="{08310CF5-72B8-9D43-BBF4-E98472466B50}" type="presOf" srcId="{A56F51CD-FAD8-4D40-8AE2-6068A7D442C5}" destId="{9CCE794E-4667-3442-95F1-BA7EAA2BA647}" srcOrd="0" destOrd="0" presId="urn:microsoft.com/office/officeart/2008/layout/LinedList"/>
    <dgm:cxn modelId="{A50499CF-08EB-5849-90A5-6C51B9F85B6D}" type="presParOf" srcId="{629F230A-2A9C-7A4A-A7BD-B4B1E7446B04}" destId="{141766EC-A52C-D748-8BE1-54B847E11A55}" srcOrd="0" destOrd="0" presId="urn:microsoft.com/office/officeart/2008/layout/LinedList"/>
    <dgm:cxn modelId="{D67CABA7-5B26-E343-97EE-5A81907BC768}" type="presParOf" srcId="{629F230A-2A9C-7A4A-A7BD-B4B1E7446B04}" destId="{4B57724B-62CC-6A49-97DA-CF7BDAE47F85}" srcOrd="1" destOrd="0" presId="urn:microsoft.com/office/officeart/2008/layout/LinedList"/>
    <dgm:cxn modelId="{561CDC6B-C2D6-8B4E-97DC-9216CF0E3110}" type="presParOf" srcId="{4B57724B-62CC-6A49-97DA-CF7BDAE47F85}" destId="{F803993C-1F9A-674A-9FAF-DF301CC51E1F}" srcOrd="0" destOrd="0" presId="urn:microsoft.com/office/officeart/2008/layout/LinedList"/>
    <dgm:cxn modelId="{018244F5-758B-2E4B-AF02-82C2DFCCD2E8}" type="presParOf" srcId="{4B57724B-62CC-6A49-97DA-CF7BDAE47F85}" destId="{D808F518-9BA0-0844-9DB9-D6E2223CD4C9}" srcOrd="1" destOrd="0" presId="urn:microsoft.com/office/officeart/2008/layout/LinedList"/>
    <dgm:cxn modelId="{9990C1FE-9A09-3B40-8D74-7CD7E863F7EC}" type="presParOf" srcId="{629F230A-2A9C-7A4A-A7BD-B4B1E7446B04}" destId="{CFD70A38-DCCA-FB41-AC00-94FB3D2C3667}" srcOrd="2" destOrd="0" presId="urn:microsoft.com/office/officeart/2008/layout/LinedList"/>
    <dgm:cxn modelId="{4E3812E7-4538-4140-AE74-C894CC988A89}" type="presParOf" srcId="{629F230A-2A9C-7A4A-A7BD-B4B1E7446B04}" destId="{478300EC-1256-FB4E-BE1E-C0EE50E593EB}" srcOrd="3" destOrd="0" presId="urn:microsoft.com/office/officeart/2008/layout/LinedList"/>
    <dgm:cxn modelId="{E30E0439-EEBA-1048-9ABF-FCAB932461DE}" type="presParOf" srcId="{478300EC-1256-FB4E-BE1E-C0EE50E593EB}" destId="{9CCE794E-4667-3442-95F1-BA7EAA2BA647}" srcOrd="0" destOrd="0" presId="urn:microsoft.com/office/officeart/2008/layout/LinedList"/>
    <dgm:cxn modelId="{59EEC37C-856A-9945-89E9-80264796B31B}" type="presParOf" srcId="{478300EC-1256-FB4E-BE1E-C0EE50E593EB}" destId="{ED08ABCE-8B22-F745-A344-26D24AC89D84}"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44A392-DF97-BF47-AD84-702FF707300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74D57987-1631-B840-8CF4-5D61FE90DFAE}">
      <dgm:prSet custT="1"/>
      <dgm:spPr/>
      <dgm:t>
        <a:bodyPr/>
        <a:lstStyle/>
        <a:p>
          <a:pPr rtl="0"/>
          <a:r>
            <a:rPr lang="en-US" sz="2000" dirty="0" smtClean="0"/>
            <a:t>They are those from frivolous, mocking or mischievous spirits, who are more cunning than downright evil and who give no importance to anything they say. </a:t>
          </a:r>
        </a:p>
      </dgm:t>
    </dgm:pt>
    <dgm:pt modelId="{A2CB6618-4744-0844-B0CF-AB0C4811BD36}" type="parTrans" cxnId="{78A2A61B-56AA-7440-9FDC-09604C28A5E4}">
      <dgm:prSet/>
      <dgm:spPr/>
      <dgm:t>
        <a:bodyPr/>
        <a:lstStyle/>
        <a:p>
          <a:endParaRPr lang="en-US"/>
        </a:p>
      </dgm:t>
    </dgm:pt>
    <dgm:pt modelId="{3C7E9E5C-E73A-7B46-B23B-C98CEC88356E}" type="sibTrans" cxnId="{78A2A61B-56AA-7440-9FDC-09604C28A5E4}">
      <dgm:prSet/>
      <dgm:spPr/>
      <dgm:t>
        <a:bodyPr/>
        <a:lstStyle/>
        <a:p>
          <a:endParaRPr lang="en-US"/>
        </a:p>
      </dgm:t>
    </dgm:pt>
    <dgm:pt modelId="{EE9682BF-5367-C640-B239-92CBF63A115C}">
      <dgm:prSet custT="1"/>
      <dgm:spPr/>
      <dgm:t>
        <a:bodyPr/>
        <a:lstStyle/>
        <a:p>
          <a:pPr rtl="0"/>
          <a:r>
            <a:rPr lang="en-US" sz="2000" dirty="0" smtClean="0"/>
            <a:t>These communications have nothing improper about them, and they please certain individuals who find satisfaction in useless conversations. Some spirits are not concerned about the truth, and  they feel a malicious pleasure in deceiving those who are predisposed enough to believe them.</a:t>
          </a:r>
        </a:p>
      </dgm:t>
    </dgm:pt>
    <dgm:pt modelId="{C5738686-DD8E-5C4B-9429-E7198AE2D78F}" type="parTrans" cxnId="{E9AB0259-8F94-8F4F-ABC1-F8AA74986310}">
      <dgm:prSet/>
      <dgm:spPr/>
      <dgm:t>
        <a:bodyPr/>
        <a:lstStyle/>
        <a:p>
          <a:endParaRPr lang="en-US"/>
        </a:p>
      </dgm:t>
    </dgm:pt>
    <dgm:pt modelId="{18CAF640-5679-E941-9588-61DC9F945BE1}" type="sibTrans" cxnId="{E9AB0259-8F94-8F4F-ABC1-F8AA74986310}">
      <dgm:prSet/>
      <dgm:spPr/>
      <dgm:t>
        <a:bodyPr/>
        <a:lstStyle/>
        <a:p>
          <a:endParaRPr lang="en-US"/>
        </a:p>
      </dgm:t>
    </dgm:pt>
    <dgm:pt modelId="{629F230A-2A9C-7A4A-A7BD-B4B1E7446B04}" type="pres">
      <dgm:prSet presAssocID="{E644A392-DF97-BF47-AD84-702FF7073005}" presName="vert0" presStyleCnt="0">
        <dgm:presLayoutVars>
          <dgm:dir/>
          <dgm:animOne val="branch"/>
          <dgm:animLvl val="lvl"/>
        </dgm:presLayoutVars>
      </dgm:prSet>
      <dgm:spPr/>
      <dgm:t>
        <a:bodyPr/>
        <a:lstStyle/>
        <a:p>
          <a:endParaRPr lang="en-US"/>
        </a:p>
      </dgm:t>
    </dgm:pt>
    <dgm:pt modelId="{141766EC-A52C-D748-8BE1-54B847E11A55}" type="pres">
      <dgm:prSet presAssocID="{74D57987-1631-B840-8CF4-5D61FE90DFAE}" presName="thickLine" presStyleLbl="alignNode1" presStyleIdx="0" presStyleCnt="2"/>
      <dgm:spPr/>
    </dgm:pt>
    <dgm:pt modelId="{4B57724B-62CC-6A49-97DA-CF7BDAE47F85}" type="pres">
      <dgm:prSet presAssocID="{74D57987-1631-B840-8CF4-5D61FE90DFAE}" presName="horz1" presStyleCnt="0"/>
      <dgm:spPr/>
    </dgm:pt>
    <dgm:pt modelId="{F803993C-1F9A-674A-9FAF-DF301CC51E1F}" type="pres">
      <dgm:prSet presAssocID="{74D57987-1631-B840-8CF4-5D61FE90DFAE}" presName="tx1" presStyleLbl="revTx" presStyleIdx="0" presStyleCnt="2"/>
      <dgm:spPr/>
      <dgm:t>
        <a:bodyPr/>
        <a:lstStyle/>
        <a:p>
          <a:endParaRPr lang="en-US"/>
        </a:p>
      </dgm:t>
    </dgm:pt>
    <dgm:pt modelId="{D808F518-9BA0-0844-9DB9-D6E2223CD4C9}" type="pres">
      <dgm:prSet presAssocID="{74D57987-1631-B840-8CF4-5D61FE90DFAE}" presName="vert1" presStyleCnt="0"/>
      <dgm:spPr/>
    </dgm:pt>
    <dgm:pt modelId="{B5185FA3-FE87-0C42-8DBF-96AC52B951AF}" type="pres">
      <dgm:prSet presAssocID="{EE9682BF-5367-C640-B239-92CBF63A115C}" presName="thickLine" presStyleLbl="alignNode1" presStyleIdx="1" presStyleCnt="2"/>
      <dgm:spPr/>
    </dgm:pt>
    <dgm:pt modelId="{D90D324C-172F-CF44-A49A-47F7252ECBE7}" type="pres">
      <dgm:prSet presAssocID="{EE9682BF-5367-C640-B239-92CBF63A115C}" presName="horz1" presStyleCnt="0"/>
      <dgm:spPr/>
    </dgm:pt>
    <dgm:pt modelId="{5E399452-617E-7843-BEC0-7A01C5DDCD74}" type="pres">
      <dgm:prSet presAssocID="{EE9682BF-5367-C640-B239-92CBF63A115C}" presName="tx1" presStyleLbl="revTx" presStyleIdx="1" presStyleCnt="2"/>
      <dgm:spPr/>
      <dgm:t>
        <a:bodyPr/>
        <a:lstStyle/>
        <a:p>
          <a:endParaRPr lang="en-US"/>
        </a:p>
      </dgm:t>
    </dgm:pt>
    <dgm:pt modelId="{CB83EEAF-9AA1-AA4F-9732-3FB7B98D5610}" type="pres">
      <dgm:prSet presAssocID="{EE9682BF-5367-C640-B239-92CBF63A115C}" presName="vert1" presStyleCnt="0"/>
      <dgm:spPr/>
    </dgm:pt>
  </dgm:ptLst>
  <dgm:cxnLst>
    <dgm:cxn modelId="{ECE61298-EFA8-0548-8800-ED79F26B00E4}" type="presOf" srcId="{E644A392-DF97-BF47-AD84-702FF7073005}" destId="{629F230A-2A9C-7A4A-A7BD-B4B1E7446B04}" srcOrd="0" destOrd="0" presId="urn:microsoft.com/office/officeart/2008/layout/LinedList"/>
    <dgm:cxn modelId="{78A2A61B-56AA-7440-9FDC-09604C28A5E4}" srcId="{E644A392-DF97-BF47-AD84-702FF7073005}" destId="{74D57987-1631-B840-8CF4-5D61FE90DFAE}" srcOrd="0" destOrd="0" parTransId="{A2CB6618-4744-0844-B0CF-AB0C4811BD36}" sibTransId="{3C7E9E5C-E73A-7B46-B23B-C98CEC88356E}"/>
    <dgm:cxn modelId="{FA99DD79-252B-DB4C-A4F7-1D604917B29A}" type="presOf" srcId="{74D57987-1631-B840-8CF4-5D61FE90DFAE}" destId="{F803993C-1F9A-674A-9FAF-DF301CC51E1F}" srcOrd="0" destOrd="0" presId="urn:microsoft.com/office/officeart/2008/layout/LinedList"/>
    <dgm:cxn modelId="{A34C34DD-3FBB-8A4A-BF1C-45221A669DAA}" type="presOf" srcId="{EE9682BF-5367-C640-B239-92CBF63A115C}" destId="{5E399452-617E-7843-BEC0-7A01C5DDCD74}" srcOrd="0" destOrd="0" presId="urn:microsoft.com/office/officeart/2008/layout/LinedList"/>
    <dgm:cxn modelId="{E9AB0259-8F94-8F4F-ABC1-F8AA74986310}" srcId="{E644A392-DF97-BF47-AD84-702FF7073005}" destId="{EE9682BF-5367-C640-B239-92CBF63A115C}" srcOrd="1" destOrd="0" parTransId="{C5738686-DD8E-5C4B-9429-E7198AE2D78F}" sibTransId="{18CAF640-5679-E941-9588-61DC9F945BE1}"/>
    <dgm:cxn modelId="{9283CFA8-61A8-AC40-9F22-C02F89554AD8}" type="presParOf" srcId="{629F230A-2A9C-7A4A-A7BD-B4B1E7446B04}" destId="{141766EC-A52C-D748-8BE1-54B847E11A55}" srcOrd="0" destOrd="0" presId="urn:microsoft.com/office/officeart/2008/layout/LinedList"/>
    <dgm:cxn modelId="{6AEB89FF-877E-C84F-9978-48E36E418BB7}" type="presParOf" srcId="{629F230A-2A9C-7A4A-A7BD-B4B1E7446B04}" destId="{4B57724B-62CC-6A49-97DA-CF7BDAE47F85}" srcOrd="1" destOrd="0" presId="urn:microsoft.com/office/officeart/2008/layout/LinedList"/>
    <dgm:cxn modelId="{8CA5F6B9-3D03-D24C-AE92-97D14A447C01}" type="presParOf" srcId="{4B57724B-62CC-6A49-97DA-CF7BDAE47F85}" destId="{F803993C-1F9A-674A-9FAF-DF301CC51E1F}" srcOrd="0" destOrd="0" presId="urn:microsoft.com/office/officeart/2008/layout/LinedList"/>
    <dgm:cxn modelId="{2CE31BF0-07E6-D34C-AFFC-8ADAB9525576}" type="presParOf" srcId="{4B57724B-62CC-6A49-97DA-CF7BDAE47F85}" destId="{D808F518-9BA0-0844-9DB9-D6E2223CD4C9}" srcOrd="1" destOrd="0" presId="urn:microsoft.com/office/officeart/2008/layout/LinedList"/>
    <dgm:cxn modelId="{A69FC159-FF97-0644-B30F-5AAB29391A94}" type="presParOf" srcId="{629F230A-2A9C-7A4A-A7BD-B4B1E7446B04}" destId="{B5185FA3-FE87-0C42-8DBF-96AC52B951AF}" srcOrd="2" destOrd="0" presId="urn:microsoft.com/office/officeart/2008/layout/LinedList"/>
    <dgm:cxn modelId="{FD3FF3FC-E6B2-524D-B425-752D433084C2}" type="presParOf" srcId="{629F230A-2A9C-7A4A-A7BD-B4B1E7446B04}" destId="{D90D324C-172F-CF44-A49A-47F7252ECBE7}" srcOrd="3" destOrd="0" presId="urn:microsoft.com/office/officeart/2008/layout/LinedList"/>
    <dgm:cxn modelId="{9C98E3B8-4EEA-AB43-9539-0F410E7447A4}" type="presParOf" srcId="{D90D324C-172F-CF44-A49A-47F7252ECBE7}" destId="{5E399452-617E-7843-BEC0-7A01C5DDCD74}" srcOrd="0" destOrd="0" presId="urn:microsoft.com/office/officeart/2008/layout/LinedList"/>
    <dgm:cxn modelId="{6E1FE0F4-A071-B149-9FF5-632DD291D15C}" type="presParOf" srcId="{D90D324C-172F-CF44-A49A-47F7252ECBE7}" destId="{CB83EEAF-9AA1-AA4F-9732-3FB7B98D5610}"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44A392-DF97-BF47-AD84-702FF707300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74D57987-1631-B840-8CF4-5D61FE90DFAE}">
      <dgm:prSet custT="1"/>
      <dgm:spPr/>
      <dgm:t>
        <a:bodyPr/>
        <a:lstStyle/>
        <a:p>
          <a:pPr rtl="0"/>
          <a:r>
            <a:rPr lang="en-US" sz="2000" dirty="0" smtClean="0"/>
            <a:t>They are serious both as to subject and form. Every communication which has a useful purpose is naturally serious. However, that does not mean that such communications are always without error, since serious spirits are not all equally enlightened. </a:t>
          </a:r>
        </a:p>
      </dgm:t>
    </dgm:pt>
    <dgm:pt modelId="{A2CB6618-4744-0844-B0CF-AB0C4811BD36}" type="parTrans" cxnId="{78A2A61B-56AA-7440-9FDC-09604C28A5E4}">
      <dgm:prSet/>
      <dgm:spPr/>
      <dgm:t>
        <a:bodyPr/>
        <a:lstStyle/>
        <a:p>
          <a:endParaRPr lang="en-US"/>
        </a:p>
      </dgm:t>
    </dgm:pt>
    <dgm:pt modelId="{3C7E9E5C-E73A-7B46-B23B-C98CEC88356E}" type="sibTrans" cxnId="{78A2A61B-56AA-7440-9FDC-09604C28A5E4}">
      <dgm:prSet/>
      <dgm:spPr/>
      <dgm:t>
        <a:bodyPr/>
        <a:lstStyle/>
        <a:p>
          <a:endParaRPr lang="en-US"/>
        </a:p>
      </dgm:t>
    </dgm:pt>
    <dgm:pt modelId="{81A479B3-D4F1-E34A-BE23-6478F0A66FA9}">
      <dgm:prSet custT="1"/>
      <dgm:spPr/>
      <dgm:t>
        <a:bodyPr/>
        <a:lstStyle/>
        <a:p>
          <a:pPr rtl="0"/>
          <a:r>
            <a:rPr lang="en-US" sz="2000" dirty="0" smtClean="0"/>
            <a:t>They don’t know many things and they may be mistaken about them, though in good faith. That is why it is recommend that we submit all communications to the control of reason and the strictest logic. </a:t>
          </a:r>
        </a:p>
      </dgm:t>
    </dgm:pt>
    <dgm:pt modelId="{C07584D1-F95A-C34F-A419-8F7818035C25}" type="parTrans" cxnId="{6C9C247B-481A-DA4A-B544-4C6EEA3A6758}">
      <dgm:prSet/>
      <dgm:spPr/>
      <dgm:t>
        <a:bodyPr/>
        <a:lstStyle/>
        <a:p>
          <a:endParaRPr lang="en-US"/>
        </a:p>
      </dgm:t>
    </dgm:pt>
    <dgm:pt modelId="{3F1A7E0E-7179-574D-8FF8-3CBF7794327B}" type="sibTrans" cxnId="{6C9C247B-481A-DA4A-B544-4C6EEA3A6758}">
      <dgm:prSet/>
      <dgm:spPr/>
      <dgm:t>
        <a:bodyPr/>
        <a:lstStyle/>
        <a:p>
          <a:endParaRPr lang="en-US"/>
        </a:p>
      </dgm:t>
    </dgm:pt>
    <dgm:pt modelId="{81002737-A787-B747-8BB3-717EA169551A}">
      <dgm:prSet custT="1"/>
      <dgm:spPr/>
      <dgm:t>
        <a:bodyPr/>
        <a:lstStyle/>
        <a:p>
          <a:pPr rtl="0"/>
          <a:r>
            <a:rPr lang="en-US" sz="2000" dirty="0" smtClean="0"/>
            <a:t>There are certain presumptuous or pseudo-scholarly spirits may attempt to impose upon us the most wrong-headed ideas and the most absurd theories. </a:t>
          </a:r>
        </a:p>
      </dgm:t>
    </dgm:pt>
    <dgm:pt modelId="{4F3BD1DE-47AB-5948-BC23-D620ABF6A3D7}" type="parTrans" cxnId="{3DB9C4CB-2EB6-EE40-8868-377F5DD367E5}">
      <dgm:prSet/>
      <dgm:spPr/>
      <dgm:t>
        <a:bodyPr/>
        <a:lstStyle/>
        <a:p>
          <a:endParaRPr lang="en-US"/>
        </a:p>
      </dgm:t>
    </dgm:pt>
    <dgm:pt modelId="{8A803897-B3CB-2749-BEF8-A90EAAE510E9}" type="sibTrans" cxnId="{3DB9C4CB-2EB6-EE40-8868-377F5DD367E5}">
      <dgm:prSet/>
      <dgm:spPr/>
      <dgm:t>
        <a:bodyPr/>
        <a:lstStyle/>
        <a:p>
          <a:endParaRPr lang="en-US"/>
        </a:p>
      </dgm:t>
    </dgm:pt>
    <dgm:pt modelId="{629F230A-2A9C-7A4A-A7BD-B4B1E7446B04}" type="pres">
      <dgm:prSet presAssocID="{E644A392-DF97-BF47-AD84-702FF7073005}" presName="vert0" presStyleCnt="0">
        <dgm:presLayoutVars>
          <dgm:dir/>
          <dgm:animOne val="branch"/>
          <dgm:animLvl val="lvl"/>
        </dgm:presLayoutVars>
      </dgm:prSet>
      <dgm:spPr/>
      <dgm:t>
        <a:bodyPr/>
        <a:lstStyle/>
        <a:p>
          <a:endParaRPr lang="en-US"/>
        </a:p>
      </dgm:t>
    </dgm:pt>
    <dgm:pt modelId="{141766EC-A52C-D748-8BE1-54B847E11A55}" type="pres">
      <dgm:prSet presAssocID="{74D57987-1631-B840-8CF4-5D61FE90DFAE}" presName="thickLine" presStyleLbl="alignNode1" presStyleIdx="0" presStyleCnt="3"/>
      <dgm:spPr/>
    </dgm:pt>
    <dgm:pt modelId="{4B57724B-62CC-6A49-97DA-CF7BDAE47F85}" type="pres">
      <dgm:prSet presAssocID="{74D57987-1631-B840-8CF4-5D61FE90DFAE}" presName="horz1" presStyleCnt="0"/>
      <dgm:spPr/>
    </dgm:pt>
    <dgm:pt modelId="{F803993C-1F9A-674A-9FAF-DF301CC51E1F}" type="pres">
      <dgm:prSet presAssocID="{74D57987-1631-B840-8CF4-5D61FE90DFAE}" presName="tx1" presStyleLbl="revTx" presStyleIdx="0" presStyleCnt="3"/>
      <dgm:spPr/>
      <dgm:t>
        <a:bodyPr/>
        <a:lstStyle/>
        <a:p>
          <a:endParaRPr lang="en-US"/>
        </a:p>
      </dgm:t>
    </dgm:pt>
    <dgm:pt modelId="{D808F518-9BA0-0844-9DB9-D6E2223CD4C9}" type="pres">
      <dgm:prSet presAssocID="{74D57987-1631-B840-8CF4-5D61FE90DFAE}" presName="vert1" presStyleCnt="0"/>
      <dgm:spPr/>
    </dgm:pt>
    <dgm:pt modelId="{13A3C855-87F3-FC4D-8D49-56CE20E09553}" type="pres">
      <dgm:prSet presAssocID="{81A479B3-D4F1-E34A-BE23-6478F0A66FA9}" presName="thickLine" presStyleLbl="alignNode1" presStyleIdx="1" presStyleCnt="3" custLinFactNeighborY="4718"/>
      <dgm:spPr/>
    </dgm:pt>
    <dgm:pt modelId="{6EB9037C-F73D-BE48-96A7-F4C810D975AC}" type="pres">
      <dgm:prSet presAssocID="{81A479B3-D4F1-E34A-BE23-6478F0A66FA9}" presName="horz1" presStyleCnt="0"/>
      <dgm:spPr/>
    </dgm:pt>
    <dgm:pt modelId="{D774D253-2D07-2048-AD70-4B49D2DAEDFF}" type="pres">
      <dgm:prSet presAssocID="{81A479B3-D4F1-E34A-BE23-6478F0A66FA9}" presName="tx1" presStyleLbl="revTx" presStyleIdx="1" presStyleCnt="3" custLinFactNeighborY="9484"/>
      <dgm:spPr/>
      <dgm:t>
        <a:bodyPr/>
        <a:lstStyle/>
        <a:p>
          <a:endParaRPr lang="en-US"/>
        </a:p>
      </dgm:t>
    </dgm:pt>
    <dgm:pt modelId="{077AA451-2F4A-3342-8112-A5258B2BC678}" type="pres">
      <dgm:prSet presAssocID="{81A479B3-D4F1-E34A-BE23-6478F0A66FA9}" presName="vert1" presStyleCnt="0"/>
      <dgm:spPr/>
    </dgm:pt>
    <dgm:pt modelId="{29FEF8F2-9A4E-584B-9ACF-CD34517E7F63}" type="pres">
      <dgm:prSet presAssocID="{81002737-A787-B747-8BB3-717EA169551A}" presName="thickLine" presStyleLbl="alignNode1" presStyleIdx="2" presStyleCnt="3" custLinFactNeighborY="49"/>
      <dgm:spPr/>
    </dgm:pt>
    <dgm:pt modelId="{21EFF74C-FCF0-1A4A-8160-68B873394777}" type="pres">
      <dgm:prSet presAssocID="{81002737-A787-B747-8BB3-717EA169551A}" presName="horz1" presStyleCnt="0"/>
      <dgm:spPr/>
    </dgm:pt>
    <dgm:pt modelId="{D9A739E8-BC56-D446-8710-0793F79AB6A4}" type="pres">
      <dgm:prSet presAssocID="{81002737-A787-B747-8BB3-717EA169551A}" presName="tx1" presStyleLbl="revTx" presStyleIdx="2" presStyleCnt="3" custLinFactNeighborY="17307"/>
      <dgm:spPr/>
      <dgm:t>
        <a:bodyPr/>
        <a:lstStyle/>
        <a:p>
          <a:endParaRPr lang="en-US"/>
        </a:p>
      </dgm:t>
    </dgm:pt>
    <dgm:pt modelId="{B9260951-FADC-9146-AAA7-1A05A92488D6}" type="pres">
      <dgm:prSet presAssocID="{81002737-A787-B747-8BB3-717EA169551A}" presName="vert1" presStyleCnt="0"/>
      <dgm:spPr/>
    </dgm:pt>
  </dgm:ptLst>
  <dgm:cxnLst>
    <dgm:cxn modelId="{78A2A61B-56AA-7440-9FDC-09604C28A5E4}" srcId="{E644A392-DF97-BF47-AD84-702FF7073005}" destId="{74D57987-1631-B840-8CF4-5D61FE90DFAE}" srcOrd="0" destOrd="0" parTransId="{A2CB6618-4744-0844-B0CF-AB0C4811BD36}" sibTransId="{3C7E9E5C-E73A-7B46-B23B-C98CEC88356E}"/>
    <dgm:cxn modelId="{7F51547B-C8C1-E64E-B5F5-92A1E6085A4D}" type="presOf" srcId="{81002737-A787-B747-8BB3-717EA169551A}" destId="{D9A739E8-BC56-D446-8710-0793F79AB6A4}" srcOrd="0" destOrd="0" presId="urn:microsoft.com/office/officeart/2008/layout/LinedList"/>
    <dgm:cxn modelId="{5E70F31D-55A8-104E-A80A-B351AC4CD7B3}" type="presOf" srcId="{E644A392-DF97-BF47-AD84-702FF7073005}" destId="{629F230A-2A9C-7A4A-A7BD-B4B1E7446B04}" srcOrd="0" destOrd="0" presId="urn:microsoft.com/office/officeart/2008/layout/LinedList"/>
    <dgm:cxn modelId="{3DB9C4CB-2EB6-EE40-8868-377F5DD367E5}" srcId="{E644A392-DF97-BF47-AD84-702FF7073005}" destId="{81002737-A787-B747-8BB3-717EA169551A}" srcOrd="2" destOrd="0" parTransId="{4F3BD1DE-47AB-5948-BC23-D620ABF6A3D7}" sibTransId="{8A803897-B3CB-2749-BEF8-A90EAAE510E9}"/>
    <dgm:cxn modelId="{5B121305-F53D-DE4F-843A-5DA87614F5DC}" type="presOf" srcId="{81A479B3-D4F1-E34A-BE23-6478F0A66FA9}" destId="{D774D253-2D07-2048-AD70-4B49D2DAEDFF}" srcOrd="0" destOrd="0" presId="urn:microsoft.com/office/officeart/2008/layout/LinedList"/>
    <dgm:cxn modelId="{6C9C247B-481A-DA4A-B544-4C6EEA3A6758}" srcId="{E644A392-DF97-BF47-AD84-702FF7073005}" destId="{81A479B3-D4F1-E34A-BE23-6478F0A66FA9}" srcOrd="1" destOrd="0" parTransId="{C07584D1-F95A-C34F-A419-8F7818035C25}" sibTransId="{3F1A7E0E-7179-574D-8FF8-3CBF7794327B}"/>
    <dgm:cxn modelId="{C7EE4DA4-17FF-ED4A-8EAF-365A1B7D8411}" type="presOf" srcId="{74D57987-1631-B840-8CF4-5D61FE90DFAE}" destId="{F803993C-1F9A-674A-9FAF-DF301CC51E1F}" srcOrd="0" destOrd="0" presId="urn:microsoft.com/office/officeart/2008/layout/LinedList"/>
    <dgm:cxn modelId="{4062E3A5-DC6C-4748-B2A2-4755BF51D5BB}" type="presParOf" srcId="{629F230A-2A9C-7A4A-A7BD-B4B1E7446B04}" destId="{141766EC-A52C-D748-8BE1-54B847E11A55}" srcOrd="0" destOrd="0" presId="urn:microsoft.com/office/officeart/2008/layout/LinedList"/>
    <dgm:cxn modelId="{A3A8553C-DAFF-3945-91FB-DABD26AC1436}" type="presParOf" srcId="{629F230A-2A9C-7A4A-A7BD-B4B1E7446B04}" destId="{4B57724B-62CC-6A49-97DA-CF7BDAE47F85}" srcOrd="1" destOrd="0" presId="urn:microsoft.com/office/officeart/2008/layout/LinedList"/>
    <dgm:cxn modelId="{37CD12C8-7692-1F4D-B2FB-997ADCAF0150}" type="presParOf" srcId="{4B57724B-62CC-6A49-97DA-CF7BDAE47F85}" destId="{F803993C-1F9A-674A-9FAF-DF301CC51E1F}" srcOrd="0" destOrd="0" presId="urn:microsoft.com/office/officeart/2008/layout/LinedList"/>
    <dgm:cxn modelId="{0057FD24-7304-A741-9A27-4B8CD78A4E41}" type="presParOf" srcId="{4B57724B-62CC-6A49-97DA-CF7BDAE47F85}" destId="{D808F518-9BA0-0844-9DB9-D6E2223CD4C9}" srcOrd="1" destOrd="0" presId="urn:microsoft.com/office/officeart/2008/layout/LinedList"/>
    <dgm:cxn modelId="{662FC144-3D40-B549-B6BB-FB627DFB3C00}" type="presParOf" srcId="{629F230A-2A9C-7A4A-A7BD-B4B1E7446B04}" destId="{13A3C855-87F3-FC4D-8D49-56CE20E09553}" srcOrd="2" destOrd="0" presId="urn:microsoft.com/office/officeart/2008/layout/LinedList"/>
    <dgm:cxn modelId="{3B9C7FAF-1362-1E45-8054-9A7C389DA483}" type="presParOf" srcId="{629F230A-2A9C-7A4A-A7BD-B4B1E7446B04}" destId="{6EB9037C-F73D-BE48-96A7-F4C810D975AC}" srcOrd="3" destOrd="0" presId="urn:microsoft.com/office/officeart/2008/layout/LinedList"/>
    <dgm:cxn modelId="{E7A02B00-F6E6-8640-BF5F-0390DDCA3A7E}" type="presParOf" srcId="{6EB9037C-F73D-BE48-96A7-F4C810D975AC}" destId="{D774D253-2D07-2048-AD70-4B49D2DAEDFF}" srcOrd="0" destOrd="0" presId="urn:microsoft.com/office/officeart/2008/layout/LinedList"/>
    <dgm:cxn modelId="{779FE899-C9BD-B344-8773-34F9E9E18E8D}" type="presParOf" srcId="{6EB9037C-F73D-BE48-96A7-F4C810D975AC}" destId="{077AA451-2F4A-3342-8112-A5258B2BC678}" srcOrd="1" destOrd="0" presId="urn:microsoft.com/office/officeart/2008/layout/LinedList"/>
    <dgm:cxn modelId="{FF0FD412-0399-DC46-A087-152F9041ED5E}" type="presParOf" srcId="{629F230A-2A9C-7A4A-A7BD-B4B1E7446B04}" destId="{29FEF8F2-9A4E-584B-9ACF-CD34517E7F63}" srcOrd="4" destOrd="0" presId="urn:microsoft.com/office/officeart/2008/layout/LinedList"/>
    <dgm:cxn modelId="{AC245405-DDB2-1848-BD3E-98CACC2F6A65}" type="presParOf" srcId="{629F230A-2A9C-7A4A-A7BD-B4B1E7446B04}" destId="{21EFF74C-FCF0-1A4A-8160-68B873394777}" srcOrd="5" destOrd="0" presId="urn:microsoft.com/office/officeart/2008/layout/LinedList"/>
    <dgm:cxn modelId="{E058F0AE-7FE4-C045-AA6D-61DCA02664B6}" type="presParOf" srcId="{21EFF74C-FCF0-1A4A-8160-68B873394777}" destId="{D9A739E8-BC56-D446-8710-0793F79AB6A4}" srcOrd="0" destOrd="0" presId="urn:microsoft.com/office/officeart/2008/layout/LinedList"/>
    <dgm:cxn modelId="{8541C2FF-525E-4B43-8F5E-A0E637E7E292}" type="presParOf" srcId="{21EFF74C-FCF0-1A4A-8160-68B873394777}" destId="{B9260951-FADC-9146-AAA7-1A05A92488D6}"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44A392-DF97-BF47-AD84-702FF707300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74D57987-1631-B840-8CF4-5D61FE90DFAE}">
      <dgm:prSet custT="1"/>
      <dgm:spPr/>
      <dgm:t>
        <a:bodyPr/>
        <a:lstStyle/>
        <a:p>
          <a:pPr rtl="0"/>
          <a:r>
            <a:rPr lang="en-US" sz="2000" dirty="0" smtClean="0"/>
            <a:t>Those which are not only serious but whose main purpose is to provide teachings given by superior spirits. Serious spirits connect themselves to those who desire to be taught, and assist them.</a:t>
          </a:r>
        </a:p>
      </dgm:t>
    </dgm:pt>
    <dgm:pt modelId="{A2CB6618-4744-0844-B0CF-AB0C4811BD36}" type="parTrans" cxnId="{78A2A61B-56AA-7440-9FDC-09604C28A5E4}">
      <dgm:prSet/>
      <dgm:spPr/>
      <dgm:t>
        <a:bodyPr/>
        <a:lstStyle/>
        <a:p>
          <a:endParaRPr lang="en-US"/>
        </a:p>
      </dgm:t>
    </dgm:pt>
    <dgm:pt modelId="{3C7E9E5C-E73A-7B46-B23B-C98CEC88356E}" type="sibTrans" cxnId="{78A2A61B-56AA-7440-9FDC-09604C28A5E4}">
      <dgm:prSet/>
      <dgm:spPr/>
      <dgm:t>
        <a:bodyPr/>
        <a:lstStyle/>
        <a:p>
          <a:endParaRPr lang="en-US"/>
        </a:p>
      </dgm:t>
    </dgm:pt>
    <dgm:pt modelId="{54ABA9F1-1217-014D-9A6A-1258D6DA2824}">
      <dgm:prSet custT="1"/>
      <dgm:spPr/>
      <dgm:t>
        <a:bodyPr/>
        <a:lstStyle/>
        <a:p>
          <a:pPr rtl="0"/>
          <a:r>
            <a:rPr lang="en-US" sz="2000" dirty="0" smtClean="0"/>
            <a:t>It is only through the regularity of these communications that we can appraise the moral and intellectual value of the spirits who are communicating with us, as well as the degree of trust they deserve. </a:t>
          </a:r>
        </a:p>
      </dgm:t>
    </dgm:pt>
    <dgm:pt modelId="{E97293E2-F8BB-E347-AAED-76309332278F}" type="parTrans" cxnId="{B2EC480F-5D00-A54D-96E5-07265A45E0FC}">
      <dgm:prSet/>
      <dgm:spPr/>
      <dgm:t>
        <a:bodyPr/>
        <a:lstStyle/>
        <a:p>
          <a:endParaRPr lang="en-US"/>
        </a:p>
      </dgm:t>
    </dgm:pt>
    <dgm:pt modelId="{C311FCA9-5233-B24B-882B-90B25437E43C}" type="sibTrans" cxnId="{B2EC480F-5D00-A54D-96E5-07265A45E0FC}">
      <dgm:prSet/>
      <dgm:spPr/>
      <dgm:t>
        <a:bodyPr/>
        <a:lstStyle/>
        <a:p>
          <a:endParaRPr lang="en-US"/>
        </a:p>
      </dgm:t>
    </dgm:pt>
    <dgm:pt modelId="{255EBD95-48E9-0641-B6D8-C641238181CF}">
      <dgm:prSet custT="1"/>
      <dgm:spPr/>
      <dgm:t>
        <a:bodyPr/>
        <a:lstStyle/>
        <a:p>
          <a:pPr rtl="0"/>
          <a:r>
            <a:rPr lang="en-US" sz="2000" dirty="0" smtClean="0"/>
            <a:t>If we deem such communications to be instructive, we therefore suppose them to be true, for something that is not true cannot be instructive even if transmitted in the most striking language. </a:t>
          </a:r>
        </a:p>
      </dgm:t>
    </dgm:pt>
    <dgm:pt modelId="{794F53F7-8E8A-C343-ACFC-5BC4725CE9EB}" type="parTrans" cxnId="{7E5CA8C5-32FF-604C-BCE5-ADF031B945BE}">
      <dgm:prSet/>
      <dgm:spPr/>
      <dgm:t>
        <a:bodyPr/>
        <a:lstStyle/>
        <a:p>
          <a:endParaRPr lang="en-US"/>
        </a:p>
      </dgm:t>
    </dgm:pt>
    <dgm:pt modelId="{A664897B-4AA3-6944-8B97-5ABF49CECA30}" type="sibTrans" cxnId="{7E5CA8C5-32FF-604C-BCE5-ADF031B945BE}">
      <dgm:prSet/>
      <dgm:spPr/>
      <dgm:t>
        <a:bodyPr/>
        <a:lstStyle/>
        <a:p>
          <a:endParaRPr lang="en-US"/>
        </a:p>
      </dgm:t>
    </dgm:pt>
    <dgm:pt modelId="{629F230A-2A9C-7A4A-A7BD-B4B1E7446B04}" type="pres">
      <dgm:prSet presAssocID="{E644A392-DF97-BF47-AD84-702FF7073005}" presName="vert0" presStyleCnt="0">
        <dgm:presLayoutVars>
          <dgm:dir/>
          <dgm:animOne val="branch"/>
          <dgm:animLvl val="lvl"/>
        </dgm:presLayoutVars>
      </dgm:prSet>
      <dgm:spPr/>
      <dgm:t>
        <a:bodyPr/>
        <a:lstStyle/>
        <a:p>
          <a:endParaRPr lang="en-US"/>
        </a:p>
      </dgm:t>
    </dgm:pt>
    <dgm:pt modelId="{141766EC-A52C-D748-8BE1-54B847E11A55}" type="pres">
      <dgm:prSet presAssocID="{74D57987-1631-B840-8CF4-5D61FE90DFAE}" presName="thickLine" presStyleLbl="alignNode1" presStyleIdx="0" presStyleCnt="3"/>
      <dgm:spPr/>
    </dgm:pt>
    <dgm:pt modelId="{4B57724B-62CC-6A49-97DA-CF7BDAE47F85}" type="pres">
      <dgm:prSet presAssocID="{74D57987-1631-B840-8CF4-5D61FE90DFAE}" presName="horz1" presStyleCnt="0"/>
      <dgm:spPr/>
    </dgm:pt>
    <dgm:pt modelId="{F803993C-1F9A-674A-9FAF-DF301CC51E1F}" type="pres">
      <dgm:prSet presAssocID="{74D57987-1631-B840-8CF4-5D61FE90DFAE}" presName="tx1" presStyleLbl="revTx" presStyleIdx="0" presStyleCnt="3"/>
      <dgm:spPr/>
      <dgm:t>
        <a:bodyPr/>
        <a:lstStyle/>
        <a:p>
          <a:endParaRPr lang="en-US"/>
        </a:p>
      </dgm:t>
    </dgm:pt>
    <dgm:pt modelId="{D808F518-9BA0-0844-9DB9-D6E2223CD4C9}" type="pres">
      <dgm:prSet presAssocID="{74D57987-1631-B840-8CF4-5D61FE90DFAE}" presName="vert1" presStyleCnt="0"/>
      <dgm:spPr/>
    </dgm:pt>
    <dgm:pt modelId="{09EB1E62-7315-F84B-8674-4736BF30A350}" type="pres">
      <dgm:prSet presAssocID="{54ABA9F1-1217-014D-9A6A-1258D6DA2824}" presName="thickLine" presStyleLbl="alignNode1" presStyleIdx="1" presStyleCnt="3" custLinFactNeighborY="-10059"/>
      <dgm:spPr/>
    </dgm:pt>
    <dgm:pt modelId="{92F58BBE-649D-E045-853D-09DED59347FF}" type="pres">
      <dgm:prSet presAssocID="{54ABA9F1-1217-014D-9A6A-1258D6DA2824}" presName="horz1" presStyleCnt="0"/>
      <dgm:spPr/>
    </dgm:pt>
    <dgm:pt modelId="{3D0BBCF8-1578-C34F-917F-6AA7D005FAEE}" type="pres">
      <dgm:prSet presAssocID="{54ABA9F1-1217-014D-9A6A-1258D6DA2824}" presName="tx1" presStyleLbl="revTx" presStyleIdx="1" presStyleCnt="3" custLinFactNeighborY="-10059"/>
      <dgm:spPr/>
      <dgm:t>
        <a:bodyPr/>
        <a:lstStyle/>
        <a:p>
          <a:endParaRPr lang="en-US"/>
        </a:p>
      </dgm:t>
    </dgm:pt>
    <dgm:pt modelId="{C010D0AA-6BEC-D34F-A07B-4FF936EF03AB}" type="pres">
      <dgm:prSet presAssocID="{54ABA9F1-1217-014D-9A6A-1258D6DA2824}" presName="vert1" presStyleCnt="0"/>
      <dgm:spPr/>
    </dgm:pt>
    <dgm:pt modelId="{924453D4-902E-9C42-9E93-01F88FEB5F7F}" type="pres">
      <dgm:prSet presAssocID="{255EBD95-48E9-0641-B6D8-C641238181CF}" presName="thickLine" presStyleLbl="alignNode1" presStyleIdx="2" presStyleCnt="3"/>
      <dgm:spPr/>
    </dgm:pt>
    <dgm:pt modelId="{99BCB958-E274-8B4D-8505-0D53C7C9BC7B}" type="pres">
      <dgm:prSet presAssocID="{255EBD95-48E9-0641-B6D8-C641238181CF}" presName="horz1" presStyleCnt="0"/>
      <dgm:spPr/>
    </dgm:pt>
    <dgm:pt modelId="{01862E26-7AD1-3E49-9036-F182BA375558}" type="pres">
      <dgm:prSet presAssocID="{255EBD95-48E9-0641-B6D8-C641238181CF}" presName="tx1" presStyleLbl="revTx" presStyleIdx="2" presStyleCnt="3"/>
      <dgm:spPr/>
      <dgm:t>
        <a:bodyPr/>
        <a:lstStyle/>
        <a:p>
          <a:endParaRPr lang="en-US"/>
        </a:p>
      </dgm:t>
    </dgm:pt>
    <dgm:pt modelId="{F1E72C58-F81C-0742-8DDE-989BFEFACBBA}" type="pres">
      <dgm:prSet presAssocID="{255EBD95-48E9-0641-B6D8-C641238181CF}" presName="vert1" presStyleCnt="0"/>
      <dgm:spPr/>
    </dgm:pt>
  </dgm:ptLst>
  <dgm:cxnLst>
    <dgm:cxn modelId="{53D671E8-74B5-6A43-9B1A-9976C695B57C}" type="presOf" srcId="{54ABA9F1-1217-014D-9A6A-1258D6DA2824}" destId="{3D0BBCF8-1578-C34F-917F-6AA7D005FAEE}" srcOrd="0" destOrd="0" presId="urn:microsoft.com/office/officeart/2008/layout/LinedList"/>
    <dgm:cxn modelId="{E94AAFE0-83BB-8549-B734-6D3A541616F3}" type="presOf" srcId="{74D57987-1631-B840-8CF4-5D61FE90DFAE}" destId="{F803993C-1F9A-674A-9FAF-DF301CC51E1F}" srcOrd="0" destOrd="0" presId="urn:microsoft.com/office/officeart/2008/layout/LinedList"/>
    <dgm:cxn modelId="{78A2A61B-56AA-7440-9FDC-09604C28A5E4}" srcId="{E644A392-DF97-BF47-AD84-702FF7073005}" destId="{74D57987-1631-B840-8CF4-5D61FE90DFAE}" srcOrd="0" destOrd="0" parTransId="{A2CB6618-4744-0844-B0CF-AB0C4811BD36}" sibTransId="{3C7E9E5C-E73A-7B46-B23B-C98CEC88356E}"/>
    <dgm:cxn modelId="{B2EC480F-5D00-A54D-96E5-07265A45E0FC}" srcId="{E644A392-DF97-BF47-AD84-702FF7073005}" destId="{54ABA9F1-1217-014D-9A6A-1258D6DA2824}" srcOrd="1" destOrd="0" parTransId="{E97293E2-F8BB-E347-AAED-76309332278F}" sibTransId="{C311FCA9-5233-B24B-882B-90B25437E43C}"/>
    <dgm:cxn modelId="{7E5CA8C5-32FF-604C-BCE5-ADF031B945BE}" srcId="{E644A392-DF97-BF47-AD84-702FF7073005}" destId="{255EBD95-48E9-0641-B6D8-C641238181CF}" srcOrd="2" destOrd="0" parTransId="{794F53F7-8E8A-C343-ACFC-5BC4725CE9EB}" sibTransId="{A664897B-4AA3-6944-8B97-5ABF49CECA30}"/>
    <dgm:cxn modelId="{8432EDE9-8E1C-BC47-AEF5-41D61C5A1E39}" type="presOf" srcId="{E644A392-DF97-BF47-AD84-702FF7073005}" destId="{629F230A-2A9C-7A4A-A7BD-B4B1E7446B04}" srcOrd="0" destOrd="0" presId="urn:microsoft.com/office/officeart/2008/layout/LinedList"/>
    <dgm:cxn modelId="{A79C5CB2-E476-5A41-93EC-9082EF734C16}" type="presOf" srcId="{255EBD95-48E9-0641-B6D8-C641238181CF}" destId="{01862E26-7AD1-3E49-9036-F182BA375558}" srcOrd="0" destOrd="0" presId="urn:microsoft.com/office/officeart/2008/layout/LinedList"/>
    <dgm:cxn modelId="{E666D4B4-F916-C74A-8C21-2B541A96F033}" type="presParOf" srcId="{629F230A-2A9C-7A4A-A7BD-B4B1E7446B04}" destId="{141766EC-A52C-D748-8BE1-54B847E11A55}" srcOrd="0" destOrd="0" presId="urn:microsoft.com/office/officeart/2008/layout/LinedList"/>
    <dgm:cxn modelId="{B75CDF52-666D-A24D-82F2-B890938B8ED7}" type="presParOf" srcId="{629F230A-2A9C-7A4A-A7BD-B4B1E7446B04}" destId="{4B57724B-62CC-6A49-97DA-CF7BDAE47F85}" srcOrd="1" destOrd="0" presId="urn:microsoft.com/office/officeart/2008/layout/LinedList"/>
    <dgm:cxn modelId="{EEDA97A7-8ABD-204A-BEE7-43B2BC76FA07}" type="presParOf" srcId="{4B57724B-62CC-6A49-97DA-CF7BDAE47F85}" destId="{F803993C-1F9A-674A-9FAF-DF301CC51E1F}" srcOrd="0" destOrd="0" presId="urn:microsoft.com/office/officeart/2008/layout/LinedList"/>
    <dgm:cxn modelId="{0B5331B2-E4CC-6F42-AFF2-1187AC8EB73A}" type="presParOf" srcId="{4B57724B-62CC-6A49-97DA-CF7BDAE47F85}" destId="{D808F518-9BA0-0844-9DB9-D6E2223CD4C9}" srcOrd="1" destOrd="0" presId="urn:microsoft.com/office/officeart/2008/layout/LinedList"/>
    <dgm:cxn modelId="{52C84233-2924-474E-9F6F-399339B78057}" type="presParOf" srcId="{629F230A-2A9C-7A4A-A7BD-B4B1E7446B04}" destId="{09EB1E62-7315-F84B-8674-4736BF30A350}" srcOrd="2" destOrd="0" presId="urn:microsoft.com/office/officeart/2008/layout/LinedList"/>
    <dgm:cxn modelId="{93FEEEF6-FB0B-144F-8DC0-93792B3C370D}" type="presParOf" srcId="{629F230A-2A9C-7A4A-A7BD-B4B1E7446B04}" destId="{92F58BBE-649D-E045-853D-09DED59347FF}" srcOrd="3" destOrd="0" presId="urn:microsoft.com/office/officeart/2008/layout/LinedList"/>
    <dgm:cxn modelId="{FDD64AFB-F73E-564C-9912-DB851CAC0878}" type="presParOf" srcId="{92F58BBE-649D-E045-853D-09DED59347FF}" destId="{3D0BBCF8-1578-C34F-917F-6AA7D005FAEE}" srcOrd="0" destOrd="0" presId="urn:microsoft.com/office/officeart/2008/layout/LinedList"/>
    <dgm:cxn modelId="{44D3D9B4-D25F-3244-91DD-57FE96BEA4E4}" type="presParOf" srcId="{92F58BBE-649D-E045-853D-09DED59347FF}" destId="{C010D0AA-6BEC-D34F-A07B-4FF936EF03AB}" srcOrd="1" destOrd="0" presId="urn:microsoft.com/office/officeart/2008/layout/LinedList"/>
    <dgm:cxn modelId="{63C450CA-990C-F44F-848D-6F66D04A6E30}" type="presParOf" srcId="{629F230A-2A9C-7A4A-A7BD-B4B1E7446B04}" destId="{924453D4-902E-9C42-9E93-01F88FEB5F7F}" srcOrd="4" destOrd="0" presId="urn:microsoft.com/office/officeart/2008/layout/LinedList"/>
    <dgm:cxn modelId="{50365925-6CCB-5D46-A055-A67ADFF57E6F}" type="presParOf" srcId="{629F230A-2A9C-7A4A-A7BD-B4B1E7446B04}" destId="{99BCB958-E274-8B4D-8505-0D53C7C9BC7B}" srcOrd="5" destOrd="0" presId="urn:microsoft.com/office/officeart/2008/layout/LinedList"/>
    <dgm:cxn modelId="{A96F362B-9B8E-3B46-9D87-EDF43979674B}" type="presParOf" srcId="{99BCB958-E274-8B4D-8505-0D53C7C9BC7B}" destId="{01862E26-7AD1-3E49-9036-F182BA375558}" srcOrd="0" destOrd="0" presId="urn:microsoft.com/office/officeart/2008/layout/LinedList"/>
    <dgm:cxn modelId="{9F13866F-E3ED-5E4E-9CD1-D96BBB726022}" type="presParOf" srcId="{99BCB958-E274-8B4D-8505-0D53C7C9BC7B}" destId="{F1E72C58-F81C-0742-8DDE-989BFEFACBBA}"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D6C03A-1B20-E942-A7A7-53C14D339CED}"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EF978AAE-5ECE-6C42-94A5-72632DEDBAB0}">
      <dgm:prSet phldrT="[Text]"/>
      <dgm:spPr/>
      <dgm:t>
        <a:bodyPr/>
        <a:lstStyle/>
        <a:p>
          <a:r>
            <a:rPr lang="en-US" b="1" dirty="0" smtClean="0"/>
            <a:t>Seriousness regarding the purpose and use </a:t>
          </a:r>
          <a:r>
            <a:rPr lang="en-US" b="1" smtClean="0"/>
            <a:t>of mediumship</a:t>
          </a:r>
          <a:endParaRPr lang="en-US" dirty="0"/>
        </a:p>
      </dgm:t>
    </dgm:pt>
    <dgm:pt modelId="{99D074D3-C6A1-8B4D-9903-848656A04B5E}" type="parTrans" cxnId="{7F2D6DD9-6F6C-9442-ADE9-944C8DF27D0B}">
      <dgm:prSet/>
      <dgm:spPr/>
      <dgm:t>
        <a:bodyPr/>
        <a:lstStyle/>
        <a:p>
          <a:endParaRPr lang="en-US"/>
        </a:p>
      </dgm:t>
    </dgm:pt>
    <dgm:pt modelId="{90C7FB76-830E-844E-B596-D4E86A225EAB}" type="sibTrans" cxnId="{7F2D6DD9-6F6C-9442-ADE9-944C8DF27D0B}">
      <dgm:prSet/>
      <dgm:spPr/>
      <dgm:t>
        <a:bodyPr/>
        <a:lstStyle/>
        <a:p>
          <a:endParaRPr lang="en-US"/>
        </a:p>
      </dgm:t>
    </dgm:pt>
    <dgm:pt modelId="{4C113A45-4024-5D4F-B9C8-C46D100C5DE3}">
      <dgm:prSet phldrT="[Text]"/>
      <dgm:spPr/>
      <dgm:t>
        <a:bodyPr/>
        <a:lstStyle/>
        <a:p>
          <a:r>
            <a:rPr lang="en-US" dirty="0" smtClean="0"/>
            <a:t>Serious mediums understand that their faculty has been given to them as a gift by which they can progress spiritually, through their assistance to those in need (both incarnate and discarnate) and through their cooperation in the dissemination of instructive and inspiring messages. Therefore, they only use their faculties for good and useful ends. </a:t>
          </a:r>
          <a:endParaRPr lang="en-US" dirty="0"/>
        </a:p>
      </dgm:t>
    </dgm:pt>
    <dgm:pt modelId="{730B6C43-4F7D-EC40-AD71-E70418C5CEE3}" type="parTrans" cxnId="{76738DBC-871D-B749-82B0-6B76F78FA752}">
      <dgm:prSet/>
      <dgm:spPr/>
      <dgm:t>
        <a:bodyPr/>
        <a:lstStyle/>
        <a:p>
          <a:endParaRPr lang="en-US"/>
        </a:p>
      </dgm:t>
    </dgm:pt>
    <dgm:pt modelId="{1EDFD324-3706-5645-A963-0897AD66B5AC}" type="sibTrans" cxnId="{76738DBC-871D-B749-82B0-6B76F78FA752}">
      <dgm:prSet/>
      <dgm:spPr/>
      <dgm:t>
        <a:bodyPr/>
        <a:lstStyle/>
        <a:p>
          <a:endParaRPr lang="en-US"/>
        </a:p>
      </dgm:t>
    </dgm:pt>
    <dgm:pt modelId="{9F60060D-BD56-344D-A52E-0DF987BFADE0}">
      <dgm:prSet phldrT="[Text]"/>
      <dgm:spPr/>
      <dgm:t>
        <a:bodyPr/>
        <a:lstStyle/>
        <a:p>
          <a:r>
            <a:rPr lang="en-US" b="1" dirty="0" smtClean="0"/>
            <a:t>Modesty / Humility:</a:t>
          </a:r>
          <a:r>
            <a:rPr lang="en-US" dirty="0" smtClean="0"/>
            <a:t> </a:t>
          </a:r>
          <a:endParaRPr lang="en-US" dirty="0"/>
        </a:p>
      </dgm:t>
    </dgm:pt>
    <dgm:pt modelId="{DAE653A9-EA1C-E94E-82D9-74893D78C505}" type="parTrans" cxnId="{08D1C64C-0241-324D-A1DE-0A01ADCA6F29}">
      <dgm:prSet/>
      <dgm:spPr/>
      <dgm:t>
        <a:bodyPr/>
        <a:lstStyle/>
        <a:p>
          <a:endParaRPr lang="en-US"/>
        </a:p>
      </dgm:t>
    </dgm:pt>
    <dgm:pt modelId="{7102FAFB-DFEC-C14D-8638-C903293AE6E1}" type="sibTrans" cxnId="{08D1C64C-0241-324D-A1DE-0A01ADCA6F29}">
      <dgm:prSet/>
      <dgm:spPr/>
      <dgm:t>
        <a:bodyPr/>
        <a:lstStyle/>
        <a:p>
          <a:endParaRPr lang="en-US"/>
        </a:p>
      </dgm:t>
    </dgm:pt>
    <dgm:pt modelId="{EB536ED2-037E-C04C-89CC-4F4A9817F43B}">
      <dgm:prSet phldrT="[Text]"/>
      <dgm:spPr/>
      <dgm:t>
        <a:bodyPr/>
        <a:lstStyle/>
        <a:p>
          <a:r>
            <a:rPr lang="en-US" dirty="0" smtClean="0"/>
            <a:t>Mediums should be aware of pride and its negative signs and consequences. In avoiding the downfalls caused by pride, the good medium remembers that he/she is only a simple instrument of others employed under God’s will and, does not assume any merit for the communications that one receives or for the healing energies that one helps bring to another. </a:t>
          </a:r>
          <a:endParaRPr lang="en-US" dirty="0"/>
        </a:p>
      </dgm:t>
    </dgm:pt>
    <dgm:pt modelId="{B1B875F8-2B13-6248-A16D-586D6CA44CCB}" type="parTrans" cxnId="{F6854360-0EA8-1A4B-8393-E7150CC76D8A}">
      <dgm:prSet/>
      <dgm:spPr/>
      <dgm:t>
        <a:bodyPr/>
        <a:lstStyle/>
        <a:p>
          <a:endParaRPr lang="en-US"/>
        </a:p>
      </dgm:t>
    </dgm:pt>
    <dgm:pt modelId="{01F2277C-8A78-4149-BE61-E1A6E9B8928B}" type="sibTrans" cxnId="{F6854360-0EA8-1A4B-8393-E7150CC76D8A}">
      <dgm:prSet/>
      <dgm:spPr/>
      <dgm:t>
        <a:bodyPr/>
        <a:lstStyle/>
        <a:p>
          <a:endParaRPr lang="en-US"/>
        </a:p>
      </dgm:t>
    </dgm:pt>
    <dgm:pt modelId="{D87C132A-F9CB-214B-9801-2D5B7DE125B7}">
      <dgm:prSet phldrT="[Text]"/>
      <dgm:spPr/>
      <dgm:t>
        <a:bodyPr/>
        <a:lstStyle/>
        <a:p>
          <a:r>
            <a:rPr lang="en-US" b="1" dirty="0" smtClean="0"/>
            <a:t>Continuous Vigilance:</a:t>
          </a:r>
          <a:r>
            <a:rPr lang="en-US" dirty="0" smtClean="0"/>
            <a:t> </a:t>
          </a:r>
          <a:endParaRPr lang="en-US" dirty="0"/>
        </a:p>
      </dgm:t>
    </dgm:pt>
    <dgm:pt modelId="{77A86D3A-1FB3-AC4F-B04C-0A5AE90D05B9}" type="parTrans" cxnId="{1C54A07B-A08A-234E-9ABC-C0B8478839D7}">
      <dgm:prSet/>
      <dgm:spPr/>
      <dgm:t>
        <a:bodyPr/>
        <a:lstStyle/>
        <a:p>
          <a:endParaRPr lang="en-US"/>
        </a:p>
      </dgm:t>
    </dgm:pt>
    <dgm:pt modelId="{B383FAE7-4323-254F-B8A7-8EA48991B111}" type="sibTrans" cxnId="{1C54A07B-A08A-234E-9ABC-C0B8478839D7}">
      <dgm:prSet/>
      <dgm:spPr/>
      <dgm:t>
        <a:bodyPr/>
        <a:lstStyle/>
        <a:p>
          <a:endParaRPr lang="en-US"/>
        </a:p>
      </dgm:t>
    </dgm:pt>
    <dgm:pt modelId="{BE287981-E367-AC4E-9981-0D990FE247A6}">
      <dgm:prSet phldrT="[Text]"/>
      <dgm:spPr/>
      <dgm:t>
        <a:bodyPr/>
        <a:lstStyle/>
        <a:p>
          <a:r>
            <a:rPr lang="en-US" dirty="0" smtClean="0"/>
            <a:t>The Spiritist medium can be recognized by one’s efforts toward inner transformation. The good medium takes care to be vigilant of one’s thoughts and actions. This medium seeks to develop the qualities that attract good spirits, such as kindness, good-will, love of one’s neighbor, and detachment from earthly things</a:t>
          </a:r>
          <a:endParaRPr lang="en-US" dirty="0"/>
        </a:p>
      </dgm:t>
    </dgm:pt>
    <dgm:pt modelId="{62FFD875-4F4A-104E-AAEC-8BE59B5732F1}" type="parTrans" cxnId="{D41EA902-F47D-334F-BA96-776DCC8082A4}">
      <dgm:prSet/>
      <dgm:spPr/>
      <dgm:t>
        <a:bodyPr/>
        <a:lstStyle/>
        <a:p>
          <a:endParaRPr lang="en-US"/>
        </a:p>
      </dgm:t>
    </dgm:pt>
    <dgm:pt modelId="{6E51E36B-190B-6B47-B118-300231C7F09E}" type="sibTrans" cxnId="{D41EA902-F47D-334F-BA96-776DCC8082A4}">
      <dgm:prSet/>
      <dgm:spPr/>
      <dgm:t>
        <a:bodyPr/>
        <a:lstStyle/>
        <a:p>
          <a:endParaRPr lang="en-US"/>
        </a:p>
      </dgm:t>
    </dgm:pt>
    <dgm:pt modelId="{91AC45DB-F3F4-2F47-AD51-87E8920B4F0B}" type="pres">
      <dgm:prSet presAssocID="{FAD6C03A-1B20-E942-A7A7-53C14D339CED}" presName="linear" presStyleCnt="0">
        <dgm:presLayoutVars>
          <dgm:animLvl val="lvl"/>
          <dgm:resizeHandles val="exact"/>
        </dgm:presLayoutVars>
      </dgm:prSet>
      <dgm:spPr/>
      <dgm:t>
        <a:bodyPr/>
        <a:lstStyle/>
        <a:p>
          <a:endParaRPr lang="en-US"/>
        </a:p>
      </dgm:t>
    </dgm:pt>
    <dgm:pt modelId="{82121506-1AD6-DA44-9210-9848AB6B23C5}" type="pres">
      <dgm:prSet presAssocID="{EF978AAE-5ECE-6C42-94A5-72632DEDBAB0}" presName="parentText" presStyleLbl="node1" presStyleIdx="0" presStyleCnt="3">
        <dgm:presLayoutVars>
          <dgm:chMax val="0"/>
          <dgm:bulletEnabled val="1"/>
        </dgm:presLayoutVars>
      </dgm:prSet>
      <dgm:spPr/>
      <dgm:t>
        <a:bodyPr/>
        <a:lstStyle/>
        <a:p>
          <a:endParaRPr lang="en-US"/>
        </a:p>
      </dgm:t>
    </dgm:pt>
    <dgm:pt modelId="{5B965580-1806-364C-801E-4E6CC4574D40}" type="pres">
      <dgm:prSet presAssocID="{EF978AAE-5ECE-6C42-94A5-72632DEDBAB0}" presName="childText" presStyleLbl="revTx" presStyleIdx="0" presStyleCnt="3">
        <dgm:presLayoutVars>
          <dgm:bulletEnabled val="1"/>
        </dgm:presLayoutVars>
      </dgm:prSet>
      <dgm:spPr/>
      <dgm:t>
        <a:bodyPr/>
        <a:lstStyle/>
        <a:p>
          <a:endParaRPr lang="en-US"/>
        </a:p>
      </dgm:t>
    </dgm:pt>
    <dgm:pt modelId="{C776E073-BDCE-A64E-919F-AC97AB728B4A}" type="pres">
      <dgm:prSet presAssocID="{9F60060D-BD56-344D-A52E-0DF987BFADE0}" presName="parentText" presStyleLbl="node1" presStyleIdx="1" presStyleCnt="3">
        <dgm:presLayoutVars>
          <dgm:chMax val="0"/>
          <dgm:bulletEnabled val="1"/>
        </dgm:presLayoutVars>
      </dgm:prSet>
      <dgm:spPr/>
      <dgm:t>
        <a:bodyPr/>
        <a:lstStyle/>
        <a:p>
          <a:endParaRPr lang="en-US"/>
        </a:p>
      </dgm:t>
    </dgm:pt>
    <dgm:pt modelId="{11F3AF30-D4F1-AA48-8522-B798BA694192}" type="pres">
      <dgm:prSet presAssocID="{9F60060D-BD56-344D-A52E-0DF987BFADE0}" presName="childText" presStyleLbl="revTx" presStyleIdx="1" presStyleCnt="3">
        <dgm:presLayoutVars>
          <dgm:bulletEnabled val="1"/>
        </dgm:presLayoutVars>
      </dgm:prSet>
      <dgm:spPr/>
      <dgm:t>
        <a:bodyPr/>
        <a:lstStyle/>
        <a:p>
          <a:endParaRPr lang="en-US"/>
        </a:p>
      </dgm:t>
    </dgm:pt>
    <dgm:pt modelId="{11732E19-E295-7F48-B57A-82520E2674BA}" type="pres">
      <dgm:prSet presAssocID="{D87C132A-F9CB-214B-9801-2D5B7DE125B7}" presName="parentText" presStyleLbl="node1" presStyleIdx="2" presStyleCnt="3">
        <dgm:presLayoutVars>
          <dgm:chMax val="0"/>
          <dgm:bulletEnabled val="1"/>
        </dgm:presLayoutVars>
      </dgm:prSet>
      <dgm:spPr/>
      <dgm:t>
        <a:bodyPr/>
        <a:lstStyle/>
        <a:p>
          <a:endParaRPr lang="en-US"/>
        </a:p>
      </dgm:t>
    </dgm:pt>
    <dgm:pt modelId="{915B9DA1-551D-E445-B91C-B8D9D47C5A1A}" type="pres">
      <dgm:prSet presAssocID="{D87C132A-F9CB-214B-9801-2D5B7DE125B7}" presName="childText" presStyleLbl="revTx" presStyleIdx="2" presStyleCnt="3">
        <dgm:presLayoutVars>
          <dgm:bulletEnabled val="1"/>
        </dgm:presLayoutVars>
      </dgm:prSet>
      <dgm:spPr/>
      <dgm:t>
        <a:bodyPr/>
        <a:lstStyle/>
        <a:p>
          <a:endParaRPr lang="en-US"/>
        </a:p>
      </dgm:t>
    </dgm:pt>
  </dgm:ptLst>
  <dgm:cxnLst>
    <dgm:cxn modelId="{76738DBC-871D-B749-82B0-6B76F78FA752}" srcId="{EF978AAE-5ECE-6C42-94A5-72632DEDBAB0}" destId="{4C113A45-4024-5D4F-B9C8-C46D100C5DE3}" srcOrd="0" destOrd="0" parTransId="{730B6C43-4F7D-EC40-AD71-E70418C5CEE3}" sibTransId="{1EDFD324-3706-5645-A963-0897AD66B5AC}"/>
    <dgm:cxn modelId="{6A30D771-2693-5F45-942B-468E5BE089FB}" type="presOf" srcId="{EB536ED2-037E-C04C-89CC-4F4A9817F43B}" destId="{11F3AF30-D4F1-AA48-8522-B798BA694192}" srcOrd="0" destOrd="0" presId="urn:microsoft.com/office/officeart/2005/8/layout/vList2"/>
    <dgm:cxn modelId="{836DB2C7-B9EA-DE4C-9C10-C2715A982C5C}" type="presOf" srcId="{D87C132A-F9CB-214B-9801-2D5B7DE125B7}" destId="{11732E19-E295-7F48-B57A-82520E2674BA}" srcOrd="0" destOrd="0" presId="urn:microsoft.com/office/officeart/2005/8/layout/vList2"/>
    <dgm:cxn modelId="{08D1C64C-0241-324D-A1DE-0A01ADCA6F29}" srcId="{FAD6C03A-1B20-E942-A7A7-53C14D339CED}" destId="{9F60060D-BD56-344D-A52E-0DF987BFADE0}" srcOrd="1" destOrd="0" parTransId="{DAE653A9-EA1C-E94E-82D9-74893D78C505}" sibTransId="{7102FAFB-DFEC-C14D-8638-C903293AE6E1}"/>
    <dgm:cxn modelId="{7F2D6DD9-6F6C-9442-ADE9-944C8DF27D0B}" srcId="{FAD6C03A-1B20-E942-A7A7-53C14D339CED}" destId="{EF978AAE-5ECE-6C42-94A5-72632DEDBAB0}" srcOrd="0" destOrd="0" parTransId="{99D074D3-C6A1-8B4D-9903-848656A04B5E}" sibTransId="{90C7FB76-830E-844E-B596-D4E86A225EAB}"/>
    <dgm:cxn modelId="{1743CDF1-B6A5-5549-897B-5AD5F8245EA2}" type="presOf" srcId="{9F60060D-BD56-344D-A52E-0DF987BFADE0}" destId="{C776E073-BDCE-A64E-919F-AC97AB728B4A}" srcOrd="0" destOrd="0" presId="urn:microsoft.com/office/officeart/2005/8/layout/vList2"/>
    <dgm:cxn modelId="{AC231FCC-2C4D-AD4E-AB29-E5F1381CD757}" type="presOf" srcId="{FAD6C03A-1B20-E942-A7A7-53C14D339CED}" destId="{91AC45DB-F3F4-2F47-AD51-87E8920B4F0B}" srcOrd="0" destOrd="0" presId="urn:microsoft.com/office/officeart/2005/8/layout/vList2"/>
    <dgm:cxn modelId="{C92E2F22-D19C-ED4D-8808-4776D1D8C3E3}" type="presOf" srcId="{4C113A45-4024-5D4F-B9C8-C46D100C5DE3}" destId="{5B965580-1806-364C-801E-4E6CC4574D40}" srcOrd="0" destOrd="0" presId="urn:microsoft.com/office/officeart/2005/8/layout/vList2"/>
    <dgm:cxn modelId="{D41EA902-F47D-334F-BA96-776DCC8082A4}" srcId="{D87C132A-F9CB-214B-9801-2D5B7DE125B7}" destId="{BE287981-E367-AC4E-9981-0D990FE247A6}" srcOrd="0" destOrd="0" parTransId="{62FFD875-4F4A-104E-AAEC-8BE59B5732F1}" sibTransId="{6E51E36B-190B-6B47-B118-300231C7F09E}"/>
    <dgm:cxn modelId="{F6854360-0EA8-1A4B-8393-E7150CC76D8A}" srcId="{9F60060D-BD56-344D-A52E-0DF987BFADE0}" destId="{EB536ED2-037E-C04C-89CC-4F4A9817F43B}" srcOrd="0" destOrd="0" parTransId="{B1B875F8-2B13-6248-A16D-586D6CA44CCB}" sibTransId="{01F2277C-8A78-4149-BE61-E1A6E9B8928B}"/>
    <dgm:cxn modelId="{5D06BD3E-0F8C-EE4A-8333-3C471074B183}" type="presOf" srcId="{EF978AAE-5ECE-6C42-94A5-72632DEDBAB0}" destId="{82121506-1AD6-DA44-9210-9848AB6B23C5}" srcOrd="0" destOrd="0" presId="urn:microsoft.com/office/officeart/2005/8/layout/vList2"/>
    <dgm:cxn modelId="{CAA69BF4-3180-6C46-85D4-29C515B9BD79}" type="presOf" srcId="{BE287981-E367-AC4E-9981-0D990FE247A6}" destId="{915B9DA1-551D-E445-B91C-B8D9D47C5A1A}" srcOrd="0" destOrd="0" presId="urn:microsoft.com/office/officeart/2005/8/layout/vList2"/>
    <dgm:cxn modelId="{1C54A07B-A08A-234E-9ABC-C0B8478839D7}" srcId="{FAD6C03A-1B20-E942-A7A7-53C14D339CED}" destId="{D87C132A-F9CB-214B-9801-2D5B7DE125B7}" srcOrd="2" destOrd="0" parTransId="{77A86D3A-1FB3-AC4F-B04C-0A5AE90D05B9}" sibTransId="{B383FAE7-4323-254F-B8A7-8EA48991B111}"/>
    <dgm:cxn modelId="{5EFA50B8-8F35-D04A-BD75-802638B186F4}" type="presParOf" srcId="{91AC45DB-F3F4-2F47-AD51-87E8920B4F0B}" destId="{82121506-1AD6-DA44-9210-9848AB6B23C5}" srcOrd="0" destOrd="0" presId="urn:microsoft.com/office/officeart/2005/8/layout/vList2"/>
    <dgm:cxn modelId="{069C0453-0C68-E948-A970-B33EBFB55BE0}" type="presParOf" srcId="{91AC45DB-F3F4-2F47-AD51-87E8920B4F0B}" destId="{5B965580-1806-364C-801E-4E6CC4574D40}" srcOrd="1" destOrd="0" presId="urn:microsoft.com/office/officeart/2005/8/layout/vList2"/>
    <dgm:cxn modelId="{D6AB4F69-E829-194D-9702-10E2DCC2E00A}" type="presParOf" srcId="{91AC45DB-F3F4-2F47-AD51-87E8920B4F0B}" destId="{C776E073-BDCE-A64E-919F-AC97AB728B4A}" srcOrd="2" destOrd="0" presId="urn:microsoft.com/office/officeart/2005/8/layout/vList2"/>
    <dgm:cxn modelId="{C83F080C-131D-CD4F-8B0A-E13A4FD103FA}" type="presParOf" srcId="{91AC45DB-F3F4-2F47-AD51-87E8920B4F0B}" destId="{11F3AF30-D4F1-AA48-8522-B798BA694192}" srcOrd="3" destOrd="0" presId="urn:microsoft.com/office/officeart/2005/8/layout/vList2"/>
    <dgm:cxn modelId="{DF76F4B8-E6D5-1A45-9662-F91FBF92EF45}" type="presParOf" srcId="{91AC45DB-F3F4-2F47-AD51-87E8920B4F0B}" destId="{11732E19-E295-7F48-B57A-82520E2674BA}" srcOrd="4" destOrd="0" presId="urn:microsoft.com/office/officeart/2005/8/layout/vList2"/>
    <dgm:cxn modelId="{B3781299-4E58-0C40-BD57-2DFF0BFB0B8D}" type="presParOf" srcId="{91AC45DB-F3F4-2F47-AD51-87E8920B4F0B}" destId="{915B9DA1-551D-E445-B91C-B8D9D47C5A1A}"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D6C03A-1B20-E942-A7A7-53C14D339CED}"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EF978AAE-5ECE-6C42-94A5-72632DEDBAB0}">
      <dgm:prSet phldrT="[Text]"/>
      <dgm:spPr/>
      <dgm:t>
        <a:bodyPr/>
        <a:lstStyle/>
        <a:p>
          <a:r>
            <a:rPr lang="en-US" b="1" dirty="0" smtClean="0"/>
            <a:t>Perseverance:</a:t>
          </a:r>
          <a:endParaRPr lang="en-US" dirty="0"/>
        </a:p>
      </dgm:t>
    </dgm:pt>
    <dgm:pt modelId="{99D074D3-C6A1-8B4D-9903-848656A04B5E}" type="parTrans" cxnId="{7F2D6DD9-6F6C-9442-ADE9-944C8DF27D0B}">
      <dgm:prSet/>
      <dgm:spPr/>
      <dgm:t>
        <a:bodyPr/>
        <a:lstStyle/>
        <a:p>
          <a:endParaRPr lang="en-US"/>
        </a:p>
      </dgm:t>
    </dgm:pt>
    <dgm:pt modelId="{90C7FB76-830E-844E-B596-D4E86A225EAB}" type="sibTrans" cxnId="{7F2D6DD9-6F6C-9442-ADE9-944C8DF27D0B}">
      <dgm:prSet/>
      <dgm:spPr/>
      <dgm:t>
        <a:bodyPr/>
        <a:lstStyle/>
        <a:p>
          <a:endParaRPr lang="en-US"/>
        </a:p>
      </dgm:t>
    </dgm:pt>
    <dgm:pt modelId="{4C113A45-4024-5D4F-B9C8-C46D100C5DE3}">
      <dgm:prSet phldrT="[Text]"/>
      <dgm:spPr/>
      <dgm:t>
        <a:bodyPr/>
        <a:lstStyle/>
        <a:p>
          <a:r>
            <a:rPr lang="en-US" dirty="0" smtClean="0"/>
            <a:t>A perseverant medium, understanding that the development and exercise of his faculty requires time and patience, will not become discouraged by the obstacles that arise or the time that it takes him to develop his mediumship in a proper way. </a:t>
          </a:r>
          <a:endParaRPr lang="en-US" dirty="0"/>
        </a:p>
      </dgm:t>
    </dgm:pt>
    <dgm:pt modelId="{730B6C43-4F7D-EC40-AD71-E70418C5CEE3}" type="parTrans" cxnId="{76738DBC-871D-B749-82B0-6B76F78FA752}">
      <dgm:prSet/>
      <dgm:spPr/>
      <dgm:t>
        <a:bodyPr/>
        <a:lstStyle/>
        <a:p>
          <a:endParaRPr lang="en-US"/>
        </a:p>
      </dgm:t>
    </dgm:pt>
    <dgm:pt modelId="{1EDFD324-3706-5645-A963-0897AD66B5AC}" type="sibTrans" cxnId="{76738DBC-871D-B749-82B0-6B76F78FA752}">
      <dgm:prSet/>
      <dgm:spPr/>
      <dgm:t>
        <a:bodyPr/>
        <a:lstStyle/>
        <a:p>
          <a:endParaRPr lang="en-US"/>
        </a:p>
      </dgm:t>
    </dgm:pt>
    <dgm:pt modelId="{9F60060D-BD56-344D-A52E-0DF987BFADE0}">
      <dgm:prSet phldrT="[Text]"/>
      <dgm:spPr/>
      <dgm:t>
        <a:bodyPr/>
        <a:lstStyle/>
        <a:p>
          <a:r>
            <a:rPr lang="en-US" b="1" dirty="0" smtClean="0"/>
            <a:t>Devotion:</a:t>
          </a:r>
          <a:endParaRPr lang="en-US" dirty="0"/>
        </a:p>
      </dgm:t>
    </dgm:pt>
    <dgm:pt modelId="{DAE653A9-EA1C-E94E-82D9-74893D78C505}" type="parTrans" cxnId="{08D1C64C-0241-324D-A1DE-0A01ADCA6F29}">
      <dgm:prSet/>
      <dgm:spPr/>
      <dgm:t>
        <a:bodyPr/>
        <a:lstStyle/>
        <a:p>
          <a:endParaRPr lang="en-US"/>
        </a:p>
      </dgm:t>
    </dgm:pt>
    <dgm:pt modelId="{7102FAFB-DFEC-C14D-8638-C903293AE6E1}" type="sibTrans" cxnId="{08D1C64C-0241-324D-A1DE-0A01ADCA6F29}">
      <dgm:prSet/>
      <dgm:spPr/>
      <dgm:t>
        <a:bodyPr/>
        <a:lstStyle/>
        <a:p>
          <a:endParaRPr lang="en-US"/>
        </a:p>
      </dgm:t>
    </dgm:pt>
    <dgm:pt modelId="{EB536ED2-037E-C04C-89CC-4F4A9817F43B}">
      <dgm:prSet phldrT="[Text]"/>
      <dgm:spPr/>
      <dgm:t>
        <a:bodyPr/>
        <a:lstStyle/>
        <a:p>
          <a:r>
            <a:rPr lang="en-US" dirty="0" smtClean="0"/>
            <a:t>A devoted medium is willing to sacrifice one’s time, energy, habits, pleasures, etc. for the benefit of others who suffer. She/he also recognizes that, as a worker of God, and without discrediting any opportunity to serve and fulfill one’s responsibilities, the medium’s ideal is to serve, aid, and heal.</a:t>
          </a:r>
          <a:endParaRPr lang="en-US" dirty="0"/>
        </a:p>
      </dgm:t>
    </dgm:pt>
    <dgm:pt modelId="{B1B875F8-2B13-6248-A16D-586D6CA44CCB}" type="parTrans" cxnId="{F6854360-0EA8-1A4B-8393-E7150CC76D8A}">
      <dgm:prSet/>
      <dgm:spPr/>
      <dgm:t>
        <a:bodyPr/>
        <a:lstStyle/>
        <a:p>
          <a:endParaRPr lang="en-US"/>
        </a:p>
      </dgm:t>
    </dgm:pt>
    <dgm:pt modelId="{01F2277C-8A78-4149-BE61-E1A6E9B8928B}" type="sibTrans" cxnId="{F6854360-0EA8-1A4B-8393-E7150CC76D8A}">
      <dgm:prSet/>
      <dgm:spPr/>
      <dgm:t>
        <a:bodyPr/>
        <a:lstStyle/>
        <a:p>
          <a:endParaRPr lang="en-US"/>
        </a:p>
      </dgm:t>
    </dgm:pt>
    <dgm:pt modelId="{D87C132A-F9CB-214B-9801-2D5B7DE125B7}">
      <dgm:prSet phldrT="[Text]"/>
      <dgm:spPr/>
      <dgm:t>
        <a:bodyPr/>
        <a:lstStyle/>
        <a:p>
          <a:r>
            <a:rPr lang="en-US" b="1" dirty="0" smtClean="0"/>
            <a:t>Discipline:</a:t>
          </a:r>
          <a:r>
            <a:rPr lang="en-US" dirty="0" smtClean="0"/>
            <a:t> </a:t>
          </a:r>
          <a:endParaRPr lang="en-US" dirty="0"/>
        </a:p>
      </dgm:t>
    </dgm:pt>
    <dgm:pt modelId="{77A86D3A-1FB3-AC4F-B04C-0A5AE90D05B9}" type="parTrans" cxnId="{1C54A07B-A08A-234E-9ABC-C0B8478839D7}">
      <dgm:prSet/>
      <dgm:spPr/>
      <dgm:t>
        <a:bodyPr/>
        <a:lstStyle/>
        <a:p>
          <a:endParaRPr lang="en-US"/>
        </a:p>
      </dgm:t>
    </dgm:pt>
    <dgm:pt modelId="{B383FAE7-4323-254F-B8A7-8EA48991B111}" type="sibTrans" cxnId="{1C54A07B-A08A-234E-9ABC-C0B8478839D7}">
      <dgm:prSet/>
      <dgm:spPr/>
      <dgm:t>
        <a:bodyPr/>
        <a:lstStyle/>
        <a:p>
          <a:endParaRPr lang="en-US"/>
        </a:p>
      </dgm:t>
    </dgm:pt>
    <dgm:pt modelId="{BE287981-E367-AC4E-9981-0D990FE247A6}">
      <dgm:prSet phldrT="[Text]"/>
      <dgm:spPr/>
      <dgm:t>
        <a:bodyPr/>
        <a:lstStyle/>
        <a:p>
          <a:r>
            <a:rPr lang="en-US" dirty="0" smtClean="0"/>
            <a:t>Disciplined mediums will take their responsibilities seriously and can be counted on for their punctuality and preparation for meetings, their vigilance and concentration in cooperation with the maintenance of harmonious vibrations during a session, and their devotion to prayer and study.</a:t>
          </a:r>
          <a:endParaRPr lang="en-US" dirty="0"/>
        </a:p>
      </dgm:t>
    </dgm:pt>
    <dgm:pt modelId="{62FFD875-4F4A-104E-AAEC-8BE59B5732F1}" type="parTrans" cxnId="{D41EA902-F47D-334F-BA96-776DCC8082A4}">
      <dgm:prSet/>
      <dgm:spPr/>
      <dgm:t>
        <a:bodyPr/>
        <a:lstStyle/>
        <a:p>
          <a:endParaRPr lang="en-US"/>
        </a:p>
      </dgm:t>
    </dgm:pt>
    <dgm:pt modelId="{6E51E36B-190B-6B47-B118-300231C7F09E}" type="sibTrans" cxnId="{D41EA902-F47D-334F-BA96-776DCC8082A4}">
      <dgm:prSet/>
      <dgm:spPr/>
      <dgm:t>
        <a:bodyPr/>
        <a:lstStyle/>
        <a:p>
          <a:endParaRPr lang="en-US"/>
        </a:p>
      </dgm:t>
    </dgm:pt>
    <dgm:pt modelId="{84D85FD3-1693-AF4D-93CB-0509D299ED2B}">
      <dgm:prSet phldrT="[Text]"/>
      <dgm:spPr/>
      <dgm:t>
        <a:bodyPr/>
        <a:lstStyle/>
        <a:p>
          <a:r>
            <a:rPr lang="en-US" b="1" dirty="0" smtClean="0"/>
            <a:t>Good Will and Benevolence:</a:t>
          </a:r>
          <a:r>
            <a:rPr lang="en-US" dirty="0" smtClean="0"/>
            <a:t> </a:t>
          </a:r>
          <a:endParaRPr lang="en-US" dirty="0"/>
        </a:p>
      </dgm:t>
    </dgm:pt>
    <dgm:pt modelId="{A48E660C-53BC-AB45-823F-2F8F9C263DD3}" type="parTrans" cxnId="{10FF468E-B6CF-9C4A-8431-EC33F80A32CE}">
      <dgm:prSet/>
      <dgm:spPr/>
      <dgm:t>
        <a:bodyPr/>
        <a:lstStyle/>
        <a:p>
          <a:endParaRPr lang="en-US"/>
        </a:p>
      </dgm:t>
    </dgm:pt>
    <dgm:pt modelId="{83C3BC0A-F5E9-6840-B4A5-597052ACED4F}" type="sibTrans" cxnId="{10FF468E-B6CF-9C4A-8431-EC33F80A32CE}">
      <dgm:prSet/>
      <dgm:spPr/>
      <dgm:t>
        <a:bodyPr/>
        <a:lstStyle/>
        <a:p>
          <a:endParaRPr lang="en-US"/>
        </a:p>
      </dgm:t>
    </dgm:pt>
    <dgm:pt modelId="{907D02D6-A4CE-5347-A462-AF80D42B8AAF}">
      <dgm:prSet phldrT="[Text]"/>
      <dgm:spPr/>
      <dgm:t>
        <a:bodyPr/>
        <a:lstStyle/>
        <a:p>
          <a:r>
            <a:rPr lang="en-US" dirty="0" smtClean="0"/>
            <a:t>A medium with good will attends a meeting with happiness and satisfaction in the opportunity to work and puts forth full effort during the moments devoted to his/her development. </a:t>
          </a:r>
          <a:endParaRPr lang="en-US" dirty="0"/>
        </a:p>
      </dgm:t>
    </dgm:pt>
    <dgm:pt modelId="{CC61BD05-1C4A-214B-9FAD-8C6728D9DC36}" type="parTrans" cxnId="{069D87C9-40EF-984F-99FC-95AEFE821EC3}">
      <dgm:prSet/>
      <dgm:spPr/>
      <dgm:t>
        <a:bodyPr/>
        <a:lstStyle/>
        <a:p>
          <a:endParaRPr lang="en-US"/>
        </a:p>
      </dgm:t>
    </dgm:pt>
    <dgm:pt modelId="{15F32259-F212-334F-B19B-18DBAA7A43FE}" type="sibTrans" cxnId="{069D87C9-40EF-984F-99FC-95AEFE821EC3}">
      <dgm:prSet/>
      <dgm:spPr/>
      <dgm:t>
        <a:bodyPr/>
        <a:lstStyle/>
        <a:p>
          <a:endParaRPr lang="en-US"/>
        </a:p>
      </dgm:t>
    </dgm:pt>
    <dgm:pt modelId="{91AC45DB-F3F4-2F47-AD51-87E8920B4F0B}" type="pres">
      <dgm:prSet presAssocID="{FAD6C03A-1B20-E942-A7A7-53C14D339CED}" presName="linear" presStyleCnt="0">
        <dgm:presLayoutVars>
          <dgm:animLvl val="lvl"/>
          <dgm:resizeHandles val="exact"/>
        </dgm:presLayoutVars>
      </dgm:prSet>
      <dgm:spPr/>
      <dgm:t>
        <a:bodyPr/>
        <a:lstStyle/>
        <a:p>
          <a:endParaRPr lang="en-US"/>
        </a:p>
      </dgm:t>
    </dgm:pt>
    <dgm:pt modelId="{82121506-1AD6-DA44-9210-9848AB6B23C5}" type="pres">
      <dgm:prSet presAssocID="{EF978AAE-5ECE-6C42-94A5-72632DEDBAB0}" presName="parentText" presStyleLbl="node1" presStyleIdx="0" presStyleCnt="4">
        <dgm:presLayoutVars>
          <dgm:chMax val="0"/>
          <dgm:bulletEnabled val="1"/>
        </dgm:presLayoutVars>
      </dgm:prSet>
      <dgm:spPr/>
      <dgm:t>
        <a:bodyPr/>
        <a:lstStyle/>
        <a:p>
          <a:endParaRPr lang="en-US"/>
        </a:p>
      </dgm:t>
    </dgm:pt>
    <dgm:pt modelId="{5B965580-1806-364C-801E-4E6CC4574D40}" type="pres">
      <dgm:prSet presAssocID="{EF978AAE-5ECE-6C42-94A5-72632DEDBAB0}" presName="childText" presStyleLbl="revTx" presStyleIdx="0" presStyleCnt="4">
        <dgm:presLayoutVars>
          <dgm:bulletEnabled val="1"/>
        </dgm:presLayoutVars>
      </dgm:prSet>
      <dgm:spPr/>
      <dgm:t>
        <a:bodyPr/>
        <a:lstStyle/>
        <a:p>
          <a:endParaRPr lang="en-US"/>
        </a:p>
      </dgm:t>
    </dgm:pt>
    <dgm:pt modelId="{C776E073-BDCE-A64E-919F-AC97AB728B4A}" type="pres">
      <dgm:prSet presAssocID="{9F60060D-BD56-344D-A52E-0DF987BFADE0}" presName="parentText" presStyleLbl="node1" presStyleIdx="1" presStyleCnt="4">
        <dgm:presLayoutVars>
          <dgm:chMax val="0"/>
          <dgm:bulletEnabled val="1"/>
        </dgm:presLayoutVars>
      </dgm:prSet>
      <dgm:spPr/>
      <dgm:t>
        <a:bodyPr/>
        <a:lstStyle/>
        <a:p>
          <a:endParaRPr lang="en-US"/>
        </a:p>
      </dgm:t>
    </dgm:pt>
    <dgm:pt modelId="{11F3AF30-D4F1-AA48-8522-B798BA694192}" type="pres">
      <dgm:prSet presAssocID="{9F60060D-BD56-344D-A52E-0DF987BFADE0}" presName="childText" presStyleLbl="revTx" presStyleIdx="1" presStyleCnt="4">
        <dgm:presLayoutVars>
          <dgm:bulletEnabled val="1"/>
        </dgm:presLayoutVars>
      </dgm:prSet>
      <dgm:spPr/>
      <dgm:t>
        <a:bodyPr/>
        <a:lstStyle/>
        <a:p>
          <a:endParaRPr lang="en-US"/>
        </a:p>
      </dgm:t>
    </dgm:pt>
    <dgm:pt modelId="{11732E19-E295-7F48-B57A-82520E2674BA}" type="pres">
      <dgm:prSet presAssocID="{D87C132A-F9CB-214B-9801-2D5B7DE125B7}" presName="parentText" presStyleLbl="node1" presStyleIdx="2" presStyleCnt="4">
        <dgm:presLayoutVars>
          <dgm:chMax val="0"/>
          <dgm:bulletEnabled val="1"/>
        </dgm:presLayoutVars>
      </dgm:prSet>
      <dgm:spPr/>
      <dgm:t>
        <a:bodyPr/>
        <a:lstStyle/>
        <a:p>
          <a:endParaRPr lang="en-US"/>
        </a:p>
      </dgm:t>
    </dgm:pt>
    <dgm:pt modelId="{915B9DA1-551D-E445-B91C-B8D9D47C5A1A}" type="pres">
      <dgm:prSet presAssocID="{D87C132A-F9CB-214B-9801-2D5B7DE125B7}" presName="childText" presStyleLbl="revTx" presStyleIdx="2" presStyleCnt="4">
        <dgm:presLayoutVars>
          <dgm:bulletEnabled val="1"/>
        </dgm:presLayoutVars>
      </dgm:prSet>
      <dgm:spPr/>
      <dgm:t>
        <a:bodyPr/>
        <a:lstStyle/>
        <a:p>
          <a:endParaRPr lang="en-US"/>
        </a:p>
      </dgm:t>
    </dgm:pt>
    <dgm:pt modelId="{7B8285A0-F286-3E49-93B8-7702B15DE499}" type="pres">
      <dgm:prSet presAssocID="{84D85FD3-1693-AF4D-93CB-0509D299ED2B}" presName="parentText" presStyleLbl="node1" presStyleIdx="3" presStyleCnt="4">
        <dgm:presLayoutVars>
          <dgm:chMax val="0"/>
          <dgm:bulletEnabled val="1"/>
        </dgm:presLayoutVars>
      </dgm:prSet>
      <dgm:spPr/>
      <dgm:t>
        <a:bodyPr/>
        <a:lstStyle/>
        <a:p>
          <a:endParaRPr lang="en-US"/>
        </a:p>
      </dgm:t>
    </dgm:pt>
    <dgm:pt modelId="{9DAC8B8F-12F4-EE49-B1F6-55E32A3DAF42}" type="pres">
      <dgm:prSet presAssocID="{84D85FD3-1693-AF4D-93CB-0509D299ED2B}" presName="childText" presStyleLbl="revTx" presStyleIdx="3" presStyleCnt="4">
        <dgm:presLayoutVars>
          <dgm:bulletEnabled val="1"/>
        </dgm:presLayoutVars>
      </dgm:prSet>
      <dgm:spPr/>
      <dgm:t>
        <a:bodyPr/>
        <a:lstStyle/>
        <a:p>
          <a:endParaRPr lang="en-US"/>
        </a:p>
      </dgm:t>
    </dgm:pt>
  </dgm:ptLst>
  <dgm:cxnLst>
    <dgm:cxn modelId="{89A848FF-7E30-564B-AE8C-EC27CE8D6770}" type="presOf" srcId="{EB536ED2-037E-C04C-89CC-4F4A9817F43B}" destId="{11F3AF30-D4F1-AA48-8522-B798BA694192}" srcOrd="0" destOrd="0" presId="urn:microsoft.com/office/officeart/2005/8/layout/vList2"/>
    <dgm:cxn modelId="{0576F307-8750-D449-BB2B-0B9884561C64}" type="presOf" srcId="{FAD6C03A-1B20-E942-A7A7-53C14D339CED}" destId="{91AC45DB-F3F4-2F47-AD51-87E8920B4F0B}" srcOrd="0" destOrd="0" presId="urn:microsoft.com/office/officeart/2005/8/layout/vList2"/>
    <dgm:cxn modelId="{76738DBC-871D-B749-82B0-6B76F78FA752}" srcId="{EF978AAE-5ECE-6C42-94A5-72632DEDBAB0}" destId="{4C113A45-4024-5D4F-B9C8-C46D100C5DE3}" srcOrd="0" destOrd="0" parTransId="{730B6C43-4F7D-EC40-AD71-E70418C5CEE3}" sibTransId="{1EDFD324-3706-5645-A963-0897AD66B5AC}"/>
    <dgm:cxn modelId="{1B9F66FA-263F-144B-8512-704D426FB908}" type="presOf" srcId="{D87C132A-F9CB-214B-9801-2D5B7DE125B7}" destId="{11732E19-E295-7F48-B57A-82520E2674BA}" srcOrd="0" destOrd="0" presId="urn:microsoft.com/office/officeart/2005/8/layout/vList2"/>
    <dgm:cxn modelId="{0DA6A229-A95C-904E-85A2-82091C22C412}" type="presOf" srcId="{84D85FD3-1693-AF4D-93CB-0509D299ED2B}" destId="{7B8285A0-F286-3E49-93B8-7702B15DE499}" srcOrd="0" destOrd="0" presId="urn:microsoft.com/office/officeart/2005/8/layout/vList2"/>
    <dgm:cxn modelId="{49484115-5B13-1849-AD45-AEF5675D890A}" type="presOf" srcId="{EF978AAE-5ECE-6C42-94A5-72632DEDBAB0}" destId="{82121506-1AD6-DA44-9210-9848AB6B23C5}" srcOrd="0" destOrd="0" presId="urn:microsoft.com/office/officeart/2005/8/layout/vList2"/>
    <dgm:cxn modelId="{08D1C64C-0241-324D-A1DE-0A01ADCA6F29}" srcId="{FAD6C03A-1B20-E942-A7A7-53C14D339CED}" destId="{9F60060D-BD56-344D-A52E-0DF987BFADE0}" srcOrd="1" destOrd="0" parTransId="{DAE653A9-EA1C-E94E-82D9-74893D78C505}" sibTransId="{7102FAFB-DFEC-C14D-8638-C903293AE6E1}"/>
    <dgm:cxn modelId="{7F2D6DD9-6F6C-9442-ADE9-944C8DF27D0B}" srcId="{FAD6C03A-1B20-E942-A7A7-53C14D339CED}" destId="{EF978AAE-5ECE-6C42-94A5-72632DEDBAB0}" srcOrd="0" destOrd="0" parTransId="{99D074D3-C6A1-8B4D-9903-848656A04B5E}" sibTransId="{90C7FB76-830E-844E-B596-D4E86A225EAB}"/>
    <dgm:cxn modelId="{61155F5B-22D0-844F-A395-39B083F20B64}" type="presOf" srcId="{907D02D6-A4CE-5347-A462-AF80D42B8AAF}" destId="{9DAC8B8F-12F4-EE49-B1F6-55E32A3DAF42}" srcOrd="0" destOrd="0" presId="urn:microsoft.com/office/officeart/2005/8/layout/vList2"/>
    <dgm:cxn modelId="{D41EA902-F47D-334F-BA96-776DCC8082A4}" srcId="{D87C132A-F9CB-214B-9801-2D5B7DE125B7}" destId="{BE287981-E367-AC4E-9981-0D990FE247A6}" srcOrd="0" destOrd="0" parTransId="{62FFD875-4F4A-104E-AAEC-8BE59B5732F1}" sibTransId="{6E51E36B-190B-6B47-B118-300231C7F09E}"/>
    <dgm:cxn modelId="{F6854360-0EA8-1A4B-8393-E7150CC76D8A}" srcId="{9F60060D-BD56-344D-A52E-0DF987BFADE0}" destId="{EB536ED2-037E-C04C-89CC-4F4A9817F43B}" srcOrd="0" destOrd="0" parTransId="{B1B875F8-2B13-6248-A16D-586D6CA44CCB}" sibTransId="{01F2277C-8A78-4149-BE61-E1A6E9B8928B}"/>
    <dgm:cxn modelId="{7861CAAF-DE73-734D-AD30-5C710665FB7B}" type="presOf" srcId="{4C113A45-4024-5D4F-B9C8-C46D100C5DE3}" destId="{5B965580-1806-364C-801E-4E6CC4574D40}" srcOrd="0" destOrd="0" presId="urn:microsoft.com/office/officeart/2005/8/layout/vList2"/>
    <dgm:cxn modelId="{069D87C9-40EF-984F-99FC-95AEFE821EC3}" srcId="{84D85FD3-1693-AF4D-93CB-0509D299ED2B}" destId="{907D02D6-A4CE-5347-A462-AF80D42B8AAF}" srcOrd="0" destOrd="0" parTransId="{CC61BD05-1C4A-214B-9FAD-8C6728D9DC36}" sibTransId="{15F32259-F212-334F-B19B-18DBAA7A43FE}"/>
    <dgm:cxn modelId="{1AAEF2C8-A481-3241-B41D-3497E0925C4D}" type="presOf" srcId="{BE287981-E367-AC4E-9981-0D990FE247A6}" destId="{915B9DA1-551D-E445-B91C-B8D9D47C5A1A}" srcOrd="0" destOrd="0" presId="urn:microsoft.com/office/officeart/2005/8/layout/vList2"/>
    <dgm:cxn modelId="{10FF468E-B6CF-9C4A-8431-EC33F80A32CE}" srcId="{FAD6C03A-1B20-E942-A7A7-53C14D339CED}" destId="{84D85FD3-1693-AF4D-93CB-0509D299ED2B}" srcOrd="3" destOrd="0" parTransId="{A48E660C-53BC-AB45-823F-2F8F9C263DD3}" sibTransId="{83C3BC0A-F5E9-6840-B4A5-597052ACED4F}"/>
    <dgm:cxn modelId="{1C54A07B-A08A-234E-9ABC-C0B8478839D7}" srcId="{FAD6C03A-1B20-E942-A7A7-53C14D339CED}" destId="{D87C132A-F9CB-214B-9801-2D5B7DE125B7}" srcOrd="2" destOrd="0" parTransId="{77A86D3A-1FB3-AC4F-B04C-0A5AE90D05B9}" sibTransId="{B383FAE7-4323-254F-B8A7-8EA48991B111}"/>
    <dgm:cxn modelId="{E6633D06-DBB5-5647-9E00-E2A254CEB9CF}" type="presOf" srcId="{9F60060D-BD56-344D-A52E-0DF987BFADE0}" destId="{C776E073-BDCE-A64E-919F-AC97AB728B4A}" srcOrd="0" destOrd="0" presId="urn:microsoft.com/office/officeart/2005/8/layout/vList2"/>
    <dgm:cxn modelId="{509F0B16-BBAA-854C-BCF4-33EE84C2C9FC}" type="presParOf" srcId="{91AC45DB-F3F4-2F47-AD51-87E8920B4F0B}" destId="{82121506-1AD6-DA44-9210-9848AB6B23C5}" srcOrd="0" destOrd="0" presId="urn:microsoft.com/office/officeart/2005/8/layout/vList2"/>
    <dgm:cxn modelId="{E0ED8230-99E3-D046-B57E-FE257E592C42}" type="presParOf" srcId="{91AC45DB-F3F4-2F47-AD51-87E8920B4F0B}" destId="{5B965580-1806-364C-801E-4E6CC4574D40}" srcOrd="1" destOrd="0" presId="urn:microsoft.com/office/officeart/2005/8/layout/vList2"/>
    <dgm:cxn modelId="{6CAE876B-A331-B048-BDC9-DD338EDE6C37}" type="presParOf" srcId="{91AC45DB-F3F4-2F47-AD51-87E8920B4F0B}" destId="{C776E073-BDCE-A64E-919F-AC97AB728B4A}" srcOrd="2" destOrd="0" presId="urn:microsoft.com/office/officeart/2005/8/layout/vList2"/>
    <dgm:cxn modelId="{8DC5D6DB-5385-5F42-B823-57BBEEBDA016}" type="presParOf" srcId="{91AC45DB-F3F4-2F47-AD51-87E8920B4F0B}" destId="{11F3AF30-D4F1-AA48-8522-B798BA694192}" srcOrd="3" destOrd="0" presId="urn:microsoft.com/office/officeart/2005/8/layout/vList2"/>
    <dgm:cxn modelId="{9B713EB4-2C66-2046-9CE4-9D02BE9F5499}" type="presParOf" srcId="{91AC45DB-F3F4-2F47-AD51-87E8920B4F0B}" destId="{11732E19-E295-7F48-B57A-82520E2674BA}" srcOrd="4" destOrd="0" presId="urn:microsoft.com/office/officeart/2005/8/layout/vList2"/>
    <dgm:cxn modelId="{4F0CF952-4FE7-4942-A9E7-5AA7E333E8F9}" type="presParOf" srcId="{91AC45DB-F3F4-2F47-AD51-87E8920B4F0B}" destId="{915B9DA1-551D-E445-B91C-B8D9D47C5A1A}" srcOrd="5" destOrd="0" presId="urn:microsoft.com/office/officeart/2005/8/layout/vList2"/>
    <dgm:cxn modelId="{17429E03-40B6-4040-BB7C-0465464F0EBB}" type="presParOf" srcId="{91AC45DB-F3F4-2F47-AD51-87E8920B4F0B}" destId="{7B8285A0-F286-3E49-93B8-7702B15DE499}" srcOrd="6" destOrd="0" presId="urn:microsoft.com/office/officeart/2005/8/layout/vList2"/>
    <dgm:cxn modelId="{5541C5B3-1DB1-0440-BB2B-E87994CA3DEE}" type="presParOf" srcId="{91AC45DB-F3F4-2F47-AD51-87E8920B4F0B}" destId="{9DAC8B8F-12F4-EE49-B1F6-55E32A3DAF42}" srcOrd="7"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D6C03A-1B20-E942-A7A7-53C14D339CED}"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EF978AAE-5ECE-6C42-94A5-72632DEDBAB0}">
      <dgm:prSet phldrT="[Text]"/>
      <dgm:spPr/>
      <dgm:t>
        <a:bodyPr/>
        <a:lstStyle/>
        <a:p>
          <a:r>
            <a:rPr lang="en-US" b="1" dirty="0" smtClean="0"/>
            <a:t>Discretion:</a:t>
          </a:r>
          <a:endParaRPr lang="en-US" dirty="0"/>
        </a:p>
      </dgm:t>
    </dgm:pt>
    <dgm:pt modelId="{99D074D3-C6A1-8B4D-9903-848656A04B5E}" type="parTrans" cxnId="{7F2D6DD9-6F6C-9442-ADE9-944C8DF27D0B}">
      <dgm:prSet/>
      <dgm:spPr/>
      <dgm:t>
        <a:bodyPr/>
        <a:lstStyle/>
        <a:p>
          <a:endParaRPr lang="en-US"/>
        </a:p>
      </dgm:t>
    </dgm:pt>
    <dgm:pt modelId="{90C7FB76-830E-844E-B596-D4E86A225EAB}" type="sibTrans" cxnId="{7F2D6DD9-6F6C-9442-ADE9-944C8DF27D0B}">
      <dgm:prSet/>
      <dgm:spPr/>
      <dgm:t>
        <a:bodyPr/>
        <a:lstStyle/>
        <a:p>
          <a:endParaRPr lang="en-US"/>
        </a:p>
      </dgm:t>
    </dgm:pt>
    <dgm:pt modelId="{4C113A45-4024-5D4F-B9C8-C46D100C5DE3}">
      <dgm:prSet phldrT="[Text]"/>
      <dgm:spPr/>
      <dgm:t>
        <a:bodyPr/>
        <a:lstStyle/>
        <a:p>
          <a:r>
            <a:rPr lang="en-US" dirty="0" smtClean="0"/>
            <a:t>A medium who practices with discretion will use one’s faculty to help those in need without making them feel humiliated or shamed, and by keeping to oneself those person’s situations, no matter how dramatic or interesting a story they’d make for conversation elsewhere.</a:t>
          </a:r>
          <a:endParaRPr lang="en-US" dirty="0"/>
        </a:p>
      </dgm:t>
    </dgm:pt>
    <dgm:pt modelId="{730B6C43-4F7D-EC40-AD71-E70418C5CEE3}" type="parTrans" cxnId="{76738DBC-871D-B749-82B0-6B76F78FA752}">
      <dgm:prSet/>
      <dgm:spPr/>
      <dgm:t>
        <a:bodyPr/>
        <a:lstStyle/>
        <a:p>
          <a:endParaRPr lang="en-US"/>
        </a:p>
      </dgm:t>
    </dgm:pt>
    <dgm:pt modelId="{1EDFD324-3706-5645-A963-0897AD66B5AC}" type="sibTrans" cxnId="{76738DBC-871D-B749-82B0-6B76F78FA752}">
      <dgm:prSet/>
      <dgm:spPr/>
      <dgm:t>
        <a:bodyPr/>
        <a:lstStyle/>
        <a:p>
          <a:endParaRPr lang="en-US"/>
        </a:p>
      </dgm:t>
    </dgm:pt>
    <dgm:pt modelId="{9F60060D-BD56-344D-A52E-0DF987BFADE0}">
      <dgm:prSet phldrT="[Text]"/>
      <dgm:spPr/>
      <dgm:t>
        <a:bodyPr/>
        <a:lstStyle/>
        <a:p>
          <a:r>
            <a:rPr lang="en-US" b="1" dirty="0" smtClean="0"/>
            <a:t>Discernment:</a:t>
          </a:r>
          <a:endParaRPr lang="en-US" dirty="0"/>
        </a:p>
      </dgm:t>
    </dgm:pt>
    <dgm:pt modelId="{DAE653A9-EA1C-E94E-82D9-74893D78C505}" type="parTrans" cxnId="{08D1C64C-0241-324D-A1DE-0A01ADCA6F29}">
      <dgm:prSet/>
      <dgm:spPr/>
      <dgm:t>
        <a:bodyPr/>
        <a:lstStyle/>
        <a:p>
          <a:endParaRPr lang="en-US"/>
        </a:p>
      </dgm:t>
    </dgm:pt>
    <dgm:pt modelId="{7102FAFB-DFEC-C14D-8638-C903293AE6E1}" type="sibTrans" cxnId="{08D1C64C-0241-324D-A1DE-0A01ADCA6F29}">
      <dgm:prSet/>
      <dgm:spPr/>
      <dgm:t>
        <a:bodyPr/>
        <a:lstStyle/>
        <a:p>
          <a:endParaRPr lang="en-US"/>
        </a:p>
      </dgm:t>
    </dgm:pt>
    <dgm:pt modelId="{EB536ED2-037E-C04C-89CC-4F4A9817F43B}">
      <dgm:prSet phldrT="[Text]"/>
      <dgm:spPr/>
      <dgm:t>
        <a:bodyPr/>
        <a:lstStyle/>
        <a:p>
          <a:r>
            <a:rPr lang="en-US" dirty="0" smtClean="0"/>
            <a:t>Discernment, acquired through study and attention to good Spirits’ advice, will help the medium to examine various situations and offer wise advice for a sound solution, and it will help in the critical analysis of Spirit communications that should be a regular practice of all mediums and participants in a mediumistic session.</a:t>
          </a:r>
          <a:endParaRPr lang="en-US" dirty="0"/>
        </a:p>
      </dgm:t>
    </dgm:pt>
    <dgm:pt modelId="{B1B875F8-2B13-6248-A16D-586D6CA44CCB}" type="parTrans" cxnId="{F6854360-0EA8-1A4B-8393-E7150CC76D8A}">
      <dgm:prSet/>
      <dgm:spPr/>
      <dgm:t>
        <a:bodyPr/>
        <a:lstStyle/>
        <a:p>
          <a:endParaRPr lang="en-US"/>
        </a:p>
      </dgm:t>
    </dgm:pt>
    <dgm:pt modelId="{01F2277C-8A78-4149-BE61-E1A6E9B8928B}" type="sibTrans" cxnId="{F6854360-0EA8-1A4B-8393-E7150CC76D8A}">
      <dgm:prSet/>
      <dgm:spPr/>
      <dgm:t>
        <a:bodyPr/>
        <a:lstStyle/>
        <a:p>
          <a:endParaRPr lang="en-US"/>
        </a:p>
      </dgm:t>
    </dgm:pt>
    <dgm:pt modelId="{D87C132A-F9CB-214B-9801-2D5B7DE125B7}">
      <dgm:prSet phldrT="[Text]"/>
      <dgm:spPr/>
      <dgm:t>
        <a:bodyPr/>
        <a:lstStyle/>
        <a:p>
          <a:r>
            <a:rPr lang="en-US" b="1" dirty="0" smtClean="0"/>
            <a:t>Disinterestedness:</a:t>
          </a:r>
          <a:r>
            <a:rPr lang="en-US" dirty="0" smtClean="0"/>
            <a:t> </a:t>
          </a:r>
          <a:endParaRPr lang="en-US" dirty="0"/>
        </a:p>
      </dgm:t>
    </dgm:pt>
    <dgm:pt modelId="{77A86D3A-1FB3-AC4F-B04C-0A5AE90D05B9}" type="parTrans" cxnId="{1C54A07B-A08A-234E-9ABC-C0B8478839D7}">
      <dgm:prSet/>
      <dgm:spPr/>
      <dgm:t>
        <a:bodyPr/>
        <a:lstStyle/>
        <a:p>
          <a:endParaRPr lang="en-US"/>
        </a:p>
      </dgm:t>
    </dgm:pt>
    <dgm:pt modelId="{B383FAE7-4323-254F-B8A7-8EA48991B111}" type="sibTrans" cxnId="{1C54A07B-A08A-234E-9ABC-C0B8478839D7}">
      <dgm:prSet/>
      <dgm:spPr/>
      <dgm:t>
        <a:bodyPr/>
        <a:lstStyle/>
        <a:p>
          <a:endParaRPr lang="en-US"/>
        </a:p>
      </dgm:t>
    </dgm:pt>
    <dgm:pt modelId="{BE287981-E367-AC4E-9981-0D990FE247A6}">
      <dgm:prSet phldrT="[Text]"/>
      <dgm:spPr/>
      <dgm:t>
        <a:bodyPr/>
        <a:lstStyle/>
        <a:p>
          <a:r>
            <a:rPr lang="en-US" dirty="0" smtClean="0"/>
            <a:t>Disinterestedness refers to a lack of material interest and is the virtue by which mediums give for free what they receive for free. The disinterested mediums exercise their faculty voluntarily for the sole purpose of helping others and seek no material reward for her work. </a:t>
          </a:r>
          <a:endParaRPr lang="en-US" dirty="0"/>
        </a:p>
      </dgm:t>
    </dgm:pt>
    <dgm:pt modelId="{62FFD875-4F4A-104E-AAEC-8BE59B5732F1}" type="parTrans" cxnId="{D41EA902-F47D-334F-BA96-776DCC8082A4}">
      <dgm:prSet/>
      <dgm:spPr/>
      <dgm:t>
        <a:bodyPr/>
        <a:lstStyle/>
        <a:p>
          <a:endParaRPr lang="en-US"/>
        </a:p>
      </dgm:t>
    </dgm:pt>
    <dgm:pt modelId="{6E51E36B-190B-6B47-B118-300231C7F09E}" type="sibTrans" cxnId="{D41EA902-F47D-334F-BA96-776DCC8082A4}">
      <dgm:prSet/>
      <dgm:spPr/>
      <dgm:t>
        <a:bodyPr/>
        <a:lstStyle/>
        <a:p>
          <a:endParaRPr lang="en-US"/>
        </a:p>
      </dgm:t>
    </dgm:pt>
    <dgm:pt modelId="{91AC45DB-F3F4-2F47-AD51-87E8920B4F0B}" type="pres">
      <dgm:prSet presAssocID="{FAD6C03A-1B20-E942-A7A7-53C14D339CED}" presName="linear" presStyleCnt="0">
        <dgm:presLayoutVars>
          <dgm:animLvl val="lvl"/>
          <dgm:resizeHandles val="exact"/>
        </dgm:presLayoutVars>
      </dgm:prSet>
      <dgm:spPr/>
      <dgm:t>
        <a:bodyPr/>
        <a:lstStyle/>
        <a:p>
          <a:endParaRPr lang="en-US"/>
        </a:p>
      </dgm:t>
    </dgm:pt>
    <dgm:pt modelId="{82121506-1AD6-DA44-9210-9848AB6B23C5}" type="pres">
      <dgm:prSet presAssocID="{EF978AAE-5ECE-6C42-94A5-72632DEDBAB0}" presName="parentText" presStyleLbl="node1" presStyleIdx="0" presStyleCnt="3">
        <dgm:presLayoutVars>
          <dgm:chMax val="0"/>
          <dgm:bulletEnabled val="1"/>
        </dgm:presLayoutVars>
      </dgm:prSet>
      <dgm:spPr/>
      <dgm:t>
        <a:bodyPr/>
        <a:lstStyle/>
        <a:p>
          <a:endParaRPr lang="en-US"/>
        </a:p>
      </dgm:t>
    </dgm:pt>
    <dgm:pt modelId="{5B965580-1806-364C-801E-4E6CC4574D40}" type="pres">
      <dgm:prSet presAssocID="{EF978AAE-5ECE-6C42-94A5-72632DEDBAB0}" presName="childText" presStyleLbl="revTx" presStyleIdx="0" presStyleCnt="3">
        <dgm:presLayoutVars>
          <dgm:bulletEnabled val="1"/>
        </dgm:presLayoutVars>
      </dgm:prSet>
      <dgm:spPr/>
      <dgm:t>
        <a:bodyPr/>
        <a:lstStyle/>
        <a:p>
          <a:endParaRPr lang="en-US"/>
        </a:p>
      </dgm:t>
    </dgm:pt>
    <dgm:pt modelId="{C776E073-BDCE-A64E-919F-AC97AB728B4A}" type="pres">
      <dgm:prSet presAssocID="{9F60060D-BD56-344D-A52E-0DF987BFADE0}" presName="parentText" presStyleLbl="node1" presStyleIdx="1" presStyleCnt="3">
        <dgm:presLayoutVars>
          <dgm:chMax val="0"/>
          <dgm:bulletEnabled val="1"/>
        </dgm:presLayoutVars>
      </dgm:prSet>
      <dgm:spPr/>
      <dgm:t>
        <a:bodyPr/>
        <a:lstStyle/>
        <a:p>
          <a:endParaRPr lang="en-US"/>
        </a:p>
      </dgm:t>
    </dgm:pt>
    <dgm:pt modelId="{11F3AF30-D4F1-AA48-8522-B798BA694192}" type="pres">
      <dgm:prSet presAssocID="{9F60060D-BD56-344D-A52E-0DF987BFADE0}" presName="childText" presStyleLbl="revTx" presStyleIdx="1" presStyleCnt="3">
        <dgm:presLayoutVars>
          <dgm:bulletEnabled val="1"/>
        </dgm:presLayoutVars>
      </dgm:prSet>
      <dgm:spPr/>
      <dgm:t>
        <a:bodyPr/>
        <a:lstStyle/>
        <a:p>
          <a:endParaRPr lang="en-US"/>
        </a:p>
      </dgm:t>
    </dgm:pt>
    <dgm:pt modelId="{11732E19-E295-7F48-B57A-82520E2674BA}" type="pres">
      <dgm:prSet presAssocID="{D87C132A-F9CB-214B-9801-2D5B7DE125B7}" presName="parentText" presStyleLbl="node1" presStyleIdx="2" presStyleCnt="3">
        <dgm:presLayoutVars>
          <dgm:chMax val="0"/>
          <dgm:bulletEnabled val="1"/>
        </dgm:presLayoutVars>
      </dgm:prSet>
      <dgm:spPr/>
      <dgm:t>
        <a:bodyPr/>
        <a:lstStyle/>
        <a:p>
          <a:endParaRPr lang="en-US"/>
        </a:p>
      </dgm:t>
    </dgm:pt>
    <dgm:pt modelId="{915B9DA1-551D-E445-B91C-B8D9D47C5A1A}" type="pres">
      <dgm:prSet presAssocID="{D87C132A-F9CB-214B-9801-2D5B7DE125B7}" presName="childText" presStyleLbl="revTx" presStyleIdx="2" presStyleCnt="3">
        <dgm:presLayoutVars>
          <dgm:bulletEnabled val="1"/>
        </dgm:presLayoutVars>
      </dgm:prSet>
      <dgm:spPr/>
      <dgm:t>
        <a:bodyPr/>
        <a:lstStyle/>
        <a:p>
          <a:endParaRPr lang="en-US"/>
        </a:p>
      </dgm:t>
    </dgm:pt>
  </dgm:ptLst>
  <dgm:cxnLst>
    <dgm:cxn modelId="{3533A7D2-85B7-6745-AD62-B5CFED624518}" type="presOf" srcId="{BE287981-E367-AC4E-9981-0D990FE247A6}" destId="{915B9DA1-551D-E445-B91C-B8D9D47C5A1A}" srcOrd="0" destOrd="0" presId="urn:microsoft.com/office/officeart/2005/8/layout/vList2"/>
    <dgm:cxn modelId="{76738DBC-871D-B749-82B0-6B76F78FA752}" srcId="{EF978AAE-5ECE-6C42-94A5-72632DEDBAB0}" destId="{4C113A45-4024-5D4F-B9C8-C46D100C5DE3}" srcOrd="0" destOrd="0" parTransId="{730B6C43-4F7D-EC40-AD71-E70418C5CEE3}" sibTransId="{1EDFD324-3706-5645-A963-0897AD66B5AC}"/>
    <dgm:cxn modelId="{8BAE7A01-6FCF-7E44-8E87-C3D9AA26C973}" type="presOf" srcId="{EB536ED2-037E-C04C-89CC-4F4A9817F43B}" destId="{11F3AF30-D4F1-AA48-8522-B798BA694192}" srcOrd="0" destOrd="0" presId="urn:microsoft.com/office/officeart/2005/8/layout/vList2"/>
    <dgm:cxn modelId="{08D1C64C-0241-324D-A1DE-0A01ADCA6F29}" srcId="{FAD6C03A-1B20-E942-A7A7-53C14D339CED}" destId="{9F60060D-BD56-344D-A52E-0DF987BFADE0}" srcOrd="1" destOrd="0" parTransId="{DAE653A9-EA1C-E94E-82D9-74893D78C505}" sibTransId="{7102FAFB-DFEC-C14D-8638-C903293AE6E1}"/>
    <dgm:cxn modelId="{7F2D6DD9-6F6C-9442-ADE9-944C8DF27D0B}" srcId="{FAD6C03A-1B20-E942-A7A7-53C14D339CED}" destId="{EF978AAE-5ECE-6C42-94A5-72632DEDBAB0}" srcOrd="0" destOrd="0" parTransId="{99D074D3-C6A1-8B4D-9903-848656A04B5E}" sibTransId="{90C7FB76-830E-844E-B596-D4E86A225EAB}"/>
    <dgm:cxn modelId="{70142EBD-21FF-EB44-9EAE-644976BEB615}" type="presOf" srcId="{4C113A45-4024-5D4F-B9C8-C46D100C5DE3}" destId="{5B965580-1806-364C-801E-4E6CC4574D40}" srcOrd="0" destOrd="0" presId="urn:microsoft.com/office/officeart/2005/8/layout/vList2"/>
    <dgm:cxn modelId="{D41EA902-F47D-334F-BA96-776DCC8082A4}" srcId="{D87C132A-F9CB-214B-9801-2D5B7DE125B7}" destId="{BE287981-E367-AC4E-9981-0D990FE247A6}" srcOrd="0" destOrd="0" parTransId="{62FFD875-4F4A-104E-AAEC-8BE59B5732F1}" sibTransId="{6E51E36B-190B-6B47-B118-300231C7F09E}"/>
    <dgm:cxn modelId="{F6854360-0EA8-1A4B-8393-E7150CC76D8A}" srcId="{9F60060D-BD56-344D-A52E-0DF987BFADE0}" destId="{EB536ED2-037E-C04C-89CC-4F4A9817F43B}" srcOrd="0" destOrd="0" parTransId="{B1B875F8-2B13-6248-A16D-586D6CA44CCB}" sibTransId="{01F2277C-8A78-4149-BE61-E1A6E9B8928B}"/>
    <dgm:cxn modelId="{A2EAE562-D287-1C44-B8E7-9698F5EE772D}" type="presOf" srcId="{D87C132A-F9CB-214B-9801-2D5B7DE125B7}" destId="{11732E19-E295-7F48-B57A-82520E2674BA}" srcOrd="0" destOrd="0" presId="urn:microsoft.com/office/officeart/2005/8/layout/vList2"/>
    <dgm:cxn modelId="{F700DA0C-67CD-4B4B-8822-FF4ECC258529}" type="presOf" srcId="{FAD6C03A-1B20-E942-A7A7-53C14D339CED}" destId="{91AC45DB-F3F4-2F47-AD51-87E8920B4F0B}" srcOrd="0" destOrd="0" presId="urn:microsoft.com/office/officeart/2005/8/layout/vList2"/>
    <dgm:cxn modelId="{1C54A07B-A08A-234E-9ABC-C0B8478839D7}" srcId="{FAD6C03A-1B20-E942-A7A7-53C14D339CED}" destId="{D87C132A-F9CB-214B-9801-2D5B7DE125B7}" srcOrd="2" destOrd="0" parTransId="{77A86D3A-1FB3-AC4F-B04C-0A5AE90D05B9}" sibTransId="{B383FAE7-4323-254F-B8A7-8EA48991B111}"/>
    <dgm:cxn modelId="{F11E0526-7016-074C-85FC-30EBACFCED68}" type="presOf" srcId="{EF978AAE-5ECE-6C42-94A5-72632DEDBAB0}" destId="{82121506-1AD6-DA44-9210-9848AB6B23C5}" srcOrd="0" destOrd="0" presId="urn:microsoft.com/office/officeart/2005/8/layout/vList2"/>
    <dgm:cxn modelId="{8EA3F101-59F2-704C-8EB0-088D3A9C7376}" type="presOf" srcId="{9F60060D-BD56-344D-A52E-0DF987BFADE0}" destId="{C776E073-BDCE-A64E-919F-AC97AB728B4A}" srcOrd="0" destOrd="0" presId="urn:microsoft.com/office/officeart/2005/8/layout/vList2"/>
    <dgm:cxn modelId="{5EF00AC9-19F3-4449-933A-5EFF5A4ECFF7}" type="presParOf" srcId="{91AC45DB-F3F4-2F47-AD51-87E8920B4F0B}" destId="{82121506-1AD6-DA44-9210-9848AB6B23C5}" srcOrd="0" destOrd="0" presId="urn:microsoft.com/office/officeart/2005/8/layout/vList2"/>
    <dgm:cxn modelId="{DE364049-CD80-7141-B0B4-7E18A8504B70}" type="presParOf" srcId="{91AC45DB-F3F4-2F47-AD51-87E8920B4F0B}" destId="{5B965580-1806-364C-801E-4E6CC4574D40}" srcOrd="1" destOrd="0" presId="urn:microsoft.com/office/officeart/2005/8/layout/vList2"/>
    <dgm:cxn modelId="{8A9CB285-41CD-1F4E-9968-0A4BFBF28D25}" type="presParOf" srcId="{91AC45DB-F3F4-2F47-AD51-87E8920B4F0B}" destId="{C776E073-BDCE-A64E-919F-AC97AB728B4A}" srcOrd="2" destOrd="0" presId="urn:microsoft.com/office/officeart/2005/8/layout/vList2"/>
    <dgm:cxn modelId="{DEB81F64-53DD-E648-841D-F47F2E4A917C}" type="presParOf" srcId="{91AC45DB-F3F4-2F47-AD51-87E8920B4F0B}" destId="{11F3AF30-D4F1-AA48-8522-B798BA694192}" srcOrd="3" destOrd="0" presId="urn:microsoft.com/office/officeart/2005/8/layout/vList2"/>
    <dgm:cxn modelId="{358F0219-538E-2147-BA2B-4C4978BB2CEA}" type="presParOf" srcId="{91AC45DB-F3F4-2F47-AD51-87E8920B4F0B}" destId="{11732E19-E295-7F48-B57A-82520E2674BA}" srcOrd="4" destOrd="0" presId="urn:microsoft.com/office/officeart/2005/8/layout/vList2"/>
    <dgm:cxn modelId="{5C666B64-F591-3949-AB58-FCE91C9FEEEE}" type="presParOf" srcId="{91AC45DB-F3F4-2F47-AD51-87E8920B4F0B}" destId="{915B9DA1-551D-E445-B91C-B8D9D47C5A1A}"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4A392-DF97-BF47-AD84-702FF707300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74D57987-1631-B840-8CF4-5D61FE90DFAE}">
      <dgm:prSet custT="1"/>
      <dgm:spPr/>
      <dgm:t>
        <a:bodyPr/>
        <a:lstStyle/>
        <a:p>
          <a:pPr rtl="0"/>
          <a:r>
            <a:rPr lang="en-US" sz="2000" dirty="0" smtClean="0"/>
            <a:t>The responsibility of Spiritist Practitioners, both incarnates and discarnates, is very great. What is done with mediumship, and how mediums are prepared for this task, will either help or hinder the future progress of Humanity.  </a:t>
          </a:r>
        </a:p>
      </dgm:t>
    </dgm:pt>
    <dgm:pt modelId="{A2CB6618-4744-0844-B0CF-AB0C4811BD36}" type="parTrans" cxnId="{78A2A61B-56AA-7440-9FDC-09604C28A5E4}">
      <dgm:prSet/>
      <dgm:spPr/>
      <dgm:t>
        <a:bodyPr/>
        <a:lstStyle/>
        <a:p>
          <a:endParaRPr lang="en-US"/>
        </a:p>
      </dgm:t>
    </dgm:pt>
    <dgm:pt modelId="{3C7E9E5C-E73A-7B46-B23B-C98CEC88356E}" type="sibTrans" cxnId="{78A2A61B-56AA-7440-9FDC-09604C28A5E4}">
      <dgm:prSet/>
      <dgm:spPr/>
      <dgm:t>
        <a:bodyPr/>
        <a:lstStyle/>
        <a:p>
          <a:endParaRPr lang="en-US"/>
        </a:p>
      </dgm:t>
    </dgm:pt>
    <dgm:pt modelId="{F0F92F13-A013-4646-8C32-9311261E496C}">
      <dgm:prSet custT="1"/>
      <dgm:spPr/>
      <dgm:t>
        <a:bodyPr/>
        <a:lstStyle/>
        <a:p>
          <a:pPr rtl="0"/>
          <a:r>
            <a:rPr lang="en-US" sz="2000" dirty="0" smtClean="0"/>
            <a:t>In the new epoch, now dawning, mediumship will develop alongside the progress of terrestrial humanity, so that many phenomena thought at this time to be extraordinary, will become commonplace. </a:t>
          </a:r>
        </a:p>
      </dgm:t>
    </dgm:pt>
    <dgm:pt modelId="{C4E965A8-0BA3-9847-B3BD-E5348231930A}" type="parTrans" cxnId="{4818C378-3D31-4E49-888A-5B1505B05130}">
      <dgm:prSet/>
      <dgm:spPr/>
      <dgm:t>
        <a:bodyPr/>
        <a:lstStyle/>
        <a:p>
          <a:endParaRPr lang="en-US"/>
        </a:p>
      </dgm:t>
    </dgm:pt>
    <dgm:pt modelId="{4DAA2BFA-D59F-F444-9E90-3818D3F06DB4}" type="sibTrans" cxnId="{4818C378-3D31-4E49-888A-5B1505B05130}">
      <dgm:prSet/>
      <dgm:spPr/>
      <dgm:t>
        <a:bodyPr/>
        <a:lstStyle/>
        <a:p>
          <a:endParaRPr lang="en-US"/>
        </a:p>
      </dgm:t>
    </dgm:pt>
    <dgm:pt modelId="{629F230A-2A9C-7A4A-A7BD-B4B1E7446B04}" type="pres">
      <dgm:prSet presAssocID="{E644A392-DF97-BF47-AD84-702FF7073005}" presName="vert0" presStyleCnt="0">
        <dgm:presLayoutVars>
          <dgm:dir/>
          <dgm:animOne val="branch"/>
          <dgm:animLvl val="lvl"/>
        </dgm:presLayoutVars>
      </dgm:prSet>
      <dgm:spPr/>
      <dgm:t>
        <a:bodyPr/>
        <a:lstStyle/>
        <a:p>
          <a:endParaRPr lang="en-US"/>
        </a:p>
      </dgm:t>
    </dgm:pt>
    <dgm:pt modelId="{141766EC-A52C-D748-8BE1-54B847E11A55}" type="pres">
      <dgm:prSet presAssocID="{74D57987-1631-B840-8CF4-5D61FE90DFAE}" presName="thickLine" presStyleLbl="alignNode1" presStyleIdx="0" presStyleCnt="2"/>
      <dgm:spPr/>
    </dgm:pt>
    <dgm:pt modelId="{4B57724B-62CC-6A49-97DA-CF7BDAE47F85}" type="pres">
      <dgm:prSet presAssocID="{74D57987-1631-B840-8CF4-5D61FE90DFAE}" presName="horz1" presStyleCnt="0"/>
      <dgm:spPr/>
    </dgm:pt>
    <dgm:pt modelId="{F803993C-1F9A-674A-9FAF-DF301CC51E1F}" type="pres">
      <dgm:prSet presAssocID="{74D57987-1631-B840-8CF4-5D61FE90DFAE}" presName="tx1" presStyleLbl="revTx" presStyleIdx="0" presStyleCnt="2"/>
      <dgm:spPr/>
      <dgm:t>
        <a:bodyPr/>
        <a:lstStyle/>
        <a:p>
          <a:endParaRPr lang="en-US"/>
        </a:p>
      </dgm:t>
    </dgm:pt>
    <dgm:pt modelId="{D808F518-9BA0-0844-9DB9-D6E2223CD4C9}" type="pres">
      <dgm:prSet presAssocID="{74D57987-1631-B840-8CF4-5D61FE90DFAE}" presName="vert1" presStyleCnt="0"/>
      <dgm:spPr/>
    </dgm:pt>
    <dgm:pt modelId="{BE1BEC5E-BC58-634A-BB97-98FB4468E9FF}" type="pres">
      <dgm:prSet presAssocID="{F0F92F13-A013-4646-8C32-9311261E496C}" presName="thickLine" presStyleLbl="alignNode1" presStyleIdx="1" presStyleCnt="2"/>
      <dgm:spPr/>
    </dgm:pt>
    <dgm:pt modelId="{A1671560-4FD6-BA49-8013-CAA68E1E0109}" type="pres">
      <dgm:prSet presAssocID="{F0F92F13-A013-4646-8C32-9311261E496C}" presName="horz1" presStyleCnt="0"/>
      <dgm:spPr/>
    </dgm:pt>
    <dgm:pt modelId="{082FCC50-605C-8042-A8E0-3507F1DBAAE0}" type="pres">
      <dgm:prSet presAssocID="{F0F92F13-A013-4646-8C32-9311261E496C}" presName="tx1" presStyleLbl="revTx" presStyleIdx="1" presStyleCnt="2"/>
      <dgm:spPr/>
      <dgm:t>
        <a:bodyPr/>
        <a:lstStyle/>
        <a:p>
          <a:endParaRPr lang="en-US"/>
        </a:p>
      </dgm:t>
    </dgm:pt>
    <dgm:pt modelId="{55DC77B2-5A54-0C4D-81E9-C6204F598A10}" type="pres">
      <dgm:prSet presAssocID="{F0F92F13-A013-4646-8C32-9311261E496C}" presName="vert1" presStyleCnt="0"/>
      <dgm:spPr/>
    </dgm:pt>
  </dgm:ptLst>
  <dgm:cxnLst>
    <dgm:cxn modelId="{310CDA93-82ED-F247-875B-E6058AEA7A48}" type="presOf" srcId="{E644A392-DF97-BF47-AD84-702FF7073005}" destId="{629F230A-2A9C-7A4A-A7BD-B4B1E7446B04}" srcOrd="0" destOrd="0" presId="urn:microsoft.com/office/officeart/2008/layout/LinedList"/>
    <dgm:cxn modelId="{78A2A61B-56AA-7440-9FDC-09604C28A5E4}" srcId="{E644A392-DF97-BF47-AD84-702FF7073005}" destId="{74D57987-1631-B840-8CF4-5D61FE90DFAE}" srcOrd="0" destOrd="0" parTransId="{A2CB6618-4744-0844-B0CF-AB0C4811BD36}" sibTransId="{3C7E9E5C-E73A-7B46-B23B-C98CEC88356E}"/>
    <dgm:cxn modelId="{C8431F1F-3904-B041-8057-4F6A2EDEC684}" type="presOf" srcId="{74D57987-1631-B840-8CF4-5D61FE90DFAE}" destId="{F803993C-1F9A-674A-9FAF-DF301CC51E1F}" srcOrd="0" destOrd="0" presId="urn:microsoft.com/office/officeart/2008/layout/LinedList"/>
    <dgm:cxn modelId="{4818C378-3D31-4E49-888A-5B1505B05130}" srcId="{E644A392-DF97-BF47-AD84-702FF7073005}" destId="{F0F92F13-A013-4646-8C32-9311261E496C}" srcOrd="1" destOrd="0" parTransId="{C4E965A8-0BA3-9847-B3BD-E5348231930A}" sibTransId="{4DAA2BFA-D59F-F444-9E90-3818D3F06DB4}"/>
    <dgm:cxn modelId="{2FEB3FAD-8CB3-4F40-8094-34C1CB0BD048}" type="presOf" srcId="{F0F92F13-A013-4646-8C32-9311261E496C}" destId="{082FCC50-605C-8042-A8E0-3507F1DBAAE0}" srcOrd="0" destOrd="0" presId="urn:microsoft.com/office/officeart/2008/layout/LinedList"/>
    <dgm:cxn modelId="{1A140D67-3612-BA4B-8493-47767C82701F}" type="presParOf" srcId="{629F230A-2A9C-7A4A-A7BD-B4B1E7446B04}" destId="{141766EC-A52C-D748-8BE1-54B847E11A55}" srcOrd="0" destOrd="0" presId="urn:microsoft.com/office/officeart/2008/layout/LinedList"/>
    <dgm:cxn modelId="{116CCD91-CF1C-4F49-9282-D2B979C71CA0}" type="presParOf" srcId="{629F230A-2A9C-7A4A-A7BD-B4B1E7446B04}" destId="{4B57724B-62CC-6A49-97DA-CF7BDAE47F85}" srcOrd="1" destOrd="0" presId="urn:microsoft.com/office/officeart/2008/layout/LinedList"/>
    <dgm:cxn modelId="{E576EAC7-E834-3A4B-88FF-96B853AE1098}" type="presParOf" srcId="{4B57724B-62CC-6A49-97DA-CF7BDAE47F85}" destId="{F803993C-1F9A-674A-9FAF-DF301CC51E1F}" srcOrd="0" destOrd="0" presId="urn:microsoft.com/office/officeart/2008/layout/LinedList"/>
    <dgm:cxn modelId="{05CC5BEA-D031-C247-88CE-30C927656B94}" type="presParOf" srcId="{4B57724B-62CC-6A49-97DA-CF7BDAE47F85}" destId="{D808F518-9BA0-0844-9DB9-D6E2223CD4C9}" srcOrd="1" destOrd="0" presId="urn:microsoft.com/office/officeart/2008/layout/LinedList"/>
    <dgm:cxn modelId="{0335F435-D7AB-FD47-A121-0C3271601FD2}" type="presParOf" srcId="{629F230A-2A9C-7A4A-A7BD-B4B1E7446B04}" destId="{BE1BEC5E-BC58-634A-BB97-98FB4468E9FF}" srcOrd="2" destOrd="0" presId="urn:microsoft.com/office/officeart/2008/layout/LinedList"/>
    <dgm:cxn modelId="{73ECAAA7-36D4-8A4B-8623-63A9E58A18B4}" type="presParOf" srcId="{629F230A-2A9C-7A4A-A7BD-B4B1E7446B04}" destId="{A1671560-4FD6-BA49-8013-CAA68E1E0109}" srcOrd="3" destOrd="0" presId="urn:microsoft.com/office/officeart/2008/layout/LinedList"/>
    <dgm:cxn modelId="{78CCF5B1-4348-FD42-98C2-E083D2C2C499}" type="presParOf" srcId="{A1671560-4FD6-BA49-8013-CAA68E1E0109}" destId="{082FCC50-605C-8042-A8E0-3507F1DBAAE0}" srcOrd="0" destOrd="0" presId="urn:microsoft.com/office/officeart/2008/layout/LinedList"/>
    <dgm:cxn modelId="{1420F841-03AF-0547-97F2-2967C3F34E98}" type="presParOf" srcId="{A1671560-4FD6-BA49-8013-CAA68E1E0109}" destId="{55DC77B2-5A54-0C4D-81E9-C6204F598A10}"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44A392-DF97-BF47-AD84-702FF707300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E2E2039F-CFE0-6649-9958-81A41CEF3DEB}">
      <dgm:prSet custT="1"/>
      <dgm:spPr/>
      <dgm:t>
        <a:bodyPr/>
        <a:lstStyle/>
        <a:p>
          <a:r>
            <a:rPr lang="en-US" sz="2000" dirty="0" smtClean="0"/>
            <a:t>The Material Aspect - professionally or domestically, there are certain duties to be fulfilled. Material Work is an important factor for the medium, so as to be preserved from the temptations of commercialization of mediumship, etc. </a:t>
          </a:r>
          <a:endParaRPr lang="en-US" sz="2000" dirty="0"/>
        </a:p>
      </dgm:t>
    </dgm:pt>
    <dgm:pt modelId="{447C039F-CD88-4145-99DB-3C608B0D7010}" type="parTrans" cxnId="{45A3541B-B3D3-BD49-88A9-7AB994ED0F4D}">
      <dgm:prSet/>
      <dgm:spPr/>
      <dgm:t>
        <a:bodyPr/>
        <a:lstStyle/>
        <a:p>
          <a:endParaRPr lang="en-US"/>
        </a:p>
      </dgm:t>
    </dgm:pt>
    <dgm:pt modelId="{5E25B0AF-EE7B-4A48-83E6-4EE4FE45E568}" type="sibTrans" cxnId="{45A3541B-B3D3-BD49-88A9-7AB994ED0F4D}">
      <dgm:prSet/>
      <dgm:spPr/>
      <dgm:t>
        <a:bodyPr/>
        <a:lstStyle/>
        <a:p>
          <a:endParaRPr lang="en-US"/>
        </a:p>
      </dgm:t>
    </dgm:pt>
    <dgm:pt modelId="{E11E3ABD-C54C-2345-804E-B06011E1581C}">
      <dgm:prSet custT="1"/>
      <dgm:spPr/>
      <dgm:t>
        <a:bodyPr/>
        <a:lstStyle/>
        <a:p>
          <a:r>
            <a:rPr lang="en-US" sz="2000" dirty="0" smtClean="0"/>
            <a:t>The Spiritual Aspect - in the sense of creating and maintaining an air of fraternity within our professional and domestic lives; of equal importance is the creation of human solidarity through attention to those in need, both incarnates and discarnates. </a:t>
          </a:r>
          <a:endParaRPr lang="en-US" sz="2000" dirty="0"/>
        </a:p>
      </dgm:t>
    </dgm:pt>
    <dgm:pt modelId="{69E72B15-D6B6-4A46-B0FC-880231A9CBCC}" type="parTrans" cxnId="{5194A4FE-62AB-014D-9D44-932FE44A162D}">
      <dgm:prSet/>
      <dgm:spPr/>
      <dgm:t>
        <a:bodyPr/>
        <a:lstStyle/>
        <a:p>
          <a:endParaRPr lang="en-US"/>
        </a:p>
      </dgm:t>
    </dgm:pt>
    <dgm:pt modelId="{C55DF3BC-7167-1147-B368-9EFF837139D5}" type="sibTrans" cxnId="{5194A4FE-62AB-014D-9D44-932FE44A162D}">
      <dgm:prSet/>
      <dgm:spPr/>
      <dgm:t>
        <a:bodyPr/>
        <a:lstStyle/>
        <a:p>
          <a:endParaRPr lang="en-US"/>
        </a:p>
      </dgm:t>
    </dgm:pt>
    <dgm:pt modelId="{629F230A-2A9C-7A4A-A7BD-B4B1E7446B04}" type="pres">
      <dgm:prSet presAssocID="{E644A392-DF97-BF47-AD84-702FF7073005}" presName="vert0" presStyleCnt="0">
        <dgm:presLayoutVars>
          <dgm:dir/>
          <dgm:animOne val="branch"/>
          <dgm:animLvl val="lvl"/>
        </dgm:presLayoutVars>
      </dgm:prSet>
      <dgm:spPr/>
      <dgm:t>
        <a:bodyPr/>
        <a:lstStyle/>
        <a:p>
          <a:endParaRPr lang="en-US"/>
        </a:p>
      </dgm:t>
    </dgm:pt>
    <dgm:pt modelId="{67B1EC2F-81FE-F443-A056-056065F873DF}" type="pres">
      <dgm:prSet presAssocID="{E2E2039F-CFE0-6649-9958-81A41CEF3DEB}" presName="thickLine" presStyleLbl="alignNode1" presStyleIdx="0" presStyleCnt="2" custLinFactNeighborX="-397" custLinFactNeighborY="-41459"/>
      <dgm:spPr/>
    </dgm:pt>
    <dgm:pt modelId="{0800BC94-003B-1C42-ADFC-16BF18DB7071}" type="pres">
      <dgm:prSet presAssocID="{E2E2039F-CFE0-6649-9958-81A41CEF3DEB}" presName="horz1" presStyleCnt="0"/>
      <dgm:spPr/>
    </dgm:pt>
    <dgm:pt modelId="{37D00047-BBE0-7041-AD4E-D4242259E95E}" type="pres">
      <dgm:prSet presAssocID="{E2E2039F-CFE0-6649-9958-81A41CEF3DEB}" presName="tx1" presStyleLbl="revTx" presStyleIdx="0" presStyleCnt="2"/>
      <dgm:spPr/>
      <dgm:t>
        <a:bodyPr/>
        <a:lstStyle/>
        <a:p>
          <a:endParaRPr lang="en-US"/>
        </a:p>
      </dgm:t>
    </dgm:pt>
    <dgm:pt modelId="{C4C1D6BB-87C7-3B4A-ADE9-93532B934701}" type="pres">
      <dgm:prSet presAssocID="{E2E2039F-CFE0-6649-9958-81A41CEF3DEB}" presName="vert1" presStyleCnt="0"/>
      <dgm:spPr/>
    </dgm:pt>
    <dgm:pt modelId="{4274C3ED-2004-B242-BFAC-533744D7745B}" type="pres">
      <dgm:prSet presAssocID="{E11E3ABD-C54C-2345-804E-B06011E1581C}" presName="thickLine" presStyleLbl="alignNode1" presStyleIdx="1" presStyleCnt="2"/>
      <dgm:spPr/>
    </dgm:pt>
    <dgm:pt modelId="{143A5351-4B03-424B-A5ED-17EEAB5E487C}" type="pres">
      <dgm:prSet presAssocID="{E11E3ABD-C54C-2345-804E-B06011E1581C}" presName="horz1" presStyleCnt="0"/>
      <dgm:spPr/>
    </dgm:pt>
    <dgm:pt modelId="{87FA9C31-3E2F-D64A-8263-DCAF196CA2EA}" type="pres">
      <dgm:prSet presAssocID="{E11E3ABD-C54C-2345-804E-B06011E1581C}" presName="tx1" presStyleLbl="revTx" presStyleIdx="1" presStyleCnt="2"/>
      <dgm:spPr/>
      <dgm:t>
        <a:bodyPr/>
        <a:lstStyle/>
        <a:p>
          <a:endParaRPr lang="en-US"/>
        </a:p>
      </dgm:t>
    </dgm:pt>
    <dgm:pt modelId="{6B2271C7-FB45-3344-8370-B07C75F69E47}" type="pres">
      <dgm:prSet presAssocID="{E11E3ABD-C54C-2345-804E-B06011E1581C}" presName="vert1" presStyleCnt="0"/>
      <dgm:spPr/>
    </dgm:pt>
  </dgm:ptLst>
  <dgm:cxnLst>
    <dgm:cxn modelId="{E08ECB8F-2DA2-C749-8CF8-DDADE25CF0BE}" type="presOf" srcId="{E2E2039F-CFE0-6649-9958-81A41CEF3DEB}" destId="{37D00047-BBE0-7041-AD4E-D4242259E95E}" srcOrd="0" destOrd="0" presId="urn:microsoft.com/office/officeart/2008/layout/LinedList"/>
    <dgm:cxn modelId="{AC81597C-95A8-FF4E-9713-9C7B1D90DDFA}" type="presOf" srcId="{E644A392-DF97-BF47-AD84-702FF7073005}" destId="{629F230A-2A9C-7A4A-A7BD-B4B1E7446B04}" srcOrd="0" destOrd="0" presId="urn:microsoft.com/office/officeart/2008/layout/LinedList"/>
    <dgm:cxn modelId="{5194A4FE-62AB-014D-9D44-932FE44A162D}" srcId="{E644A392-DF97-BF47-AD84-702FF7073005}" destId="{E11E3ABD-C54C-2345-804E-B06011E1581C}" srcOrd="1" destOrd="0" parTransId="{69E72B15-D6B6-4A46-B0FC-880231A9CBCC}" sibTransId="{C55DF3BC-7167-1147-B368-9EFF837139D5}"/>
    <dgm:cxn modelId="{4FE9A93C-F5CB-0D40-A0CB-9131DB8032B0}" type="presOf" srcId="{E11E3ABD-C54C-2345-804E-B06011E1581C}" destId="{87FA9C31-3E2F-D64A-8263-DCAF196CA2EA}" srcOrd="0" destOrd="0" presId="urn:microsoft.com/office/officeart/2008/layout/LinedList"/>
    <dgm:cxn modelId="{45A3541B-B3D3-BD49-88A9-7AB994ED0F4D}" srcId="{E644A392-DF97-BF47-AD84-702FF7073005}" destId="{E2E2039F-CFE0-6649-9958-81A41CEF3DEB}" srcOrd="0" destOrd="0" parTransId="{447C039F-CD88-4145-99DB-3C608B0D7010}" sibTransId="{5E25B0AF-EE7B-4A48-83E6-4EE4FE45E568}"/>
    <dgm:cxn modelId="{8B12FB9D-4A08-F340-A195-9035384AB05C}" type="presParOf" srcId="{629F230A-2A9C-7A4A-A7BD-B4B1E7446B04}" destId="{67B1EC2F-81FE-F443-A056-056065F873DF}" srcOrd="0" destOrd="0" presId="urn:microsoft.com/office/officeart/2008/layout/LinedList"/>
    <dgm:cxn modelId="{05288F56-1444-5744-9DF3-C3462370026F}" type="presParOf" srcId="{629F230A-2A9C-7A4A-A7BD-B4B1E7446B04}" destId="{0800BC94-003B-1C42-ADFC-16BF18DB7071}" srcOrd="1" destOrd="0" presId="urn:microsoft.com/office/officeart/2008/layout/LinedList"/>
    <dgm:cxn modelId="{55C74F18-4DA1-2844-A599-E08A29395C4C}" type="presParOf" srcId="{0800BC94-003B-1C42-ADFC-16BF18DB7071}" destId="{37D00047-BBE0-7041-AD4E-D4242259E95E}" srcOrd="0" destOrd="0" presId="urn:microsoft.com/office/officeart/2008/layout/LinedList"/>
    <dgm:cxn modelId="{DCB4F897-359C-1F4D-B0A0-6C24BBE5A003}" type="presParOf" srcId="{0800BC94-003B-1C42-ADFC-16BF18DB7071}" destId="{C4C1D6BB-87C7-3B4A-ADE9-93532B934701}" srcOrd="1" destOrd="0" presId="urn:microsoft.com/office/officeart/2008/layout/LinedList"/>
    <dgm:cxn modelId="{F91273D8-C89E-1846-8E24-60E1080C5333}" type="presParOf" srcId="{629F230A-2A9C-7A4A-A7BD-B4B1E7446B04}" destId="{4274C3ED-2004-B242-BFAC-533744D7745B}" srcOrd="2" destOrd="0" presId="urn:microsoft.com/office/officeart/2008/layout/LinedList"/>
    <dgm:cxn modelId="{E0A38C45-7E6E-4743-867E-4BA78E99B616}" type="presParOf" srcId="{629F230A-2A9C-7A4A-A7BD-B4B1E7446B04}" destId="{143A5351-4B03-424B-A5ED-17EEAB5E487C}" srcOrd="3" destOrd="0" presId="urn:microsoft.com/office/officeart/2008/layout/LinedList"/>
    <dgm:cxn modelId="{795BB945-E02C-0541-9506-12F64DD667CE}" type="presParOf" srcId="{143A5351-4B03-424B-A5ED-17EEAB5E487C}" destId="{87FA9C31-3E2F-D64A-8263-DCAF196CA2EA}" srcOrd="0" destOrd="0" presId="urn:microsoft.com/office/officeart/2008/layout/LinedList"/>
    <dgm:cxn modelId="{C8DE4F19-39D8-764D-BA48-A14DFEFDF071}" type="presParOf" srcId="{143A5351-4B03-424B-A5ED-17EEAB5E487C}" destId="{6B2271C7-FB45-3344-8370-B07C75F69E47}"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E8737D-BA7F-1943-AFAC-7347F7D4942C}" type="doc">
      <dgm:prSet loTypeId="urn:microsoft.com/office/officeart/2008/layout/LinedList" loCatId="" qsTypeId="urn:microsoft.com/office/officeart/2005/8/quickstyle/simple4" qsCatId="simple" csTypeId="urn:microsoft.com/office/officeart/2005/8/colors/accent1_3" csCatId="accent1" phldr="1"/>
      <dgm:spPr/>
      <dgm:t>
        <a:bodyPr/>
        <a:lstStyle/>
        <a:p>
          <a:endParaRPr lang="en-US"/>
        </a:p>
      </dgm:t>
    </dgm:pt>
    <dgm:pt modelId="{C57D5618-56D2-2C4D-96F4-145C155C7B1B}">
      <dgm:prSet phldrT="[Text]"/>
      <dgm:spPr/>
      <dgm:t>
        <a:bodyPr/>
        <a:lstStyle/>
        <a:p>
          <a:endParaRPr lang="en-US" dirty="0"/>
        </a:p>
      </dgm:t>
    </dgm:pt>
    <dgm:pt modelId="{F7C71DC1-4F87-8C49-9C44-571324908CF9}" type="parTrans" cxnId="{EA68B95F-0381-A945-A4E7-F9F9BA689618}">
      <dgm:prSet/>
      <dgm:spPr/>
      <dgm:t>
        <a:bodyPr/>
        <a:lstStyle/>
        <a:p>
          <a:endParaRPr lang="en-US"/>
        </a:p>
      </dgm:t>
    </dgm:pt>
    <dgm:pt modelId="{CE567BD6-C2A3-CD45-A59B-CC705D4FD19C}" type="sibTrans" cxnId="{EA68B95F-0381-A945-A4E7-F9F9BA689618}">
      <dgm:prSet/>
      <dgm:spPr/>
      <dgm:t>
        <a:bodyPr/>
        <a:lstStyle/>
        <a:p>
          <a:endParaRPr lang="en-US"/>
        </a:p>
      </dgm:t>
    </dgm:pt>
    <dgm:pt modelId="{54B0F0B7-9EED-E34E-A349-42AC59189EE8}">
      <dgm:prSet phldrT="[Text]" custT="1"/>
      <dgm:spPr/>
      <dgm:t>
        <a:bodyPr/>
        <a:lstStyle/>
        <a:p>
          <a:r>
            <a:rPr lang="en-US" sz="2000" b="0" dirty="0" smtClean="0"/>
            <a:t>The incarnate people represent only part of the group – the part that is visible to us. </a:t>
          </a:r>
          <a:endParaRPr lang="en-US" sz="2000" b="0" dirty="0"/>
        </a:p>
      </dgm:t>
    </dgm:pt>
    <dgm:pt modelId="{29ADD6C3-95F8-C945-A705-22712B9F2EA4}" type="parTrans" cxnId="{7BB16A20-235C-CF41-B4D8-E0BC596D540C}">
      <dgm:prSet/>
      <dgm:spPr/>
      <dgm:t>
        <a:bodyPr/>
        <a:lstStyle/>
        <a:p>
          <a:endParaRPr lang="en-US"/>
        </a:p>
      </dgm:t>
    </dgm:pt>
    <dgm:pt modelId="{52B37E4F-1C7B-E342-868B-C3183CB4D2E5}" type="sibTrans" cxnId="{7BB16A20-235C-CF41-B4D8-E0BC596D540C}">
      <dgm:prSet/>
      <dgm:spPr/>
      <dgm:t>
        <a:bodyPr/>
        <a:lstStyle/>
        <a:p>
          <a:endParaRPr lang="en-US"/>
        </a:p>
      </dgm:t>
    </dgm:pt>
    <dgm:pt modelId="{79401932-5B2A-AA4C-9ACB-13A6732747AC}">
      <dgm:prSet phldrT="[Text]" custT="1"/>
      <dgm:spPr/>
      <dgm:t>
        <a:bodyPr/>
        <a:lstStyle/>
        <a:p>
          <a:r>
            <a:rPr lang="en-US" sz="2000" b="0" dirty="0" smtClean="0"/>
            <a:t>The task assigned to them is certainly important, but nothing they do compares to the complex work that is carried by the discarnate spirits. </a:t>
          </a:r>
          <a:endParaRPr lang="en-US" sz="2000" b="0" dirty="0"/>
        </a:p>
      </dgm:t>
    </dgm:pt>
    <dgm:pt modelId="{3DD37B73-5757-6A4D-BF87-ACD4827E0981}" type="parTrans" cxnId="{C98DCB7B-B286-6E48-B03E-154C14D25CAF}">
      <dgm:prSet/>
      <dgm:spPr/>
      <dgm:t>
        <a:bodyPr/>
        <a:lstStyle/>
        <a:p>
          <a:endParaRPr lang="en-US"/>
        </a:p>
      </dgm:t>
    </dgm:pt>
    <dgm:pt modelId="{21BB4D68-666C-C04F-BAD3-F1945817E144}" type="sibTrans" cxnId="{C98DCB7B-B286-6E48-B03E-154C14D25CAF}">
      <dgm:prSet/>
      <dgm:spPr/>
      <dgm:t>
        <a:bodyPr/>
        <a:lstStyle/>
        <a:p>
          <a:endParaRPr lang="en-US"/>
        </a:p>
      </dgm:t>
    </dgm:pt>
    <dgm:pt modelId="{1A66BEE9-182A-4549-B11F-3FB53B18DAA2}">
      <dgm:prSet phldrT="[Text]" custT="1"/>
      <dgm:spPr/>
      <dgm:t>
        <a:bodyPr/>
        <a:lstStyle/>
        <a:p>
          <a:r>
            <a:rPr lang="en-US" sz="2000" b="0" dirty="0" smtClean="0"/>
            <a:t>Once the group has decided that its components are indeed prepared for it, since they have studied the theory for a while, it should thus be prepared to withstand all the sacrifices and renunciations imposed by the work. </a:t>
          </a:r>
          <a:endParaRPr lang="en-US" sz="2000" b="0" dirty="0"/>
        </a:p>
      </dgm:t>
    </dgm:pt>
    <dgm:pt modelId="{9D204ACF-C00F-1E44-A238-DC067D8B2268}" type="parTrans" cxnId="{32A98DEC-CFCA-854B-A51A-BC675BE215F4}">
      <dgm:prSet/>
      <dgm:spPr/>
      <dgm:t>
        <a:bodyPr/>
        <a:lstStyle/>
        <a:p>
          <a:endParaRPr lang="en-US"/>
        </a:p>
      </dgm:t>
    </dgm:pt>
    <dgm:pt modelId="{D8300772-4AE3-6E4D-9E6D-A27934C1FE4E}" type="sibTrans" cxnId="{32A98DEC-CFCA-854B-A51A-BC675BE215F4}">
      <dgm:prSet/>
      <dgm:spPr/>
      <dgm:t>
        <a:bodyPr/>
        <a:lstStyle/>
        <a:p>
          <a:endParaRPr lang="en-US"/>
        </a:p>
      </dgm:t>
    </dgm:pt>
    <dgm:pt modelId="{56DD345D-0A10-744C-93F3-BE98C1A7ABE3}">
      <dgm:prSet phldrT="[Text]" custT="1"/>
      <dgm:spPr/>
      <dgm:t>
        <a:bodyPr/>
        <a:lstStyle/>
        <a:p>
          <a:r>
            <a:rPr lang="en-US" sz="2000" b="0" dirty="0" smtClean="0"/>
            <a:t>Someone intending to organize a mediumistic group should, first and foremost, select the people who will comprise it. </a:t>
          </a:r>
          <a:endParaRPr lang="en-US" sz="2000" b="0" dirty="0"/>
        </a:p>
      </dgm:t>
    </dgm:pt>
    <dgm:pt modelId="{B05BF467-1B28-7840-B958-878D2C7A54BC}" type="sibTrans" cxnId="{26B2D7B3-71C6-264F-A2BE-BF2E85A20BC5}">
      <dgm:prSet/>
      <dgm:spPr/>
      <dgm:t>
        <a:bodyPr/>
        <a:lstStyle/>
        <a:p>
          <a:endParaRPr lang="en-US"/>
        </a:p>
      </dgm:t>
    </dgm:pt>
    <dgm:pt modelId="{9DDCA98C-FA46-AC4F-8835-783E6F314A9E}" type="parTrans" cxnId="{26B2D7B3-71C6-264F-A2BE-BF2E85A20BC5}">
      <dgm:prSet/>
      <dgm:spPr/>
      <dgm:t>
        <a:bodyPr/>
        <a:lstStyle/>
        <a:p>
          <a:endParaRPr lang="en-US"/>
        </a:p>
      </dgm:t>
    </dgm:pt>
    <dgm:pt modelId="{06841783-FC09-AD4E-BAF9-3C75FC3BA5C7}" type="pres">
      <dgm:prSet presAssocID="{39E8737D-BA7F-1943-AFAC-7347F7D4942C}" presName="vert0" presStyleCnt="0">
        <dgm:presLayoutVars>
          <dgm:dir/>
          <dgm:animOne val="branch"/>
          <dgm:animLvl val="lvl"/>
        </dgm:presLayoutVars>
      </dgm:prSet>
      <dgm:spPr/>
      <dgm:t>
        <a:bodyPr/>
        <a:lstStyle/>
        <a:p>
          <a:endParaRPr lang="en-US"/>
        </a:p>
      </dgm:t>
    </dgm:pt>
    <dgm:pt modelId="{D644CE13-6260-0943-B3FC-41171EA13487}" type="pres">
      <dgm:prSet presAssocID="{C57D5618-56D2-2C4D-96F4-145C155C7B1B}" presName="thickLine" presStyleLbl="alignNode1" presStyleIdx="0" presStyleCnt="1"/>
      <dgm:spPr/>
    </dgm:pt>
    <dgm:pt modelId="{8B220D16-9372-1740-B661-2C4BF56263FA}" type="pres">
      <dgm:prSet presAssocID="{C57D5618-56D2-2C4D-96F4-145C155C7B1B}" presName="horz1" presStyleCnt="0"/>
      <dgm:spPr/>
    </dgm:pt>
    <dgm:pt modelId="{6CEF30DB-0232-2E4F-839D-03A2FA72166E}" type="pres">
      <dgm:prSet presAssocID="{C57D5618-56D2-2C4D-96F4-145C155C7B1B}" presName="tx1" presStyleLbl="revTx" presStyleIdx="0" presStyleCnt="5"/>
      <dgm:spPr/>
      <dgm:t>
        <a:bodyPr/>
        <a:lstStyle/>
        <a:p>
          <a:endParaRPr lang="en-US"/>
        </a:p>
      </dgm:t>
    </dgm:pt>
    <dgm:pt modelId="{BDDB9069-37A8-684E-A7C6-96DAC0014D17}" type="pres">
      <dgm:prSet presAssocID="{C57D5618-56D2-2C4D-96F4-145C155C7B1B}" presName="vert1" presStyleCnt="0"/>
      <dgm:spPr/>
    </dgm:pt>
    <dgm:pt modelId="{050173D2-7B71-014B-AF01-06CC8D6366D1}" type="pres">
      <dgm:prSet presAssocID="{56DD345D-0A10-744C-93F3-BE98C1A7ABE3}" presName="vertSpace2a" presStyleCnt="0"/>
      <dgm:spPr/>
    </dgm:pt>
    <dgm:pt modelId="{5040DF5A-2963-E045-B28A-2AEA56E40CB4}" type="pres">
      <dgm:prSet presAssocID="{56DD345D-0A10-744C-93F3-BE98C1A7ABE3}" presName="horz2" presStyleCnt="0"/>
      <dgm:spPr/>
    </dgm:pt>
    <dgm:pt modelId="{EB9E5B55-2AD7-6244-81F1-D07705410705}" type="pres">
      <dgm:prSet presAssocID="{56DD345D-0A10-744C-93F3-BE98C1A7ABE3}" presName="horzSpace2" presStyleCnt="0"/>
      <dgm:spPr/>
    </dgm:pt>
    <dgm:pt modelId="{4BFDE940-3172-3641-B88F-5BCA7F86098F}" type="pres">
      <dgm:prSet presAssocID="{56DD345D-0A10-744C-93F3-BE98C1A7ABE3}" presName="tx2" presStyleLbl="revTx" presStyleIdx="1" presStyleCnt="5"/>
      <dgm:spPr/>
      <dgm:t>
        <a:bodyPr/>
        <a:lstStyle/>
        <a:p>
          <a:endParaRPr lang="en-US"/>
        </a:p>
      </dgm:t>
    </dgm:pt>
    <dgm:pt modelId="{1EF26799-8D11-4D45-8E43-EA07278973F8}" type="pres">
      <dgm:prSet presAssocID="{56DD345D-0A10-744C-93F3-BE98C1A7ABE3}" presName="vert2" presStyleCnt="0"/>
      <dgm:spPr/>
    </dgm:pt>
    <dgm:pt modelId="{1B4C82E2-FDC6-434B-B0C1-026020126AD1}" type="pres">
      <dgm:prSet presAssocID="{56DD345D-0A10-744C-93F3-BE98C1A7ABE3}" presName="thinLine2b" presStyleLbl="callout" presStyleIdx="0" presStyleCnt="4"/>
      <dgm:spPr/>
    </dgm:pt>
    <dgm:pt modelId="{C2E8789F-2D84-894F-A614-9A972A88A0E9}" type="pres">
      <dgm:prSet presAssocID="{56DD345D-0A10-744C-93F3-BE98C1A7ABE3}" presName="vertSpace2b" presStyleCnt="0"/>
      <dgm:spPr/>
    </dgm:pt>
    <dgm:pt modelId="{722CACFA-59B0-624D-88C5-9B2089255254}" type="pres">
      <dgm:prSet presAssocID="{54B0F0B7-9EED-E34E-A349-42AC59189EE8}" presName="horz2" presStyleCnt="0"/>
      <dgm:spPr/>
    </dgm:pt>
    <dgm:pt modelId="{7B1CC85F-1CA2-6C4D-AAA2-8D9461C0BCA6}" type="pres">
      <dgm:prSet presAssocID="{54B0F0B7-9EED-E34E-A349-42AC59189EE8}" presName="horzSpace2" presStyleCnt="0"/>
      <dgm:spPr/>
    </dgm:pt>
    <dgm:pt modelId="{49BF6A18-BE47-6C4E-9DD7-E8977D415D79}" type="pres">
      <dgm:prSet presAssocID="{54B0F0B7-9EED-E34E-A349-42AC59189EE8}" presName="tx2" presStyleLbl="revTx" presStyleIdx="2" presStyleCnt="5"/>
      <dgm:spPr/>
      <dgm:t>
        <a:bodyPr/>
        <a:lstStyle/>
        <a:p>
          <a:endParaRPr lang="en-US"/>
        </a:p>
      </dgm:t>
    </dgm:pt>
    <dgm:pt modelId="{1522B7E6-128A-D84F-A234-1CA2EF8A6D2C}" type="pres">
      <dgm:prSet presAssocID="{54B0F0B7-9EED-E34E-A349-42AC59189EE8}" presName="vert2" presStyleCnt="0"/>
      <dgm:spPr/>
    </dgm:pt>
    <dgm:pt modelId="{F3AA7623-97D5-B945-9DE4-C9060C61F280}" type="pres">
      <dgm:prSet presAssocID="{54B0F0B7-9EED-E34E-A349-42AC59189EE8}" presName="thinLine2b" presStyleLbl="callout" presStyleIdx="1" presStyleCnt="4" custLinFactY="-400000" custLinFactNeighborY="-497620"/>
      <dgm:spPr/>
    </dgm:pt>
    <dgm:pt modelId="{43313E06-6EF6-F344-A122-6F394FA4A694}" type="pres">
      <dgm:prSet presAssocID="{54B0F0B7-9EED-E34E-A349-42AC59189EE8}" presName="vertSpace2b" presStyleCnt="0"/>
      <dgm:spPr/>
    </dgm:pt>
    <dgm:pt modelId="{0A29EADB-80BF-1646-920C-026206970FB6}" type="pres">
      <dgm:prSet presAssocID="{79401932-5B2A-AA4C-9ACB-13A6732747AC}" presName="horz2" presStyleCnt="0"/>
      <dgm:spPr/>
    </dgm:pt>
    <dgm:pt modelId="{4BE5101E-214C-8542-9327-097F615DD32E}" type="pres">
      <dgm:prSet presAssocID="{79401932-5B2A-AA4C-9ACB-13A6732747AC}" presName="horzSpace2" presStyleCnt="0"/>
      <dgm:spPr/>
    </dgm:pt>
    <dgm:pt modelId="{3CA4C011-0D8F-254A-85FE-17595A5EE981}" type="pres">
      <dgm:prSet presAssocID="{79401932-5B2A-AA4C-9ACB-13A6732747AC}" presName="tx2" presStyleLbl="revTx" presStyleIdx="3" presStyleCnt="5" custLinFactNeighborY="-34898"/>
      <dgm:spPr/>
      <dgm:t>
        <a:bodyPr/>
        <a:lstStyle/>
        <a:p>
          <a:endParaRPr lang="en-US"/>
        </a:p>
      </dgm:t>
    </dgm:pt>
    <dgm:pt modelId="{1807BE3E-7EFA-6842-80DF-C995DCB7DF36}" type="pres">
      <dgm:prSet presAssocID="{79401932-5B2A-AA4C-9ACB-13A6732747AC}" presName="vert2" presStyleCnt="0"/>
      <dgm:spPr/>
    </dgm:pt>
    <dgm:pt modelId="{AEF9C68A-D64E-9848-BAE7-D3D9C5B1682A}" type="pres">
      <dgm:prSet presAssocID="{79401932-5B2A-AA4C-9ACB-13A6732747AC}" presName="thinLine2b" presStyleLbl="callout" presStyleIdx="2" presStyleCnt="4" custLinFactY="-588196" custLinFactNeighborY="-600000"/>
      <dgm:spPr/>
    </dgm:pt>
    <dgm:pt modelId="{5AD8D6FB-4D90-8244-A9AC-96141668255E}" type="pres">
      <dgm:prSet presAssocID="{79401932-5B2A-AA4C-9ACB-13A6732747AC}" presName="vertSpace2b" presStyleCnt="0"/>
      <dgm:spPr/>
    </dgm:pt>
    <dgm:pt modelId="{0B6CC189-F0B6-F041-B010-1C867F267C09}" type="pres">
      <dgm:prSet presAssocID="{1A66BEE9-182A-4549-B11F-3FB53B18DAA2}" presName="horz2" presStyleCnt="0"/>
      <dgm:spPr/>
    </dgm:pt>
    <dgm:pt modelId="{C7E87679-4214-E745-9BD2-27E1B101FAA7}" type="pres">
      <dgm:prSet presAssocID="{1A66BEE9-182A-4549-B11F-3FB53B18DAA2}" presName="horzSpace2" presStyleCnt="0"/>
      <dgm:spPr/>
    </dgm:pt>
    <dgm:pt modelId="{70653EC0-22EF-9A41-AEC0-48FA8BFC2BA1}" type="pres">
      <dgm:prSet presAssocID="{1A66BEE9-182A-4549-B11F-3FB53B18DAA2}" presName="tx2" presStyleLbl="revTx" presStyleIdx="4" presStyleCnt="5" custLinFactNeighborY="-44728"/>
      <dgm:spPr/>
      <dgm:t>
        <a:bodyPr/>
        <a:lstStyle/>
        <a:p>
          <a:endParaRPr lang="en-US"/>
        </a:p>
      </dgm:t>
    </dgm:pt>
    <dgm:pt modelId="{AACBE48D-844B-4E49-B55C-42E51BFD7DBE}" type="pres">
      <dgm:prSet presAssocID="{1A66BEE9-182A-4549-B11F-3FB53B18DAA2}" presName="vert2" presStyleCnt="0"/>
      <dgm:spPr/>
    </dgm:pt>
    <dgm:pt modelId="{8ED37352-1805-384D-9EEA-5338BE5032CC}" type="pres">
      <dgm:prSet presAssocID="{1A66BEE9-182A-4549-B11F-3FB53B18DAA2}" presName="thinLine2b" presStyleLbl="callout" presStyleIdx="3" presStyleCnt="4"/>
      <dgm:spPr/>
    </dgm:pt>
    <dgm:pt modelId="{1551B4D8-37B1-A740-819C-B8DDEB659CD1}" type="pres">
      <dgm:prSet presAssocID="{1A66BEE9-182A-4549-B11F-3FB53B18DAA2}" presName="vertSpace2b" presStyleCnt="0"/>
      <dgm:spPr/>
    </dgm:pt>
  </dgm:ptLst>
  <dgm:cxnLst>
    <dgm:cxn modelId="{2846E692-D8C5-B841-94F9-7B0E17B8BD2B}" type="presOf" srcId="{56DD345D-0A10-744C-93F3-BE98C1A7ABE3}" destId="{4BFDE940-3172-3641-B88F-5BCA7F86098F}" srcOrd="0" destOrd="0" presId="urn:microsoft.com/office/officeart/2008/layout/LinedList"/>
    <dgm:cxn modelId="{28236D6D-114F-8E49-ADAA-4935FB29DFE8}" type="presOf" srcId="{79401932-5B2A-AA4C-9ACB-13A6732747AC}" destId="{3CA4C011-0D8F-254A-85FE-17595A5EE981}" srcOrd="0" destOrd="0" presId="urn:microsoft.com/office/officeart/2008/layout/LinedList"/>
    <dgm:cxn modelId="{B806BBFF-07AB-FC40-B31E-58651D9279AC}" type="presOf" srcId="{54B0F0B7-9EED-E34E-A349-42AC59189EE8}" destId="{49BF6A18-BE47-6C4E-9DD7-E8977D415D79}" srcOrd="0" destOrd="0" presId="urn:microsoft.com/office/officeart/2008/layout/LinedList"/>
    <dgm:cxn modelId="{7BB16A20-235C-CF41-B4D8-E0BC596D540C}" srcId="{C57D5618-56D2-2C4D-96F4-145C155C7B1B}" destId="{54B0F0B7-9EED-E34E-A349-42AC59189EE8}" srcOrd="1" destOrd="0" parTransId="{29ADD6C3-95F8-C945-A705-22712B9F2EA4}" sibTransId="{52B37E4F-1C7B-E342-868B-C3183CB4D2E5}"/>
    <dgm:cxn modelId="{EA68B95F-0381-A945-A4E7-F9F9BA689618}" srcId="{39E8737D-BA7F-1943-AFAC-7347F7D4942C}" destId="{C57D5618-56D2-2C4D-96F4-145C155C7B1B}" srcOrd="0" destOrd="0" parTransId="{F7C71DC1-4F87-8C49-9C44-571324908CF9}" sibTransId="{CE567BD6-C2A3-CD45-A59B-CC705D4FD19C}"/>
    <dgm:cxn modelId="{1564F022-59D1-4D40-9AE3-B1FFDC565744}" type="presOf" srcId="{C57D5618-56D2-2C4D-96F4-145C155C7B1B}" destId="{6CEF30DB-0232-2E4F-839D-03A2FA72166E}" srcOrd="0" destOrd="0" presId="urn:microsoft.com/office/officeart/2008/layout/LinedList"/>
    <dgm:cxn modelId="{26B2D7B3-71C6-264F-A2BE-BF2E85A20BC5}" srcId="{C57D5618-56D2-2C4D-96F4-145C155C7B1B}" destId="{56DD345D-0A10-744C-93F3-BE98C1A7ABE3}" srcOrd="0" destOrd="0" parTransId="{9DDCA98C-FA46-AC4F-8835-783E6F314A9E}" sibTransId="{B05BF467-1B28-7840-B958-878D2C7A54BC}"/>
    <dgm:cxn modelId="{ED5518AB-625C-684F-ABFD-DB0DEED9B0F2}" type="presOf" srcId="{1A66BEE9-182A-4549-B11F-3FB53B18DAA2}" destId="{70653EC0-22EF-9A41-AEC0-48FA8BFC2BA1}" srcOrd="0" destOrd="0" presId="urn:microsoft.com/office/officeart/2008/layout/LinedList"/>
    <dgm:cxn modelId="{32A98DEC-CFCA-854B-A51A-BC675BE215F4}" srcId="{C57D5618-56D2-2C4D-96F4-145C155C7B1B}" destId="{1A66BEE9-182A-4549-B11F-3FB53B18DAA2}" srcOrd="3" destOrd="0" parTransId="{9D204ACF-C00F-1E44-A238-DC067D8B2268}" sibTransId="{D8300772-4AE3-6E4D-9E6D-A27934C1FE4E}"/>
    <dgm:cxn modelId="{C98DCB7B-B286-6E48-B03E-154C14D25CAF}" srcId="{C57D5618-56D2-2C4D-96F4-145C155C7B1B}" destId="{79401932-5B2A-AA4C-9ACB-13A6732747AC}" srcOrd="2" destOrd="0" parTransId="{3DD37B73-5757-6A4D-BF87-ACD4827E0981}" sibTransId="{21BB4D68-666C-C04F-BAD3-F1945817E144}"/>
    <dgm:cxn modelId="{DEFAB2FD-5D2A-5349-B686-CD7764308105}" type="presOf" srcId="{39E8737D-BA7F-1943-AFAC-7347F7D4942C}" destId="{06841783-FC09-AD4E-BAF9-3C75FC3BA5C7}" srcOrd="0" destOrd="0" presId="urn:microsoft.com/office/officeart/2008/layout/LinedList"/>
    <dgm:cxn modelId="{0B392424-4174-EC46-8F96-1C36436978A6}" type="presParOf" srcId="{06841783-FC09-AD4E-BAF9-3C75FC3BA5C7}" destId="{D644CE13-6260-0943-B3FC-41171EA13487}" srcOrd="0" destOrd="0" presId="urn:microsoft.com/office/officeart/2008/layout/LinedList"/>
    <dgm:cxn modelId="{953D936E-DC4E-A748-9F57-67CD7F69943E}" type="presParOf" srcId="{06841783-FC09-AD4E-BAF9-3C75FC3BA5C7}" destId="{8B220D16-9372-1740-B661-2C4BF56263FA}" srcOrd="1" destOrd="0" presId="urn:microsoft.com/office/officeart/2008/layout/LinedList"/>
    <dgm:cxn modelId="{D316A1B8-6ED3-A848-9A5D-FEEC93D050E2}" type="presParOf" srcId="{8B220D16-9372-1740-B661-2C4BF56263FA}" destId="{6CEF30DB-0232-2E4F-839D-03A2FA72166E}" srcOrd="0" destOrd="0" presId="urn:microsoft.com/office/officeart/2008/layout/LinedList"/>
    <dgm:cxn modelId="{02E7813F-EF9B-A944-8A26-32C01598A315}" type="presParOf" srcId="{8B220D16-9372-1740-B661-2C4BF56263FA}" destId="{BDDB9069-37A8-684E-A7C6-96DAC0014D17}" srcOrd="1" destOrd="0" presId="urn:microsoft.com/office/officeart/2008/layout/LinedList"/>
    <dgm:cxn modelId="{A6D94310-E0B1-DE44-AF65-F68BC1947A5D}" type="presParOf" srcId="{BDDB9069-37A8-684E-A7C6-96DAC0014D17}" destId="{050173D2-7B71-014B-AF01-06CC8D6366D1}" srcOrd="0" destOrd="0" presId="urn:microsoft.com/office/officeart/2008/layout/LinedList"/>
    <dgm:cxn modelId="{267850F3-5DB1-6F4A-A80F-40C64A8E2005}" type="presParOf" srcId="{BDDB9069-37A8-684E-A7C6-96DAC0014D17}" destId="{5040DF5A-2963-E045-B28A-2AEA56E40CB4}" srcOrd="1" destOrd="0" presId="urn:microsoft.com/office/officeart/2008/layout/LinedList"/>
    <dgm:cxn modelId="{2A9C2968-2D68-1841-B35E-6BEAB9DD3D14}" type="presParOf" srcId="{5040DF5A-2963-E045-B28A-2AEA56E40CB4}" destId="{EB9E5B55-2AD7-6244-81F1-D07705410705}" srcOrd="0" destOrd="0" presId="urn:microsoft.com/office/officeart/2008/layout/LinedList"/>
    <dgm:cxn modelId="{0AF4FA42-33BF-6A49-99ED-5839EF70C3E7}" type="presParOf" srcId="{5040DF5A-2963-E045-B28A-2AEA56E40CB4}" destId="{4BFDE940-3172-3641-B88F-5BCA7F86098F}" srcOrd="1" destOrd="0" presId="urn:microsoft.com/office/officeart/2008/layout/LinedList"/>
    <dgm:cxn modelId="{110F939C-FE34-BB47-AA42-A879C82BED22}" type="presParOf" srcId="{5040DF5A-2963-E045-B28A-2AEA56E40CB4}" destId="{1EF26799-8D11-4D45-8E43-EA07278973F8}" srcOrd="2" destOrd="0" presId="urn:microsoft.com/office/officeart/2008/layout/LinedList"/>
    <dgm:cxn modelId="{010BCFEA-D9FB-054B-B7D1-2CD562708BFB}" type="presParOf" srcId="{BDDB9069-37A8-684E-A7C6-96DAC0014D17}" destId="{1B4C82E2-FDC6-434B-B0C1-026020126AD1}" srcOrd="2" destOrd="0" presId="urn:microsoft.com/office/officeart/2008/layout/LinedList"/>
    <dgm:cxn modelId="{8EA53DE9-B7F2-8947-B056-B720026BBB42}" type="presParOf" srcId="{BDDB9069-37A8-684E-A7C6-96DAC0014D17}" destId="{C2E8789F-2D84-894F-A614-9A972A88A0E9}" srcOrd="3" destOrd="0" presId="urn:microsoft.com/office/officeart/2008/layout/LinedList"/>
    <dgm:cxn modelId="{8AD9F682-7AD0-E649-8364-3105D7ED8338}" type="presParOf" srcId="{BDDB9069-37A8-684E-A7C6-96DAC0014D17}" destId="{722CACFA-59B0-624D-88C5-9B2089255254}" srcOrd="4" destOrd="0" presId="urn:microsoft.com/office/officeart/2008/layout/LinedList"/>
    <dgm:cxn modelId="{6C8E3CD8-F46E-7042-BA31-34084CE84C06}" type="presParOf" srcId="{722CACFA-59B0-624D-88C5-9B2089255254}" destId="{7B1CC85F-1CA2-6C4D-AAA2-8D9461C0BCA6}" srcOrd="0" destOrd="0" presId="urn:microsoft.com/office/officeart/2008/layout/LinedList"/>
    <dgm:cxn modelId="{C01F29A7-A0AE-7C4A-9358-0AC58F511C51}" type="presParOf" srcId="{722CACFA-59B0-624D-88C5-9B2089255254}" destId="{49BF6A18-BE47-6C4E-9DD7-E8977D415D79}" srcOrd="1" destOrd="0" presId="urn:microsoft.com/office/officeart/2008/layout/LinedList"/>
    <dgm:cxn modelId="{CFE65A36-E2CF-6143-A0FA-EB9ED16F8785}" type="presParOf" srcId="{722CACFA-59B0-624D-88C5-9B2089255254}" destId="{1522B7E6-128A-D84F-A234-1CA2EF8A6D2C}" srcOrd="2" destOrd="0" presId="urn:microsoft.com/office/officeart/2008/layout/LinedList"/>
    <dgm:cxn modelId="{E4CD5138-11EB-6B4D-8809-FFF5ED7663A7}" type="presParOf" srcId="{BDDB9069-37A8-684E-A7C6-96DAC0014D17}" destId="{F3AA7623-97D5-B945-9DE4-C9060C61F280}" srcOrd="5" destOrd="0" presId="urn:microsoft.com/office/officeart/2008/layout/LinedList"/>
    <dgm:cxn modelId="{2FA14933-33D7-B644-B867-51BB26EE6548}" type="presParOf" srcId="{BDDB9069-37A8-684E-A7C6-96DAC0014D17}" destId="{43313E06-6EF6-F344-A122-6F394FA4A694}" srcOrd="6" destOrd="0" presId="urn:microsoft.com/office/officeart/2008/layout/LinedList"/>
    <dgm:cxn modelId="{4ABCD1D3-1DF9-774F-8905-CAAB9F371DF6}" type="presParOf" srcId="{BDDB9069-37A8-684E-A7C6-96DAC0014D17}" destId="{0A29EADB-80BF-1646-920C-026206970FB6}" srcOrd="7" destOrd="0" presId="urn:microsoft.com/office/officeart/2008/layout/LinedList"/>
    <dgm:cxn modelId="{6DB0A64D-1C14-1C45-A0B5-DE03BAB69178}" type="presParOf" srcId="{0A29EADB-80BF-1646-920C-026206970FB6}" destId="{4BE5101E-214C-8542-9327-097F615DD32E}" srcOrd="0" destOrd="0" presId="urn:microsoft.com/office/officeart/2008/layout/LinedList"/>
    <dgm:cxn modelId="{C57B7155-6A5D-D549-B34F-7BB94AF38799}" type="presParOf" srcId="{0A29EADB-80BF-1646-920C-026206970FB6}" destId="{3CA4C011-0D8F-254A-85FE-17595A5EE981}" srcOrd="1" destOrd="0" presId="urn:microsoft.com/office/officeart/2008/layout/LinedList"/>
    <dgm:cxn modelId="{BD78727A-C16C-534A-A020-B435DA6FF3D7}" type="presParOf" srcId="{0A29EADB-80BF-1646-920C-026206970FB6}" destId="{1807BE3E-7EFA-6842-80DF-C995DCB7DF36}" srcOrd="2" destOrd="0" presId="urn:microsoft.com/office/officeart/2008/layout/LinedList"/>
    <dgm:cxn modelId="{67107A66-8854-284D-B75B-93DD2FD61502}" type="presParOf" srcId="{BDDB9069-37A8-684E-A7C6-96DAC0014D17}" destId="{AEF9C68A-D64E-9848-BAE7-D3D9C5B1682A}" srcOrd="8" destOrd="0" presId="urn:microsoft.com/office/officeart/2008/layout/LinedList"/>
    <dgm:cxn modelId="{29738A6C-2D40-B843-B0F1-2442C339436E}" type="presParOf" srcId="{BDDB9069-37A8-684E-A7C6-96DAC0014D17}" destId="{5AD8D6FB-4D90-8244-A9AC-96141668255E}" srcOrd="9" destOrd="0" presId="urn:microsoft.com/office/officeart/2008/layout/LinedList"/>
    <dgm:cxn modelId="{FC8D3685-F0A1-8540-9AE8-A0CAD8A1BABC}" type="presParOf" srcId="{BDDB9069-37A8-684E-A7C6-96DAC0014D17}" destId="{0B6CC189-F0B6-F041-B010-1C867F267C09}" srcOrd="10" destOrd="0" presId="urn:microsoft.com/office/officeart/2008/layout/LinedList"/>
    <dgm:cxn modelId="{C87C8390-C3AC-EA4A-89B8-D5730812CF38}" type="presParOf" srcId="{0B6CC189-F0B6-F041-B010-1C867F267C09}" destId="{C7E87679-4214-E745-9BD2-27E1B101FAA7}" srcOrd="0" destOrd="0" presId="urn:microsoft.com/office/officeart/2008/layout/LinedList"/>
    <dgm:cxn modelId="{88C38FF8-0367-2448-AD1D-8B1400A99C55}" type="presParOf" srcId="{0B6CC189-F0B6-F041-B010-1C867F267C09}" destId="{70653EC0-22EF-9A41-AEC0-48FA8BFC2BA1}" srcOrd="1" destOrd="0" presId="urn:microsoft.com/office/officeart/2008/layout/LinedList"/>
    <dgm:cxn modelId="{9B3B289F-381E-8546-BB1A-A0A788EE2E14}" type="presParOf" srcId="{0B6CC189-F0B6-F041-B010-1C867F267C09}" destId="{AACBE48D-844B-4E49-B55C-42E51BFD7DBE}" srcOrd="2" destOrd="0" presId="urn:microsoft.com/office/officeart/2008/layout/LinedList"/>
    <dgm:cxn modelId="{49B9976F-298C-E84B-B63C-CD80828C1924}" type="presParOf" srcId="{BDDB9069-37A8-684E-A7C6-96DAC0014D17}" destId="{8ED37352-1805-384D-9EEA-5338BE5032CC}" srcOrd="11" destOrd="0" presId="urn:microsoft.com/office/officeart/2008/layout/LinedList"/>
    <dgm:cxn modelId="{FB152A84-F802-8845-9315-7590DA15C80D}" type="presParOf" srcId="{BDDB9069-37A8-684E-A7C6-96DAC0014D17}" destId="{1551B4D8-37B1-A740-819C-B8DDEB659CD1}" srcOrd="12"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E8737D-BA7F-1943-AFAC-7347F7D4942C}" type="doc">
      <dgm:prSet loTypeId="urn:microsoft.com/office/officeart/2008/layout/LinedList" loCatId="" qsTypeId="urn:microsoft.com/office/officeart/2005/8/quickstyle/simple4" qsCatId="simple" csTypeId="urn:microsoft.com/office/officeart/2005/8/colors/accent1_3" csCatId="accent1" phldr="1"/>
      <dgm:spPr/>
      <dgm:t>
        <a:bodyPr/>
        <a:lstStyle/>
        <a:p>
          <a:endParaRPr lang="en-US"/>
        </a:p>
      </dgm:t>
    </dgm:pt>
    <dgm:pt modelId="{C57D5618-56D2-2C4D-96F4-145C155C7B1B}">
      <dgm:prSet phldrT="[Text]"/>
      <dgm:spPr/>
      <dgm:t>
        <a:bodyPr/>
        <a:lstStyle/>
        <a:p>
          <a:endParaRPr lang="en-US" dirty="0"/>
        </a:p>
      </dgm:t>
    </dgm:pt>
    <dgm:pt modelId="{F7C71DC1-4F87-8C49-9C44-571324908CF9}" type="parTrans" cxnId="{EA68B95F-0381-A945-A4E7-F9F9BA689618}">
      <dgm:prSet/>
      <dgm:spPr/>
      <dgm:t>
        <a:bodyPr/>
        <a:lstStyle/>
        <a:p>
          <a:endParaRPr lang="en-US"/>
        </a:p>
      </dgm:t>
    </dgm:pt>
    <dgm:pt modelId="{CE567BD6-C2A3-CD45-A59B-CC705D4FD19C}" type="sibTrans" cxnId="{EA68B95F-0381-A945-A4E7-F9F9BA689618}">
      <dgm:prSet/>
      <dgm:spPr/>
      <dgm:t>
        <a:bodyPr/>
        <a:lstStyle/>
        <a:p>
          <a:endParaRPr lang="en-US"/>
        </a:p>
      </dgm:t>
    </dgm:pt>
    <dgm:pt modelId="{56DD345D-0A10-744C-93F3-BE98C1A7ABE3}">
      <dgm:prSet phldrT="[Text]" custT="1"/>
      <dgm:spPr/>
      <dgm:t>
        <a:bodyPr/>
        <a:lstStyle/>
        <a:p>
          <a:r>
            <a:rPr lang="en-US" sz="2000" b="0" dirty="0" smtClean="0"/>
            <a:t>The task should be carried out with uninterrupted continuity and absolute regularity. </a:t>
          </a:r>
          <a:endParaRPr lang="en-US" sz="2000" b="0" dirty="0"/>
        </a:p>
      </dgm:t>
    </dgm:pt>
    <dgm:pt modelId="{B05BF467-1B28-7840-B958-878D2C7A54BC}" type="sibTrans" cxnId="{26B2D7B3-71C6-264F-A2BE-BF2E85A20BC5}">
      <dgm:prSet/>
      <dgm:spPr/>
      <dgm:t>
        <a:bodyPr/>
        <a:lstStyle/>
        <a:p>
          <a:endParaRPr lang="en-US"/>
        </a:p>
      </dgm:t>
    </dgm:pt>
    <dgm:pt modelId="{9DDCA98C-FA46-AC4F-8835-783E6F314A9E}" type="parTrans" cxnId="{26B2D7B3-71C6-264F-A2BE-BF2E85A20BC5}">
      <dgm:prSet/>
      <dgm:spPr/>
      <dgm:t>
        <a:bodyPr/>
        <a:lstStyle/>
        <a:p>
          <a:endParaRPr lang="en-US"/>
        </a:p>
      </dgm:t>
    </dgm:pt>
    <dgm:pt modelId="{3800CFD6-694D-1148-9D1B-72BD89D7B55D}">
      <dgm:prSet custT="1"/>
      <dgm:spPr/>
      <dgm:t>
        <a:bodyPr/>
        <a:lstStyle/>
        <a:p>
          <a:r>
            <a:rPr lang="en-US" sz="2000" b="0" dirty="0" smtClean="0"/>
            <a:t>The day reserved for the meeting requires several mostly insignificant sacrifices. Since the work is usually held at night, we cannot devote that time to our families, to rest, to going on walks, or to visiting with friends.</a:t>
          </a:r>
          <a:endParaRPr lang="en-US" sz="2000" b="0" dirty="0"/>
        </a:p>
      </dgm:t>
    </dgm:pt>
    <dgm:pt modelId="{D9F87E03-F538-FA47-8C39-37152FB1A294}" type="parTrans" cxnId="{5A0A131F-8500-FE46-8CDD-8DCED570219B}">
      <dgm:prSet/>
      <dgm:spPr/>
      <dgm:t>
        <a:bodyPr/>
        <a:lstStyle/>
        <a:p>
          <a:endParaRPr lang="en-US"/>
        </a:p>
      </dgm:t>
    </dgm:pt>
    <dgm:pt modelId="{64A24841-7E5D-8C4C-97A1-52751E3CA8D3}" type="sibTrans" cxnId="{5A0A131F-8500-FE46-8CDD-8DCED570219B}">
      <dgm:prSet/>
      <dgm:spPr/>
      <dgm:t>
        <a:bodyPr/>
        <a:lstStyle/>
        <a:p>
          <a:endParaRPr lang="en-US"/>
        </a:p>
      </dgm:t>
    </dgm:pt>
    <dgm:pt modelId="{C39EF787-B28F-864A-BBA0-2EA316D77071}">
      <dgm:prSet custT="1"/>
      <dgm:spPr/>
      <dgm:t>
        <a:bodyPr/>
        <a:lstStyle/>
        <a:p>
          <a:r>
            <a:rPr lang="en-US" sz="2000" b="0" dirty="0" smtClean="0"/>
            <a:t>We are going to face all kinds of perturbed spirits,  and they will turn against us, often for no other reason than our attempt to awaken them to their painful reality – a torment from which they so adamantly try to escape. </a:t>
          </a:r>
          <a:endParaRPr lang="en-US" sz="2000" b="0" dirty="0"/>
        </a:p>
      </dgm:t>
    </dgm:pt>
    <dgm:pt modelId="{6F2EE2D4-AD78-734D-90E4-B7EDBFB7F888}" type="parTrans" cxnId="{F491FDCC-8338-7247-998D-CE3BFE526A63}">
      <dgm:prSet/>
      <dgm:spPr/>
      <dgm:t>
        <a:bodyPr/>
        <a:lstStyle/>
        <a:p>
          <a:endParaRPr lang="en-US"/>
        </a:p>
      </dgm:t>
    </dgm:pt>
    <dgm:pt modelId="{18A4B4D0-4B99-6240-8A90-5BA3F57FDE25}" type="sibTrans" cxnId="{F491FDCC-8338-7247-998D-CE3BFE526A63}">
      <dgm:prSet/>
      <dgm:spPr/>
      <dgm:t>
        <a:bodyPr/>
        <a:lstStyle/>
        <a:p>
          <a:endParaRPr lang="en-US"/>
        </a:p>
      </dgm:t>
    </dgm:pt>
    <dgm:pt modelId="{428C21E0-F0D2-3543-B1FB-40419D1319DF}">
      <dgm:prSet custT="1"/>
      <dgm:spPr/>
      <dgm:t>
        <a:bodyPr/>
        <a:lstStyle/>
        <a:p>
          <a:r>
            <a:rPr lang="en-US" sz="2000" b="0" dirty="0" smtClean="0"/>
            <a:t>All the planning is made in the spirit world; we, the incarnate, will be in charge of executing these plans, within our limitations. </a:t>
          </a:r>
          <a:endParaRPr lang="en-US" sz="2000" b="0" dirty="0"/>
        </a:p>
      </dgm:t>
    </dgm:pt>
    <dgm:pt modelId="{06EF8E6D-824C-4B4B-9F53-509B2AC23836}" type="parTrans" cxnId="{9CDF92BF-C5CF-3F40-87CF-9E2CA200426E}">
      <dgm:prSet/>
      <dgm:spPr/>
      <dgm:t>
        <a:bodyPr/>
        <a:lstStyle/>
        <a:p>
          <a:endParaRPr lang="en-US"/>
        </a:p>
      </dgm:t>
    </dgm:pt>
    <dgm:pt modelId="{F62EC45C-8485-0645-8871-D5EFEE88B550}" type="sibTrans" cxnId="{9CDF92BF-C5CF-3F40-87CF-9E2CA200426E}">
      <dgm:prSet/>
      <dgm:spPr/>
      <dgm:t>
        <a:bodyPr/>
        <a:lstStyle/>
        <a:p>
          <a:endParaRPr lang="en-US"/>
        </a:p>
      </dgm:t>
    </dgm:pt>
    <dgm:pt modelId="{06841783-FC09-AD4E-BAF9-3C75FC3BA5C7}" type="pres">
      <dgm:prSet presAssocID="{39E8737D-BA7F-1943-AFAC-7347F7D4942C}" presName="vert0" presStyleCnt="0">
        <dgm:presLayoutVars>
          <dgm:dir/>
          <dgm:animOne val="branch"/>
          <dgm:animLvl val="lvl"/>
        </dgm:presLayoutVars>
      </dgm:prSet>
      <dgm:spPr/>
      <dgm:t>
        <a:bodyPr/>
        <a:lstStyle/>
        <a:p>
          <a:endParaRPr lang="en-US"/>
        </a:p>
      </dgm:t>
    </dgm:pt>
    <dgm:pt modelId="{D644CE13-6260-0943-B3FC-41171EA13487}" type="pres">
      <dgm:prSet presAssocID="{C57D5618-56D2-2C4D-96F4-145C155C7B1B}" presName="thickLine" presStyleLbl="alignNode1" presStyleIdx="0" presStyleCnt="1"/>
      <dgm:spPr/>
    </dgm:pt>
    <dgm:pt modelId="{8B220D16-9372-1740-B661-2C4BF56263FA}" type="pres">
      <dgm:prSet presAssocID="{C57D5618-56D2-2C4D-96F4-145C155C7B1B}" presName="horz1" presStyleCnt="0"/>
      <dgm:spPr/>
    </dgm:pt>
    <dgm:pt modelId="{6CEF30DB-0232-2E4F-839D-03A2FA72166E}" type="pres">
      <dgm:prSet presAssocID="{C57D5618-56D2-2C4D-96F4-145C155C7B1B}" presName="tx1" presStyleLbl="revTx" presStyleIdx="0" presStyleCnt="5"/>
      <dgm:spPr/>
      <dgm:t>
        <a:bodyPr/>
        <a:lstStyle/>
        <a:p>
          <a:endParaRPr lang="en-US"/>
        </a:p>
      </dgm:t>
    </dgm:pt>
    <dgm:pt modelId="{BDDB9069-37A8-684E-A7C6-96DAC0014D17}" type="pres">
      <dgm:prSet presAssocID="{C57D5618-56D2-2C4D-96F4-145C155C7B1B}" presName="vert1" presStyleCnt="0"/>
      <dgm:spPr/>
    </dgm:pt>
    <dgm:pt modelId="{050173D2-7B71-014B-AF01-06CC8D6366D1}" type="pres">
      <dgm:prSet presAssocID="{56DD345D-0A10-744C-93F3-BE98C1A7ABE3}" presName="vertSpace2a" presStyleCnt="0"/>
      <dgm:spPr/>
    </dgm:pt>
    <dgm:pt modelId="{5040DF5A-2963-E045-B28A-2AEA56E40CB4}" type="pres">
      <dgm:prSet presAssocID="{56DD345D-0A10-744C-93F3-BE98C1A7ABE3}" presName="horz2" presStyleCnt="0"/>
      <dgm:spPr/>
    </dgm:pt>
    <dgm:pt modelId="{EB9E5B55-2AD7-6244-81F1-D07705410705}" type="pres">
      <dgm:prSet presAssocID="{56DD345D-0A10-744C-93F3-BE98C1A7ABE3}" presName="horzSpace2" presStyleCnt="0"/>
      <dgm:spPr/>
    </dgm:pt>
    <dgm:pt modelId="{4BFDE940-3172-3641-B88F-5BCA7F86098F}" type="pres">
      <dgm:prSet presAssocID="{56DD345D-0A10-744C-93F3-BE98C1A7ABE3}" presName="tx2" presStyleLbl="revTx" presStyleIdx="1" presStyleCnt="5"/>
      <dgm:spPr/>
      <dgm:t>
        <a:bodyPr/>
        <a:lstStyle/>
        <a:p>
          <a:endParaRPr lang="en-US"/>
        </a:p>
      </dgm:t>
    </dgm:pt>
    <dgm:pt modelId="{1EF26799-8D11-4D45-8E43-EA07278973F8}" type="pres">
      <dgm:prSet presAssocID="{56DD345D-0A10-744C-93F3-BE98C1A7ABE3}" presName="vert2" presStyleCnt="0"/>
      <dgm:spPr/>
    </dgm:pt>
    <dgm:pt modelId="{1B4C82E2-FDC6-434B-B0C1-026020126AD1}" type="pres">
      <dgm:prSet presAssocID="{56DD345D-0A10-744C-93F3-BE98C1A7ABE3}" presName="thinLine2b" presStyleLbl="callout" presStyleIdx="0" presStyleCnt="4" custLinFactY="-444833" custLinFactNeighborY="-500000"/>
      <dgm:spPr/>
    </dgm:pt>
    <dgm:pt modelId="{C2E8789F-2D84-894F-A614-9A972A88A0E9}" type="pres">
      <dgm:prSet presAssocID="{56DD345D-0A10-744C-93F3-BE98C1A7ABE3}" presName="vertSpace2b" presStyleCnt="0"/>
      <dgm:spPr/>
    </dgm:pt>
    <dgm:pt modelId="{31813C23-83C6-9F46-B7DF-0A63EE22EC56}" type="pres">
      <dgm:prSet presAssocID="{3800CFD6-694D-1148-9D1B-72BD89D7B55D}" presName="horz2" presStyleCnt="0"/>
      <dgm:spPr/>
    </dgm:pt>
    <dgm:pt modelId="{7DB9F561-38F7-EA4F-9289-9276E0D132EC}" type="pres">
      <dgm:prSet presAssocID="{3800CFD6-694D-1148-9D1B-72BD89D7B55D}" presName="horzSpace2" presStyleCnt="0"/>
      <dgm:spPr/>
    </dgm:pt>
    <dgm:pt modelId="{89A70837-C37C-B14C-A9EB-1FE3FA6818D2}" type="pres">
      <dgm:prSet presAssocID="{3800CFD6-694D-1148-9D1B-72BD89D7B55D}" presName="tx2" presStyleLbl="revTx" presStyleIdx="2" presStyleCnt="5" custLinFactNeighborY="-35708"/>
      <dgm:spPr/>
      <dgm:t>
        <a:bodyPr/>
        <a:lstStyle/>
        <a:p>
          <a:endParaRPr lang="en-US"/>
        </a:p>
      </dgm:t>
    </dgm:pt>
    <dgm:pt modelId="{A2BC3FAB-9B1E-5340-ADD5-7F729702E4DF}" type="pres">
      <dgm:prSet presAssocID="{3800CFD6-694D-1148-9D1B-72BD89D7B55D}" presName="vert2" presStyleCnt="0"/>
      <dgm:spPr/>
    </dgm:pt>
    <dgm:pt modelId="{07047ECB-A126-3642-9D71-61A8A1C24C01}" type="pres">
      <dgm:prSet presAssocID="{3800CFD6-694D-1148-9D1B-72BD89D7B55D}" presName="thinLine2b" presStyleLbl="callout" presStyleIdx="1" presStyleCnt="4" custLinFactY="-400000" custLinFactNeighborY="-420500"/>
      <dgm:spPr/>
    </dgm:pt>
    <dgm:pt modelId="{E77E0C3B-1A3B-0745-8EC1-860A8C74BA62}" type="pres">
      <dgm:prSet presAssocID="{3800CFD6-694D-1148-9D1B-72BD89D7B55D}" presName="vertSpace2b" presStyleCnt="0"/>
      <dgm:spPr/>
    </dgm:pt>
    <dgm:pt modelId="{39C1604A-A3DD-6248-A023-CB95E430A12A}" type="pres">
      <dgm:prSet presAssocID="{C39EF787-B28F-864A-BBA0-2EA316D77071}" presName="horz2" presStyleCnt="0"/>
      <dgm:spPr/>
    </dgm:pt>
    <dgm:pt modelId="{7E36E158-1D2D-5040-AC95-99697FC52686}" type="pres">
      <dgm:prSet presAssocID="{C39EF787-B28F-864A-BBA0-2EA316D77071}" presName="horzSpace2" presStyleCnt="0"/>
      <dgm:spPr/>
    </dgm:pt>
    <dgm:pt modelId="{D54F20D9-83F3-C645-B2EA-51CAC6EB29E4}" type="pres">
      <dgm:prSet presAssocID="{C39EF787-B28F-864A-BBA0-2EA316D77071}" presName="tx2" presStyleLbl="revTx" presStyleIdx="3" presStyleCnt="5" custLinFactNeighborY="-35648"/>
      <dgm:spPr/>
      <dgm:t>
        <a:bodyPr/>
        <a:lstStyle/>
        <a:p>
          <a:endParaRPr lang="en-US"/>
        </a:p>
      </dgm:t>
    </dgm:pt>
    <dgm:pt modelId="{AFB588ED-22CB-B44D-86AE-89849207DA2A}" type="pres">
      <dgm:prSet presAssocID="{C39EF787-B28F-864A-BBA0-2EA316D77071}" presName="vert2" presStyleCnt="0"/>
      <dgm:spPr/>
    </dgm:pt>
    <dgm:pt modelId="{29A00290-4D18-B046-956C-38E4528F9670}" type="pres">
      <dgm:prSet presAssocID="{C39EF787-B28F-864A-BBA0-2EA316D77071}" presName="thinLine2b" presStyleLbl="callout" presStyleIdx="2" presStyleCnt="4" custLinFactY="-200000" custLinFactNeighborY="-251177"/>
      <dgm:spPr/>
    </dgm:pt>
    <dgm:pt modelId="{1986DA81-2C9E-EA4A-9EC5-24E1BDD8C8BC}" type="pres">
      <dgm:prSet presAssocID="{C39EF787-B28F-864A-BBA0-2EA316D77071}" presName="vertSpace2b" presStyleCnt="0"/>
      <dgm:spPr/>
    </dgm:pt>
    <dgm:pt modelId="{43F1EFD9-04AF-8946-B83E-F809077E0F0B}" type="pres">
      <dgm:prSet presAssocID="{428C21E0-F0D2-3543-B1FB-40419D1319DF}" presName="horz2" presStyleCnt="0"/>
      <dgm:spPr/>
    </dgm:pt>
    <dgm:pt modelId="{49DB3287-82BE-A945-9DCE-A4DA998639E8}" type="pres">
      <dgm:prSet presAssocID="{428C21E0-F0D2-3543-B1FB-40419D1319DF}" presName="horzSpace2" presStyleCnt="0"/>
      <dgm:spPr/>
    </dgm:pt>
    <dgm:pt modelId="{37907C6F-D142-3C4B-A9C1-DAC74CD7EA73}" type="pres">
      <dgm:prSet presAssocID="{428C21E0-F0D2-3543-B1FB-40419D1319DF}" presName="tx2" presStyleLbl="revTx" presStyleIdx="4" presStyleCnt="5" custScaleY="70301" custLinFactNeighborY="-17558"/>
      <dgm:spPr/>
      <dgm:t>
        <a:bodyPr/>
        <a:lstStyle/>
        <a:p>
          <a:endParaRPr lang="en-US"/>
        </a:p>
      </dgm:t>
    </dgm:pt>
    <dgm:pt modelId="{8EF141CA-BB74-5145-9DA0-515BD55ACABC}" type="pres">
      <dgm:prSet presAssocID="{428C21E0-F0D2-3543-B1FB-40419D1319DF}" presName="vert2" presStyleCnt="0"/>
      <dgm:spPr/>
    </dgm:pt>
    <dgm:pt modelId="{80DBC666-535A-514A-A752-5830DC3A7A4F}" type="pres">
      <dgm:prSet presAssocID="{428C21E0-F0D2-3543-B1FB-40419D1319DF}" presName="thinLine2b" presStyleLbl="callout" presStyleIdx="3" presStyleCnt="4"/>
      <dgm:spPr/>
    </dgm:pt>
    <dgm:pt modelId="{B9258AF2-646B-3844-909F-C2C2707D8896}" type="pres">
      <dgm:prSet presAssocID="{428C21E0-F0D2-3543-B1FB-40419D1319DF}" presName="vertSpace2b" presStyleCnt="0"/>
      <dgm:spPr/>
    </dgm:pt>
  </dgm:ptLst>
  <dgm:cxnLst>
    <dgm:cxn modelId="{9CDF92BF-C5CF-3F40-87CF-9E2CA200426E}" srcId="{C57D5618-56D2-2C4D-96F4-145C155C7B1B}" destId="{428C21E0-F0D2-3543-B1FB-40419D1319DF}" srcOrd="3" destOrd="0" parTransId="{06EF8E6D-824C-4B4B-9F53-509B2AC23836}" sibTransId="{F62EC45C-8485-0645-8871-D5EFEE88B550}"/>
    <dgm:cxn modelId="{50745230-50B7-F245-BED8-381096D17F7F}" type="presOf" srcId="{3800CFD6-694D-1148-9D1B-72BD89D7B55D}" destId="{89A70837-C37C-B14C-A9EB-1FE3FA6818D2}" srcOrd="0" destOrd="0" presId="urn:microsoft.com/office/officeart/2008/layout/LinedList"/>
    <dgm:cxn modelId="{C18318BE-BA1E-8049-843B-D73CEED228B5}" type="presOf" srcId="{C57D5618-56D2-2C4D-96F4-145C155C7B1B}" destId="{6CEF30DB-0232-2E4F-839D-03A2FA72166E}" srcOrd="0" destOrd="0" presId="urn:microsoft.com/office/officeart/2008/layout/LinedList"/>
    <dgm:cxn modelId="{C43E7581-B8CA-E84F-9E34-3F092576961E}" type="presOf" srcId="{428C21E0-F0D2-3543-B1FB-40419D1319DF}" destId="{37907C6F-D142-3C4B-A9C1-DAC74CD7EA73}" srcOrd="0" destOrd="0" presId="urn:microsoft.com/office/officeart/2008/layout/LinedList"/>
    <dgm:cxn modelId="{EA68B95F-0381-A945-A4E7-F9F9BA689618}" srcId="{39E8737D-BA7F-1943-AFAC-7347F7D4942C}" destId="{C57D5618-56D2-2C4D-96F4-145C155C7B1B}" srcOrd="0" destOrd="0" parTransId="{F7C71DC1-4F87-8C49-9C44-571324908CF9}" sibTransId="{CE567BD6-C2A3-CD45-A59B-CC705D4FD19C}"/>
    <dgm:cxn modelId="{6EEBEEAF-84FE-F044-8E26-9D2418157D87}" type="presOf" srcId="{C39EF787-B28F-864A-BBA0-2EA316D77071}" destId="{D54F20D9-83F3-C645-B2EA-51CAC6EB29E4}" srcOrd="0" destOrd="0" presId="urn:microsoft.com/office/officeart/2008/layout/LinedList"/>
    <dgm:cxn modelId="{F491FDCC-8338-7247-998D-CE3BFE526A63}" srcId="{C57D5618-56D2-2C4D-96F4-145C155C7B1B}" destId="{C39EF787-B28F-864A-BBA0-2EA316D77071}" srcOrd="2" destOrd="0" parTransId="{6F2EE2D4-AD78-734D-90E4-B7EDBFB7F888}" sibTransId="{18A4B4D0-4B99-6240-8A90-5BA3F57FDE25}"/>
    <dgm:cxn modelId="{A4E84D00-395B-DC45-B95A-BE1E987014B7}" type="presOf" srcId="{39E8737D-BA7F-1943-AFAC-7347F7D4942C}" destId="{06841783-FC09-AD4E-BAF9-3C75FC3BA5C7}" srcOrd="0" destOrd="0" presId="urn:microsoft.com/office/officeart/2008/layout/LinedList"/>
    <dgm:cxn modelId="{C4B9C7B8-0CDB-1D44-AC4E-18466FB4FAA5}" type="presOf" srcId="{56DD345D-0A10-744C-93F3-BE98C1A7ABE3}" destId="{4BFDE940-3172-3641-B88F-5BCA7F86098F}" srcOrd="0" destOrd="0" presId="urn:microsoft.com/office/officeart/2008/layout/LinedList"/>
    <dgm:cxn modelId="{26B2D7B3-71C6-264F-A2BE-BF2E85A20BC5}" srcId="{C57D5618-56D2-2C4D-96F4-145C155C7B1B}" destId="{56DD345D-0A10-744C-93F3-BE98C1A7ABE3}" srcOrd="0" destOrd="0" parTransId="{9DDCA98C-FA46-AC4F-8835-783E6F314A9E}" sibTransId="{B05BF467-1B28-7840-B958-878D2C7A54BC}"/>
    <dgm:cxn modelId="{5A0A131F-8500-FE46-8CDD-8DCED570219B}" srcId="{C57D5618-56D2-2C4D-96F4-145C155C7B1B}" destId="{3800CFD6-694D-1148-9D1B-72BD89D7B55D}" srcOrd="1" destOrd="0" parTransId="{D9F87E03-F538-FA47-8C39-37152FB1A294}" sibTransId="{64A24841-7E5D-8C4C-97A1-52751E3CA8D3}"/>
    <dgm:cxn modelId="{CBFFFB61-ADB6-B242-951D-5BE3AF995689}" type="presParOf" srcId="{06841783-FC09-AD4E-BAF9-3C75FC3BA5C7}" destId="{D644CE13-6260-0943-B3FC-41171EA13487}" srcOrd="0" destOrd="0" presId="urn:microsoft.com/office/officeart/2008/layout/LinedList"/>
    <dgm:cxn modelId="{69DA5E15-AE30-5A42-8E06-6B99232C50BF}" type="presParOf" srcId="{06841783-FC09-AD4E-BAF9-3C75FC3BA5C7}" destId="{8B220D16-9372-1740-B661-2C4BF56263FA}" srcOrd="1" destOrd="0" presId="urn:microsoft.com/office/officeart/2008/layout/LinedList"/>
    <dgm:cxn modelId="{E3806C60-4D12-864F-B3DB-29604F8776E4}" type="presParOf" srcId="{8B220D16-9372-1740-B661-2C4BF56263FA}" destId="{6CEF30DB-0232-2E4F-839D-03A2FA72166E}" srcOrd="0" destOrd="0" presId="urn:microsoft.com/office/officeart/2008/layout/LinedList"/>
    <dgm:cxn modelId="{FA78CC68-15AE-F54B-B105-8462945F2DE8}" type="presParOf" srcId="{8B220D16-9372-1740-B661-2C4BF56263FA}" destId="{BDDB9069-37A8-684E-A7C6-96DAC0014D17}" srcOrd="1" destOrd="0" presId="urn:microsoft.com/office/officeart/2008/layout/LinedList"/>
    <dgm:cxn modelId="{FD6C1DCD-42B3-8546-B6F4-6ED503E415CC}" type="presParOf" srcId="{BDDB9069-37A8-684E-A7C6-96DAC0014D17}" destId="{050173D2-7B71-014B-AF01-06CC8D6366D1}" srcOrd="0" destOrd="0" presId="urn:microsoft.com/office/officeart/2008/layout/LinedList"/>
    <dgm:cxn modelId="{1B76B8BD-F2E6-8640-A836-BD37E5011168}" type="presParOf" srcId="{BDDB9069-37A8-684E-A7C6-96DAC0014D17}" destId="{5040DF5A-2963-E045-B28A-2AEA56E40CB4}" srcOrd="1" destOrd="0" presId="urn:microsoft.com/office/officeart/2008/layout/LinedList"/>
    <dgm:cxn modelId="{E402E002-80CD-4347-8529-9EAA7268075A}" type="presParOf" srcId="{5040DF5A-2963-E045-B28A-2AEA56E40CB4}" destId="{EB9E5B55-2AD7-6244-81F1-D07705410705}" srcOrd="0" destOrd="0" presId="urn:microsoft.com/office/officeart/2008/layout/LinedList"/>
    <dgm:cxn modelId="{64A7E1FB-AC51-CB41-BFBF-860B6C27EC4A}" type="presParOf" srcId="{5040DF5A-2963-E045-B28A-2AEA56E40CB4}" destId="{4BFDE940-3172-3641-B88F-5BCA7F86098F}" srcOrd="1" destOrd="0" presId="urn:microsoft.com/office/officeart/2008/layout/LinedList"/>
    <dgm:cxn modelId="{ABA6E3EB-3034-CA42-9B9F-0B2CADBA42AC}" type="presParOf" srcId="{5040DF5A-2963-E045-B28A-2AEA56E40CB4}" destId="{1EF26799-8D11-4D45-8E43-EA07278973F8}" srcOrd="2" destOrd="0" presId="urn:microsoft.com/office/officeart/2008/layout/LinedList"/>
    <dgm:cxn modelId="{2999FA06-3F00-1346-8AD8-0CDD0B54FBE5}" type="presParOf" srcId="{BDDB9069-37A8-684E-A7C6-96DAC0014D17}" destId="{1B4C82E2-FDC6-434B-B0C1-026020126AD1}" srcOrd="2" destOrd="0" presId="urn:microsoft.com/office/officeart/2008/layout/LinedList"/>
    <dgm:cxn modelId="{BADE91FB-AF4E-6B4F-8C7B-4F1237402A59}" type="presParOf" srcId="{BDDB9069-37A8-684E-A7C6-96DAC0014D17}" destId="{C2E8789F-2D84-894F-A614-9A972A88A0E9}" srcOrd="3" destOrd="0" presId="urn:microsoft.com/office/officeart/2008/layout/LinedList"/>
    <dgm:cxn modelId="{8B8457E9-4076-494D-AE72-1BCBB461B801}" type="presParOf" srcId="{BDDB9069-37A8-684E-A7C6-96DAC0014D17}" destId="{31813C23-83C6-9F46-B7DF-0A63EE22EC56}" srcOrd="4" destOrd="0" presId="urn:microsoft.com/office/officeart/2008/layout/LinedList"/>
    <dgm:cxn modelId="{B0148B6D-92AF-FC4A-88A4-BF238658FB91}" type="presParOf" srcId="{31813C23-83C6-9F46-B7DF-0A63EE22EC56}" destId="{7DB9F561-38F7-EA4F-9289-9276E0D132EC}" srcOrd="0" destOrd="0" presId="urn:microsoft.com/office/officeart/2008/layout/LinedList"/>
    <dgm:cxn modelId="{8121358D-BE33-984C-B319-95D71FF47B7D}" type="presParOf" srcId="{31813C23-83C6-9F46-B7DF-0A63EE22EC56}" destId="{89A70837-C37C-B14C-A9EB-1FE3FA6818D2}" srcOrd="1" destOrd="0" presId="urn:microsoft.com/office/officeart/2008/layout/LinedList"/>
    <dgm:cxn modelId="{299EDCAC-6EE5-8742-82FD-19147A233263}" type="presParOf" srcId="{31813C23-83C6-9F46-B7DF-0A63EE22EC56}" destId="{A2BC3FAB-9B1E-5340-ADD5-7F729702E4DF}" srcOrd="2" destOrd="0" presId="urn:microsoft.com/office/officeart/2008/layout/LinedList"/>
    <dgm:cxn modelId="{89D61851-170C-8F49-8FBB-49710F64371A}" type="presParOf" srcId="{BDDB9069-37A8-684E-A7C6-96DAC0014D17}" destId="{07047ECB-A126-3642-9D71-61A8A1C24C01}" srcOrd="5" destOrd="0" presId="urn:microsoft.com/office/officeart/2008/layout/LinedList"/>
    <dgm:cxn modelId="{E9B27932-88E1-AC40-A90D-8DB0BBB61AAE}" type="presParOf" srcId="{BDDB9069-37A8-684E-A7C6-96DAC0014D17}" destId="{E77E0C3B-1A3B-0745-8EC1-860A8C74BA62}" srcOrd="6" destOrd="0" presId="urn:microsoft.com/office/officeart/2008/layout/LinedList"/>
    <dgm:cxn modelId="{2257B4D9-6DA3-CE4D-A0A7-BEB531F49BAD}" type="presParOf" srcId="{BDDB9069-37A8-684E-A7C6-96DAC0014D17}" destId="{39C1604A-A3DD-6248-A023-CB95E430A12A}" srcOrd="7" destOrd="0" presId="urn:microsoft.com/office/officeart/2008/layout/LinedList"/>
    <dgm:cxn modelId="{8C767A3E-34B4-DC46-80FA-0C4288346A48}" type="presParOf" srcId="{39C1604A-A3DD-6248-A023-CB95E430A12A}" destId="{7E36E158-1D2D-5040-AC95-99697FC52686}" srcOrd="0" destOrd="0" presId="urn:microsoft.com/office/officeart/2008/layout/LinedList"/>
    <dgm:cxn modelId="{5578EB0D-263C-A649-B11B-1DCA02187FD7}" type="presParOf" srcId="{39C1604A-A3DD-6248-A023-CB95E430A12A}" destId="{D54F20D9-83F3-C645-B2EA-51CAC6EB29E4}" srcOrd="1" destOrd="0" presId="urn:microsoft.com/office/officeart/2008/layout/LinedList"/>
    <dgm:cxn modelId="{A7AC1053-B43C-6346-B8FB-133C5898AC59}" type="presParOf" srcId="{39C1604A-A3DD-6248-A023-CB95E430A12A}" destId="{AFB588ED-22CB-B44D-86AE-89849207DA2A}" srcOrd="2" destOrd="0" presId="urn:microsoft.com/office/officeart/2008/layout/LinedList"/>
    <dgm:cxn modelId="{6F49F2DA-BF14-AB4D-AFE0-4BD3D8659112}" type="presParOf" srcId="{BDDB9069-37A8-684E-A7C6-96DAC0014D17}" destId="{29A00290-4D18-B046-956C-38E4528F9670}" srcOrd="8" destOrd="0" presId="urn:microsoft.com/office/officeart/2008/layout/LinedList"/>
    <dgm:cxn modelId="{370D47E2-4037-A04D-86CF-1764B0AA9B3D}" type="presParOf" srcId="{BDDB9069-37A8-684E-A7C6-96DAC0014D17}" destId="{1986DA81-2C9E-EA4A-9EC5-24E1BDD8C8BC}" srcOrd="9" destOrd="0" presId="urn:microsoft.com/office/officeart/2008/layout/LinedList"/>
    <dgm:cxn modelId="{AC6FA64E-E95D-4540-A291-9702C5FE3FB7}" type="presParOf" srcId="{BDDB9069-37A8-684E-A7C6-96DAC0014D17}" destId="{43F1EFD9-04AF-8946-B83E-F809077E0F0B}" srcOrd="10" destOrd="0" presId="urn:microsoft.com/office/officeart/2008/layout/LinedList"/>
    <dgm:cxn modelId="{1296F452-302D-7C49-B962-67F4E16BCEEE}" type="presParOf" srcId="{43F1EFD9-04AF-8946-B83E-F809077E0F0B}" destId="{49DB3287-82BE-A945-9DCE-A4DA998639E8}" srcOrd="0" destOrd="0" presId="urn:microsoft.com/office/officeart/2008/layout/LinedList"/>
    <dgm:cxn modelId="{AD7BDB6C-54B8-AC42-93D9-511164089991}" type="presParOf" srcId="{43F1EFD9-04AF-8946-B83E-F809077E0F0B}" destId="{37907C6F-D142-3C4B-A9C1-DAC74CD7EA73}" srcOrd="1" destOrd="0" presId="urn:microsoft.com/office/officeart/2008/layout/LinedList"/>
    <dgm:cxn modelId="{B638464F-D62C-E946-9B3C-5C291E8168AF}" type="presParOf" srcId="{43F1EFD9-04AF-8946-B83E-F809077E0F0B}" destId="{8EF141CA-BB74-5145-9DA0-515BD55ACABC}" srcOrd="2" destOrd="0" presId="urn:microsoft.com/office/officeart/2008/layout/LinedList"/>
    <dgm:cxn modelId="{525973AF-DCF8-1746-844E-5ECF4ACDD879}" type="presParOf" srcId="{BDDB9069-37A8-684E-A7C6-96DAC0014D17}" destId="{80DBC666-535A-514A-A752-5830DC3A7A4F}" srcOrd="11" destOrd="0" presId="urn:microsoft.com/office/officeart/2008/layout/LinedList"/>
    <dgm:cxn modelId="{9BDDFAD9-1553-7742-A5E2-CD7FF2A85C4D}" type="presParOf" srcId="{BDDB9069-37A8-684E-A7C6-96DAC0014D17}" destId="{B9258AF2-646B-3844-909F-C2C2707D8896}" srcOrd="12"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AA4D14-45F4-0E41-AA9C-17DFB8CB630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BC0894C1-AAFE-0747-B2B7-C85C2C488981}">
      <dgm:prSet custT="1"/>
      <dgm:spPr/>
      <dgm:t>
        <a:bodyPr/>
        <a:lstStyle/>
        <a:p>
          <a:pPr algn="just" rtl="0"/>
          <a:r>
            <a:rPr lang="en-US" sz="1800" b="1" dirty="0" smtClean="0"/>
            <a:t>Minutes before the session begins everyone should quietly enter the room and sit, and all conversation should cease, all minds made tranquil, all hearts appeased, and all muscles relaxed. The members should disconnect themselves from any daily worries, and be ready and willing to work. </a:t>
          </a:r>
          <a:endParaRPr lang="en-US" sz="1800" dirty="0"/>
        </a:p>
      </dgm:t>
    </dgm:pt>
    <dgm:pt modelId="{320DBF99-5704-0342-B089-72F4BA48604B}" type="parTrans" cxnId="{CAB74955-1146-DE40-A712-08BC2B8F096D}">
      <dgm:prSet/>
      <dgm:spPr/>
      <dgm:t>
        <a:bodyPr/>
        <a:lstStyle/>
        <a:p>
          <a:endParaRPr lang="en-US"/>
        </a:p>
      </dgm:t>
    </dgm:pt>
    <dgm:pt modelId="{9E4CF5E6-2846-3F4A-89FF-C36547CBA5BF}" type="sibTrans" cxnId="{CAB74955-1146-DE40-A712-08BC2B8F096D}">
      <dgm:prSet/>
      <dgm:spPr/>
      <dgm:t>
        <a:bodyPr/>
        <a:lstStyle/>
        <a:p>
          <a:endParaRPr lang="en-US"/>
        </a:p>
      </dgm:t>
    </dgm:pt>
    <dgm:pt modelId="{EF7572FB-39FE-884B-931F-AACF39BDA820}">
      <dgm:prSet custT="1"/>
      <dgm:spPr/>
      <dgm:t>
        <a:bodyPr/>
        <a:lstStyle/>
        <a:p>
          <a:pPr algn="just" rtl="0"/>
          <a:r>
            <a:rPr lang="en-US" sz="1800" b="1" dirty="0" smtClean="0"/>
            <a:t>It is imperative to stipulate that the meetings should have a set time to start and to end.  The suffering spirits should be assisted within the time rigorously allotted to them. </a:t>
          </a:r>
          <a:endParaRPr lang="en-US" sz="1800" b="1" dirty="0"/>
        </a:p>
      </dgm:t>
    </dgm:pt>
    <dgm:pt modelId="{BBD44C6E-D880-BE4A-8FD9-4186D57A04BA}" type="parTrans" cxnId="{C736E605-A6F5-A649-AE4A-80146FBAB7A1}">
      <dgm:prSet/>
      <dgm:spPr/>
      <dgm:t>
        <a:bodyPr/>
        <a:lstStyle/>
        <a:p>
          <a:endParaRPr lang="en-US"/>
        </a:p>
      </dgm:t>
    </dgm:pt>
    <dgm:pt modelId="{FD27E018-7B49-F948-8EA6-85E1798B5180}" type="sibTrans" cxnId="{C736E605-A6F5-A649-AE4A-80146FBAB7A1}">
      <dgm:prSet/>
      <dgm:spPr/>
      <dgm:t>
        <a:bodyPr/>
        <a:lstStyle/>
        <a:p>
          <a:endParaRPr lang="en-US"/>
        </a:p>
      </dgm:t>
    </dgm:pt>
    <dgm:pt modelId="{8A44FE5A-CB50-1A44-AA68-A23DEA87246A}" type="pres">
      <dgm:prSet presAssocID="{01AA4D14-45F4-0E41-AA9C-17DFB8CB6305}" presName="vert0" presStyleCnt="0">
        <dgm:presLayoutVars>
          <dgm:dir/>
          <dgm:animOne val="branch"/>
          <dgm:animLvl val="lvl"/>
        </dgm:presLayoutVars>
      </dgm:prSet>
      <dgm:spPr/>
      <dgm:t>
        <a:bodyPr/>
        <a:lstStyle/>
        <a:p>
          <a:endParaRPr lang="en-US"/>
        </a:p>
      </dgm:t>
    </dgm:pt>
    <dgm:pt modelId="{6970CF04-7754-9D45-9470-9D8560ACD8DA}" type="pres">
      <dgm:prSet presAssocID="{BC0894C1-AAFE-0747-B2B7-C85C2C488981}" presName="thickLine" presStyleLbl="alignNode1" presStyleIdx="0" presStyleCnt="2"/>
      <dgm:spPr/>
    </dgm:pt>
    <dgm:pt modelId="{62708E06-EE4F-9D4F-9D26-7340A342A518}" type="pres">
      <dgm:prSet presAssocID="{BC0894C1-AAFE-0747-B2B7-C85C2C488981}" presName="horz1" presStyleCnt="0"/>
      <dgm:spPr/>
    </dgm:pt>
    <dgm:pt modelId="{A913D586-A316-4346-9C93-D7702E1D4131}" type="pres">
      <dgm:prSet presAssocID="{BC0894C1-AAFE-0747-B2B7-C85C2C488981}" presName="tx1" presStyleLbl="revTx" presStyleIdx="0" presStyleCnt="2"/>
      <dgm:spPr/>
      <dgm:t>
        <a:bodyPr/>
        <a:lstStyle/>
        <a:p>
          <a:endParaRPr lang="en-US"/>
        </a:p>
      </dgm:t>
    </dgm:pt>
    <dgm:pt modelId="{348A6578-AECF-2D40-8EF2-9F43C3627641}" type="pres">
      <dgm:prSet presAssocID="{BC0894C1-AAFE-0747-B2B7-C85C2C488981}" presName="vert1" presStyleCnt="0"/>
      <dgm:spPr/>
    </dgm:pt>
    <dgm:pt modelId="{B0DA6A81-99FF-3B4C-9BC1-C617D83CD5E9}" type="pres">
      <dgm:prSet presAssocID="{EF7572FB-39FE-884B-931F-AACF39BDA820}" presName="thickLine" presStyleLbl="alignNode1" presStyleIdx="1" presStyleCnt="2"/>
      <dgm:spPr/>
    </dgm:pt>
    <dgm:pt modelId="{702F3A01-2969-DE46-B313-B824CFEA0EAF}" type="pres">
      <dgm:prSet presAssocID="{EF7572FB-39FE-884B-931F-AACF39BDA820}" presName="horz1" presStyleCnt="0"/>
      <dgm:spPr/>
    </dgm:pt>
    <dgm:pt modelId="{DF752F33-C81E-3741-A937-B68CE5B0047C}" type="pres">
      <dgm:prSet presAssocID="{EF7572FB-39FE-884B-931F-AACF39BDA820}" presName="tx1" presStyleLbl="revTx" presStyleIdx="1" presStyleCnt="2"/>
      <dgm:spPr/>
      <dgm:t>
        <a:bodyPr/>
        <a:lstStyle/>
        <a:p>
          <a:endParaRPr lang="en-US"/>
        </a:p>
      </dgm:t>
    </dgm:pt>
    <dgm:pt modelId="{3829A7DB-1DB6-9640-B36F-4F2BAC37AB57}" type="pres">
      <dgm:prSet presAssocID="{EF7572FB-39FE-884B-931F-AACF39BDA820}" presName="vert1" presStyleCnt="0"/>
      <dgm:spPr/>
    </dgm:pt>
  </dgm:ptLst>
  <dgm:cxnLst>
    <dgm:cxn modelId="{9D5F699D-FABC-8748-967E-534C2CFB8713}" type="presOf" srcId="{EF7572FB-39FE-884B-931F-AACF39BDA820}" destId="{DF752F33-C81E-3741-A937-B68CE5B0047C}" srcOrd="0" destOrd="0" presId="urn:microsoft.com/office/officeart/2008/layout/LinedList"/>
    <dgm:cxn modelId="{1688205C-FCA4-0246-9556-BF89402225A3}" type="presOf" srcId="{01AA4D14-45F4-0E41-AA9C-17DFB8CB6305}" destId="{8A44FE5A-CB50-1A44-AA68-A23DEA87246A}" srcOrd="0" destOrd="0" presId="urn:microsoft.com/office/officeart/2008/layout/LinedList"/>
    <dgm:cxn modelId="{F88B6DE2-9150-7249-8700-E7D2723DE454}" type="presOf" srcId="{BC0894C1-AAFE-0747-B2B7-C85C2C488981}" destId="{A913D586-A316-4346-9C93-D7702E1D4131}" srcOrd="0" destOrd="0" presId="urn:microsoft.com/office/officeart/2008/layout/LinedList"/>
    <dgm:cxn modelId="{C736E605-A6F5-A649-AE4A-80146FBAB7A1}" srcId="{01AA4D14-45F4-0E41-AA9C-17DFB8CB6305}" destId="{EF7572FB-39FE-884B-931F-AACF39BDA820}" srcOrd="1" destOrd="0" parTransId="{BBD44C6E-D880-BE4A-8FD9-4186D57A04BA}" sibTransId="{FD27E018-7B49-F948-8EA6-85E1798B5180}"/>
    <dgm:cxn modelId="{CAB74955-1146-DE40-A712-08BC2B8F096D}" srcId="{01AA4D14-45F4-0E41-AA9C-17DFB8CB6305}" destId="{BC0894C1-AAFE-0747-B2B7-C85C2C488981}" srcOrd="0" destOrd="0" parTransId="{320DBF99-5704-0342-B089-72F4BA48604B}" sibTransId="{9E4CF5E6-2846-3F4A-89FF-C36547CBA5BF}"/>
    <dgm:cxn modelId="{3AE433BC-A538-B443-A472-0440E5B54827}" type="presParOf" srcId="{8A44FE5A-CB50-1A44-AA68-A23DEA87246A}" destId="{6970CF04-7754-9D45-9470-9D8560ACD8DA}" srcOrd="0" destOrd="0" presId="urn:microsoft.com/office/officeart/2008/layout/LinedList"/>
    <dgm:cxn modelId="{25747273-2D4F-054A-858B-402D4131DC88}" type="presParOf" srcId="{8A44FE5A-CB50-1A44-AA68-A23DEA87246A}" destId="{62708E06-EE4F-9D4F-9D26-7340A342A518}" srcOrd="1" destOrd="0" presId="urn:microsoft.com/office/officeart/2008/layout/LinedList"/>
    <dgm:cxn modelId="{A63AB0FB-DAB9-6F41-A8E6-F0522A2F3E4E}" type="presParOf" srcId="{62708E06-EE4F-9D4F-9D26-7340A342A518}" destId="{A913D586-A316-4346-9C93-D7702E1D4131}" srcOrd="0" destOrd="0" presId="urn:microsoft.com/office/officeart/2008/layout/LinedList"/>
    <dgm:cxn modelId="{9FF68C38-0F56-7A4E-A7E3-1017315D40F7}" type="presParOf" srcId="{62708E06-EE4F-9D4F-9D26-7340A342A518}" destId="{348A6578-AECF-2D40-8EF2-9F43C3627641}" srcOrd="1" destOrd="0" presId="urn:microsoft.com/office/officeart/2008/layout/LinedList"/>
    <dgm:cxn modelId="{8A800751-4A29-1B48-B5E7-CB06C086E8D1}" type="presParOf" srcId="{8A44FE5A-CB50-1A44-AA68-A23DEA87246A}" destId="{B0DA6A81-99FF-3B4C-9BC1-C617D83CD5E9}" srcOrd="2" destOrd="0" presId="urn:microsoft.com/office/officeart/2008/layout/LinedList"/>
    <dgm:cxn modelId="{A99BF8EF-282E-5843-88D0-67E578FC2D93}" type="presParOf" srcId="{8A44FE5A-CB50-1A44-AA68-A23DEA87246A}" destId="{702F3A01-2969-DE46-B313-B824CFEA0EAF}" srcOrd="3" destOrd="0" presId="urn:microsoft.com/office/officeart/2008/layout/LinedList"/>
    <dgm:cxn modelId="{8ECEEB23-B04D-9343-A054-CE306825613D}" type="presParOf" srcId="{702F3A01-2969-DE46-B313-B824CFEA0EAF}" destId="{DF752F33-C81E-3741-A937-B68CE5B0047C}" srcOrd="0" destOrd="0" presId="urn:microsoft.com/office/officeart/2008/layout/LinedList"/>
    <dgm:cxn modelId="{8B902C3E-41B6-8C46-8CB6-DD1F6F52ABD0}" type="presParOf" srcId="{702F3A01-2969-DE46-B313-B824CFEA0EAF}" destId="{3829A7DB-1DB6-9640-B36F-4F2BAC37AB57}"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AA4D14-45F4-0E41-AA9C-17DFB8CB630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BC0894C1-AAFE-0747-B2B7-C85C2C488981}">
      <dgm:prSet custT="1"/>
      <dgm:spPr/>
      <dgm:t>
        <a:bodyPr/>
        <a:lstStyle/>
        <a:p>
          <a:pPr algn="just" rtl="0"/>
          <a:r>
            <a:rPr lang="en-US" sz="1800" b="1" dirty="0" smtClean="0"/>
            <a:t>Still, we need to understand that the work of the participants in a mediumship group does not end with the closing of the meeting. Everyone is somehow involved in its tasks, even during the interval between meetings. Spirits undergoing treatment often state that they have followed us in our normal activities.</a:t>
          </a:r>
          <a:endParaRPr lang="en-US" sz="1800" b="1" dirty="0"/>
        </a:p>
      </dgm:t>
    </dgm:pt>
    <dgm:pt modelId="{320DBF99-5704-0342-B089-72F4BA48604B}" type="parTrans" cxnId="{CAB74955-1146-DE40-A712-08BC2B8F096D}">
      <dgm:prSet/>
      <dgm:spPr/>
      <dgm:t>
        <a:bodyPr/>
        <a:lstStyle/>
        <a:p>
          <a:endParaRPr lang="en-US"/>
        </a:p>
      </dgm:t>
    </dgm:pt>
    <dgm:pt modelId="{9E4CF5E6-2846-3F4A-89FF-C36547CBA5BF}" type="sibTrans" cxnId="{CAB74955-1146-DE40-A712-08BC2B8F096D}">
      <dgm:prSet/>
      <dgm:spPr/>
      <dgm:t>
        <a:bodyPr/>
        <a:lstStyle/>
        <a:p>
          <a:endParaRPr lang="en-US"/>
        </a:p>
      </dgm:t>
    </dgm:pt>
    <dgm:pt modelId="{EF7572FB-39FE-884B-931F-AACF39BDA820}">
      <dgm:prSet custT="1"/>
      <dgm:spPr/>
      <dgm:t>
        <a:bodyPr/>
        <a:lstStyle/>
        <a:p>
          <a:pPr algn="just" rtl="0"/>
          <a:r>
            <a:rPr lang="en-US" sz="1800" b="1" dirty="0" smtClean="0"/>
            <a:t>If, during the week, we open up gaps, through our impulses of hatred, intolerance and lack of vigilance, we will allow negative emanations to take root within us, which the unhappy spirits will be glad to use against us. Their objective is always to neutralize us.</a:t>
          </a:r>
          <a:endParaRPr lang="en-US" sz="1800" b="1" dirty="0"/>
        </a:p>
      </dgm:t>
    </dgm:pt>
    <dgm:pt modelId="{BBD44C6E-D880-BE4A-8FD9-4186D57A04BA}" type="parTrans" cxnId="{C736E605-A6F5-A649-AE4A-80146FBAB7A1}">
      <dgm:prSet/>
      <dgm:spPr/>
      <dgm:t>
        <a:bodyPr/>
        <a:lstStyle/>
        <a:p>
          <a:endParaRPr lang="en-US"/>
        </a:p>
      </dgm:t>
    </dgm:pt>
    <dgm:pt modelId="{FD27E018-7B49-F948-8EA6-85E1798B5180}" type="sibTrans" cxnId="{C736E605-A6F5-A649-AE4A-80146FBAB7A1}">
      <dgm:prSet/>
      <dgm:spPr/>
      <dgm:t>
        <a:bodyPr/>
        <a:lstStyle/>
        <a:p>
          <a:endParaRPr lang="en-US"/>
        </a:p>
      </dgm:t>
    </dgm:pt>
    <dgm:pt modelId="{8A44FE5A-CB50-1A44-AA68-A23DEA87246A}" type="pres">
      <dgm:prSet presAssocID="{01AA4D14-45F4-0E41-AA9C-17DFB8CB6305}" presName="vert0" presStyleCnt="0">
        <dgm:presLayoutVars>
          <dgm:dir/>
          <dgm:animOne val="branch"/>
          <dgm:animLvl val="lvl"/>
        </dgm:presLayoutVars>
      </dgm:prSet>
      <dgm:spPr/>
      <dgm:t>
        <a:bodyPr/>
        <a:lstStyle/>
        <a:p>
          <a:endParaRPr lang="en-US"/>
        </a:p>
      </dgm:t>
    </dgm:pt>
    <dgm:pt modelId="{6970CF04-7754-9D45-9470-9D8560ACD8DA}" type="pres">
      <dgm:prSet presAssocID="{BC0894C1-AAFE-0747-B2B7-C85C2C488981}" presName="thickLine" presStyleLbl="alignNode1" presStyleIdx="0" presStyleCnt="2"/>
      <dgm:spPr/>
    </dgm:pt>
    <dgm:pt modelId="{62708E06-EE4F-9D4F-9D26-7340A342A518}" type="pres">
      <dgm:prSet presAssocID="{BC0894C1-AAFE-0747-B2B7-C85C2C488981}" presName="horz1" presStyleCnt="0"/>
      <dgm:spPr/>
    </dgm:pt>
    <dgm:pt modelId="{A913D586-A316-4346-9C93-D7702E1D4131}" type="pres">
      <dgm:prSet presAssocID="{BC0894C1-AAFE-0747-B2B7-C85C2C488981}" presName="tx1" presStyleLbl="revTx" presStyleIdx="0" presStyleCnt="2"/>
      <dgm:spPr/>
      <dgm:t>
        <a:bodyPr/>
        <a:lstStyle/>
        <a:p>
          <a:endParaRPr lang="en-US"/>
        </a:p>
      </dgm:t>
    </dgm:pt>
    <dgm:pt modelId="{348A6578-AECF-2D40-8EF2-9F43C3627641}" type="pres">
      <dgm:prSet presAssocID="{BC0894C1-AAFE-0747-B2B7-C85C2C488981}" presName="vert1" presStyleCnt="0"/>
      <dgm:spPr/>
    </dgm:pt>
    <dgm:pt modelId="{B0DA6A81-99FF-3B4C-9BC1-C617D83CD5E9}" type="pres">
      <dgm:prSet presAssocID="{EF7572FB-39FE-884B-931F-AACF39BDA820}" presName="thickLine" presStyleLbl="alignNode1" presStyleIdx="1" presStyleCnt="2"/>
      <dgm:spPr/>
    </dgm:pt>
    <dgm:pt modelId="{702F3A01-2969-DE46-B313-B824CFEA0EAF}" type="pres">
      <dgm:prSet presAssocID="{EF7572FB-39FE-884B-931F-AACF39BDA820}" presName="horz1" presStyleCnt="0"/>
      <dgm:spPr/>
    </dgm:pt>
    <dgm:pt modelId="{DF752F33-C81E-3741-A937-B68CE5B0047C}" type="pres">
      <dgm:prSet presAssocID="{EF7572FB-39FE-884B-931F-AACF39BDA820}" presName="tx1" presStyleLbl="revTx" presStyleIdx="1" presStyleCnt="2"/>
      <dgm:spPr/>
      <dgm:t>
        <a:bodyPr/>
        <a:lstStyle/>
        <a:p>
          <a:endParaRPr lang="en-US"/>
        </a:p>
      </dgm:t>
    </dgm:pt>
    <dgm:pt modelId="{3829A7DB-1DB6-9640-B36F-4F2BAC37AB57}" type="pres">
      <dgm:prSet presAssocID="{EF7572FB-39FE-884B-931F-AACF39BDA820}" presName="vert1" presStyleCnt="0"/>
      <dgm:spPr/>
    </dgm:pt>
  </dgm:ptLst>
  <dgm:cxnLst>
    <dgm:cxn modelId="{03693DAE-04D3-7641-AA21-F239AD0EB590}" type="presOf" srcId="{BC0894C1-AAFE-0747-B2B7-C85C2C488981}" destId="{A913D586-A316-4346-9C93-D7702E1D4131}" srcOrd="0" destOrd="0" presId="urn:microsoft.com/office/officeart/2008/layout/LinedList"/>
    <dgm:cxn modelId="{DC03E6FE-6A63-7647-AF47-C1D5B467B958}" type="presOf" srcId="{EF7572FB-39FE-884B-931F-AACF39BDA820}" destId="{DF752F33-C81E-3741-A937-B68CE5B0047C}" srcOrd="0" destOrd="0" presId="urn:microsoft.com/office/officeart/2008/layout/LinedList"/>
    <dgm:cxn modelId="{A1151ED9-EE9C-794F-A9C0-4F48CDAA95FF}" type="presOf" srcId="{01AA4D14-45F4-0E41-AA9C-17DFB8CB6305}" destId="{8A44FE5A-CB50-1A44-AA68-A23DEA87246A}" srcOrd="0" destOrd="0" presId="urn:microsoft.com/office/officeart/2008/layout/LinedList"/>
    <dgm:cxn modelId="{C736E605-A6F5-A649-AE4A-80146FBAB7A1}" srcId="{01AA4D14-45F4-0E41-AA9C-17DFB8CB6305}" destId="{EF7572FB-39FE-884B-931F-AACF39BDA820}" srcOrd="1" destOrd="0" parTransId="{BBD44C6E-D880-BE4A-8FD9-4186D57A04BA}" sibTransId="{FD27E018-7B49-F948-8EA6-85E1798B5180}"/>
    <dgm:cxn modelId="{CAB74955-1146-DE40-A712-08BC2B8F096D}" srcId="{01AA4D14-45F4-0E41-AA9C-17DFB8CB6305}" destId="{BC0894C1-AAFE-0747-B2B7-C85C2C488981}" srcOrd="0" destOrd="0" parTransId="{320DBF99-5704-0342-B089-72F4BA48604B}" sibTransId="{9E4CF5E6-2846-3F4A-89FF-C36547CBA5BF}"/>
    <dgm:cxn modelId="{B69A904E-12E7-6C46-AD8D-6AEA973E14B3}" type="presParOf" srcId="{8A44FE5A-CB50-1A44-AA68-A23DEA87246A}" destId="{6970CF04-7754-9D45-9470-9D8560ACD8DA}" srcOrd="0" destOrd="0" presId="urn:microsoft.com/office/officeart/2008/layout/LinedList"/>
    <dgm:cxn modelId="{6D3A4DB6-FA06-A146-BDC8-8A07934C33E3}" type="presParOf" srcId="{8A44FE5A-CB50-1A44-AA68-A23DEA87246A}" destId="{62708E06-EE4F-9D4F-9D26-7340A342A518}" srcOrd="1" destOrd="0" presId="urn:microsoft.com/office/officeart/2008/layout/LinedList"/>
    <dgm:cxn modelId="{67791993-6655-EA45-8B5A-C6E66FBA44BB}" type="presParOf" srcId="{62708E06-EE4F-9D4F-9D26-7340A342A518}" destId="{A913D586-A316-4346-9C93-D7702E1D4131}" srcOrd="0" destOrd="0" presId="urn:microsoft.com/office/officeart/2008/layout/LinedList"/>
    <dgm:cxn modelId="{21C62553-5343-C846-9B3E-062F65ACBEE0}" type="presParOf" srcId="{62708E06-EE4F-9D4F-9D26-7340A342A518}" destId="{348A6578-AECF-2D40-8EF2-9F43C3627641}" srcOrd="1" destOrd="0" presId="urn:microsoft.com/office/officeart/2008/layout/LinedList"/>
    <dgm:cxn modelId="{FFC6F118-2FD0-454B-9606-83D9466656F0}" type="presParOf" srcId="{8A44FE5A-CB50-1A44-AA68-A23DEA87246A}" destId="{B0DA6A81-99FF-3B4C-9BC1-C617D83CD5E9}" srcOrd="2" destOrd="0" presId="urn:microsoft.com/office/officeart/2008/layout/LinedList"/>
    <dgm:cxn modelId="{F3E67CF4-06DC-8A46-9175-6F0F31503031}" type="presParOf" srcId="{8A44FE5A-CB50-1A44-AA68-A23DEA87246A}" destId="{702F3A01-2969-DE46-B313-B824CFEA0EAF}" srcOrd="3" destOrd="0" presId="urn:microsoft.com/office/officeart/2008/layout/LinedList"/>
    <dgm:cxn modelId="{B2B7D63F-7BDB-8646-B313-7512E1A25C8F}" type="presParOf" srcId="{702F3A01-2969-DE46-B313-B824CFEA0EAF}" destId="{DF752F33-C81E-3741-A937-B68CE5B0047C}" srcOrd="0" destOrd="0" presId="urn:microsoft.com/office/officeart/2008/layout/LinedList"/>
    <dgm:cxn modelId="{ECC13F57-736E-F048-B7DE-D6E69DCAF4A7}" type="presParOf" srcId="{702F3A01-2969-DE46-B313-B824CFEA0EAF}" destId="{3829A7DB-1DB6-9640-B36F-4F2BAC37AB57}"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AA4D14-45F4-0E41-AA9C-17DFB8CB630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51CB927D-49FE-5D4C-B78D-0B312A0DFB9E}">
      <dgm:prSet custT="1"/>
      <dgm:spPr/>
      <dgm:t>
        <a:bodyPr/>
        <a:lstStyle/>
        <a:p>
          <a:pPr algn="just" rtl="0"/>
          <a:r>
            <a:rPr lang="en-US" sz="1800" b="1" dirty="0" smtClean="0"/>
            <a:t>The spiritual mentors choose for each manifestation the medium best suited to the manifesting spirit. When making this choice the spiritual mentors take into consideration the nature of the work to be accomplished and the mediumistic characteristics of the mediums. </a:t>
          </a:r>
          <a:endParaRPr lang="en-US" sz="1800" b="1" dirty="0"/>
        </a:p>
      </dgm:t>
    </dgm:pt>
    <dgm:pt modelId="{4B1ACE66-EB4D-D143-82AF-4E02412656F1}" type="parTrans" cxnId="{A59A375B-3205-D348-8B94-C34F5B246281}">
      <dgm:prSet/>
      <dgm:spPr/>
      <dgm:t>
        <a:bodyPr/>
        <a:lstStyle/>
        <a:p>
          <a:endParaRPr lang="en-US"/>
        </a:p>
      </dgm:t>
    </dgm:pt>
    <dgm:pt modelId="{2B150BA1-9ADE-FA44-9A65-DEF4A2443B0F}" type="sibTrans" cxnId="{A59A375B-3205-D348-8B94-C34F5B246281}">
      <dgm:prSet/>
      <dgm:spPr/>
      <dgm:t>
        <a:bodyPr/>
        <a:lstStyle/>
        <a:p>
          <a:endParaRPr lang="en-US"/>
        </a:p>
      </dgm:t>
    </dgm:pt>
    <dgm:pt modelId="{903605CB-BBC8-0840-B2E0-D98B7AC75C91}">
      <dgm:prSet custT="1"/>
      <dgm:spPr/>
      <dgm:t>
        <a:bodyPr/>
        <a:lstStyle/>
        <a:p>
          <a:pPr algn="just" rtl="0"/>
          <a:r>
            <a:rPr lang="en-US" sz="1800" b="1" dirty="0" smtClean="0"/>
            <a:t>If the medium misses a session, the work with that suffering spirit is placed on hold, in hopes for a renewed opportunity. Therefore, unless it is due to highly justifiable reasons, the assiduity of the mediums and the continuity of the work are critical to its progress. </a:t>
          </a:r>
          <a:endParaRPr lang="en-US" sz="1800" b="1" dirty="0"/>
        </a:p>
      </dgm:t>
    </dgm:pt>
    <dgm:pt modelId="{F1A849BA-4A88-BE4F-9861-A0326D54A6C3}" type="parTrans" cxnId="{7FC9BF93-1585-9F43-994D-384AABE7E34A}">
      <dgm:prSet/>
      <dgm:spPr/>
      <dgm:t>
        <a:bodyPr/>
        <a:lstStyle/>
        <a:p>
          <a:endParaRPr lang="en-US"/>
        </a:p>
      </dgm:t>
    </dgm:pt>
    <dgm:pt modelId="{980E99AB-7B3D-5E49-9CE8-968B0ABE9AEB}" type="sibTrans" cxnId="{7FC9BF93-1585-9F43-994D-384AABE7E34A}">
      <dgm:prSet/>
      <dgm:spPr/>
      <dgm:t>
        <a:bodyPr/>
        <a:lstStyle/>
        <a:p>
          <a:endParaRPr lang="en-US"/>
        </a:p>
      </dgm:t>
    </dgm:pt>
    <dgm:pt modelId="{8A44FE5A-CB50-1A44-AA68-A23DEA87246A}" type="pres">
      <dgm:prSet presAssocID="{01AA4D14-45F4-0E41-AA9C-17DFB8CB6305}" presName="vert0" presStyleCnt="0">
        <dgm:presLayoutVars>
          <dgm:dir/>
          <dgm:animOne val="branch"/>
          <dgm:animLvl val="lvl"/>
        </dgm:presLayoutVars>
      </dgm:prSet>
      <dgm:spPr/>
      <dgm:t>
        <a:bodyPr/>
        <a:lstStyle/>
        <a:p>
          <a:endParaRPr lang="en-US"/>
        </a:p>
      </dgm:t>
    </dgm:pt>
    <dgm:pt modelId="{D78A2831-E56B-3A43-8869-635E14E85192}" type="pres">
      <dgm:prSet presAssocID="{51CB927D-49FE-5D4C-B78D-0B312A0DFB9E}" presName="thickLine" presStyleLbl="alignNode1" presStyleIdx="0" presStyleCnt="2"/>
      <dgm:spPr/>
    </dgm:pt>
    <dgm:pt modelId="{416765B1-B4AF-6243-97B8-95604FB92D50}" type="pres">
      <dgm:prSet presAssocID="{51CB927D-49FE-5D4C-B78D-0B312A0DFB9E}" presName="horz1" presStyleCnt="0"/>
      <dgm:spPr/>
    </dgm:pt>
    <dgm:pt modelId="{139C28AA-78DD-C348-AE59-24BB70FBB480}" type="pres">
      <dgm:prSet presAssocID="{51CB927D-49FE-5D4C-B78D-0B312A0DFB9E}" presName="tx1" presStyleLbl="revTx" presStyleIdx="0" presStyleCnt="2"/>
      <dgm:spPr/>
      <dgm:t>
        <a:bodyPr/>
        <a:lstStyle/>
        <a:p>
          <a:endParaRPr lang="en-US"/>
        </a:p>
      </dgm:t>
    </dgm:pt>
    <dgm:pt modelId="{5B56FDC5-67CA-E04A-854E-CE94483D6193}" type="pres">
      <dgm:prSet presAssocID="{51CB927D-49FE-5D4C-B78D-0B312A0DFB9E}" presName="vert1" presStyleCnt="0"/>
      <dgm:spPr/>
    </dgm:pt>
    <dgm:pt modelId="{E4711815-3290-8749-9D7C-E9DBC13245F8}" type="pres">
      <dgm:prSet presAssocID="{903605CB-BBC8-0840-B2E0-D98B7AC75C91}" presName="thickLine" presStyleLbl="alignNode1" presStyleIdx="1" presStyleCnt="2"/>
      <dgm:spPr/>
    </dgm:pt>
    <dgm:pt modelId="{C12A340B-F53F-3C4F-BF37-E07FDC943EB4}" type="pres">
      <dgm:prSet presAssocID="{903605CB-BBC8-0840-B2E0-D98B7AC75C91}" presName="horz1" presStyleCnt="0"/>
      <dgm:spPr/>
    </dgm:pt>
    <dgm:pt modelId="{8FAE593F-ADD0-DD4A-89FE-86A6CD601CE2}" type="pres">
      <dgm:prSet presAssocID="{903605CB-BBC8-0840-B2E0-D98B7AC75C91}" presName="tx1" presStyleLbl="revTx" presStyleIdx="1" presStyleCnt="2"/>
      <dgm:spPr/>
      <dgm:t>
        <a:bodyPr/>
        <a:lstStyle/>
        <a:p>
          <a:endParaRPr lang="en-US"/>
        </a:p>
      </dgm:t>
    </dgm:pt>
    <dgm:pt modelId="{6D5A04C1-D2A7-8D4F-9CA7-745320CF75FE}" type="pres">
      <dgm:prSet presAssocID="{903605CB-BBC8-0840-B2E0-D98B7AC75C91}" presName="vert1" presStyleCnt="0"/>
      <dgm:spPr/>
    </dgm:pt>
  </dgm:ptLst>
  <dgm:cxnLst>
    <dgm:cxn modelId="{7FC9BF93-1585-9F43-994D-384AABE7E34A}" srcId="{01AA4D14-45F4-0E41-AA9C-17DFB8CB6305}" destId="{903605CB-BBC8-0840-B2E0-D98B7AC75C91}" srcOrd="1" destOrd="0" parTransId="{F1A849BA-4A88-BE4F-9861-A0326D54A6C3}" sibTransId="{980E99AB-7B3D-5E49-9CE8-968B0ABE9AEB}"/>
    <dgm:cxn modelId="{A59A375B-3205-D348-8B94-C34F5B246281}" srcId="{01AA4D14-45F4-0E41-AA9C-17DFB8CB6305}" destId="{51CB927D-49FE-5D4C-B78D-0B312A0DFB9E}" srcOrd="0" destOrd="0" parTransId="{4B1ACE66-EB4D-D143-82AF-4E02412656F1}" sibTransId="{2B150BA1-9ADE-FA44-9A65-DEF4A2443B0F}"/>
    <dgm:cxn modelId="{5C08E1E1-5503-2A42-9C0B-FDD59F826331}" type="presOf" srcId="{51CB927D-49FE-5D4C-B78D-0B312A0DFB9E}" destId="{139C28AA-78DD-C348-AE59-24BB70FBB480}" srcOrd="0" destOrd="0" presId="urn:microsoft.com/office/officeart/2008/layout/LinedList"/>
    <dgm:cxn modelId="{5C1E4879-B505-C042-9CA6-E494FF0C8C6C}" type="presOf" srcId="{903605CB-BBC8-0840-B2E0-D98B7AC75C91}" destId="{8FAE593F-ADD0-DD4A-89FE-86A6CD601CE2}" srcOrd="0" destOrd="0" presId="urn:microsoft.com/office/officeart/2008/layout/LinedList"/>
    <dgm:cxn modelId="{2B216883-D1FD-F447-A737-B896F3F01B0D}" type="presOf" srcId="{01AA4D14-45F4-0E41-AA9C-17DFB8CB6305}" destId="{8A44FE5A-CB50-1A44-AA68-A23DEA87246A}" srcOrd="0" destOrd="0" presId="urn:microsoft.com/office/officeart/2008/layout/LinedList"/>
    <dgm:cxn modelId="{E7B93719-0E98-254D-9E01-3AEB72B56E11}" type="presParOf" srcId="{8A44FE5A-CB50-1A44-AA68-A23DEA87246A}" destId="{D78A2831-E56B-3A43-8869-635E14E85192}" srcOrd="0" destOrd="0" presId="urn:microsoft.com/office/officeart/2008/layout/LinedList"/>
    <dgm:cxn modelId="{47838909-7299-7148-BDEE-72C676CA30C7}" type="presParOf" srcId="{8A44FE5A-CB50-1A44-AA68-A23DEA87246A}" destId="{416765B1-B4AF-6243-97B8-95604FB92D50}" srcOrd="1" destOrd="0" presId="urn:microsoft.com/office/officeart/2008/layout/LinedList"/>
    <dgm:cxn modelId="{8294E7B4-D389-9C4A-B598-504770409DE2}" type="presParOf" srcId="{416765B1-B4AF-6243-97B8-95604FB92D50}" destId="{139C28AA-78DD-C348-AE59-24BB70FBB480}" srcOrd="0" destOrd="0" presId="urn:microsoft.com/office/officeart/2008/layout/LinedList"/>
    <dgm:cxn modelId="{114AD597-6B9C-B24E-815C-F23021B90D08}" type="presParOf" srcId="{416765B1-B4AF-6243-97B8-95604FB92D50}" destId="{5B56FDC5-67CA-E04A-854E-CE94483D6193}" srcOrd="1" destOrd="0" presId="urn:microsoft.com/office/officeart/2008/layout/LinedList"/>
    <dgm:cxn modelId="{D9DAFE5E-4D78-0F45-82F3-DF97A2167405}" type="presParOf" srcId="{8A44FE5A-CB50-1A44-AA68-A23DEA87246A}" destId="{E4711815-3290-8749-9D7C-E9DBC13245F8}" srcOrd="2" destOrd="0" presId="urn:microsoft.com/office/officeart/2008/layout/LinedList"/>
    <dgm:cxn modelId="{67D080E3-BFE4-3B47-B891-DE8D31EDEDE5}" type="presParOf" srcId="{8A44FE5A-CB50-1A44-AA68-A23DEA87246A}" destId="{C12A340B-F53F-3C4F-BF37-E07FDC943EB4}" srcOrd="3" destOrd="0" presId="urn:microsoft.com/office/officeart/2008/layout/LinedList"/>
    <dgm:cxn modelId="{F42B6DF2-751B-1F4E-BE95-D8B03CA675D9}" type="presParOf" srcId="{C12A340B-F53F-3C4F-BF37-E07FDC943EB4}" destId="{8FAE593F-ADD0-DD4A-89FE-86A6CD601CE2}" srcOrd="0" destOrd="0" presId="urn:microsoft.com/office/officeart/2008/layout/LinedList"/>
    <dgm:cxn modelId="{64E3B9E3-FE96-DC49-B4BD-776779355444}" type="presParOf" srcId="{C12A340B-F53F-3C4F-BF37-E07FDC943EB4}" destId="{6D5A04C1-D2A7-8D4F-9CA7-745320CF75FE}"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44A392-DF97-BF47-AD84-702FF707300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74D57987-1631-B840-8CF4-5D61FE90DFAE}">
      <dgm:prSet custT="1"/>
      <dgm:spPr/>
      <dgm:t>
        <a:bodyPr/>
        <a:lstStyle/>
        <a:p>
          <a:pPr rtl="0"/>
          <a:r>
            <a:rPr lang="en-US" sz="2000" dirty="0" smtClean="0"/>
            <a:t>There is an infinite variety of spirits as to their intelligence and morality, thus we can comprehend the differences in their communications. Their communications must necessarily reflect the nobility or baseness of their ideas, their wisdom or ignorance, and their vices or virtues. </a:t>
          </a:r>
        </a:p>
      </dgm:t>
    </dgm:pt>
    <dgm:pt modelId="{A2CB6618-4744-0844-B0CF-AB0C4811BD36}" type="parTrans" cxnId="{78A2A61B-56AA-7440-9FDC-09604C28A5E4}">
      <dgm:prSet/>
      <dgm:spPr/>
      <dgm:t>
        <a:bodyPr/>
        <a:lstStyle/>
        <a:p>
          <a:endParaRPr lang="en-US"/>
        </a:p>
      </dgm:t>
    </dgm:pt>
    <dgm:pt modelId="{3C7E9E5C-E73A-7B46-B23B-C98CEC88356E}" type="sibTrans" cxnId="{78A2A61B-56AA-7440-9FDC-09604C28A5E4}">
      <dgm:prSet/>
      <dgm:spPr/>
      <dgm:t>
        <a:bodyPr/>
        <a:lstStyle/>
        <a:p>
          <a:endParaRPr lang="en-US"/>
        </a:p>
      </dgm:t>
    </dgm:pt>
    <dgm:pt modelId="{A36A3D28-3F77-E141-96B5-BD50187B65B0}">
      <dgm:prSet custT="1"/>
      <dgm:spPr/>
      <dgm:t>
        <a:bodyPr/>
        <a:lstStyle/>
        <a:p>
          <a:pPr rtl="0"/>
          <a:r>
            <a:rPr lang="en-US" sz="2000" dirty="0" smtClean="0"/>
            <a:t>The different types of communications can be classified into four main categories. According to their predominant characteristics they may be </a:t>
          </a:r>
          <a:r>
            <a:rPr lang="en-US" sz="2000" i="1" dirty="0" smtClean="0"/>
            <a:t>crude, frivolous, serious or instructive.</a:t>
          </a:r>
          <a:endParaRPr lang="en-US" sz="2000" dirty="0" smtClean="0"/>
        </a:p>
      </dgm:t>
    </dgm:pt>
    <dgm:pt modelId="{DB55AF8F-3048-4049-8772-8009367C3DCC}" type="parTrans" cxnId="{08F7D475-1AD4-B444-8D4C-0D16501AFBBC}">
      <dgm:prSet/>
      <dgm:spPr/>
      <dgm:t>
        <a:bodyPr/>
        <a:lstStyle/>
        <a:p>
          <a:endParaRPr lang="en-US"/>
        </a:p>
      </dgm:t>
    </dgm:pt>
    <dgm:pt modelId="{E6237F29-565A-F149-98FF-06C3081B00DB}" type="sibTrans" cxnId="{08F7D475-1AD4-B444-8D4C-0D16501AFBBC}">
      <dgm:prSet/>
      <dgm:spPr/>
      <dgm:t>
        <a:bodyPr/>
        <a:lstStyle/>
        <a:p>
          <a:endParaRPr lang="en-US"/>
        </a:p>
      </dgm:t>
    </dgm:pt>
    <dgm:pt modelId="{629F230A-2A9C-7A4A-A7BD-B4B1E7446B04}" type="pres">
      <dgm:prSet presAssocID="{E644A392-DF97-BF47-AD84-702FF7073005}" presName="vert0" presStyleCnt="0">
        <dgm:presLayoutVars>
          <dgm:dir/>
          <dgm:animOne val="branch"/>
          <dgm:animLvl val="lvl"/>
        </dgm:presLayoutVars>
      </dgm:prSet>
      <dgm:spPr/>
      <dgm:t>
        <a:bodyPr/>
        <a:lstStyle/>
        <a:p>
          <a:endParaRPr lang="en-US"/>
        </a:p>
      </dgm:t>
    </dgm:pt>
    <dgm:pt modelId="{141766EC-A52C-D748-8BE1-54B847E11A55}" type="pres">
      <dgm:prSet presAssocID="{74D57987-1631-B840-8CF4-5D61FE90DFAE}" presName="thickLine" presStyleLbl="alignNode1" presStyleIdx="0" presStyleCnt="2"/>
      <dgm:spPr/>
    </dgm:pt>
    <dgm:pt modelId="{4B57724B-62CC-6A49-97DA-CF7BDAE47F85}" type="pres">
      <dgm:prSet presAssocID="{74D57987-1631-B840-8CF4-5D61FE90DFAE}" presName="horz1" presStyleCnt="0"/>
      <dgm:spPr/>
    </dgm:pt>
    <dgm:pt modelId="{F803993C-1F9A-674A-9FAF-DF301CC51E1F}" type="pres">
      <dgm:prSet presAssocID="{74D57987-1631-B840-8CF4-5D61FE90DFAE}" presName="tx1" presStyleLbl="revTx" presStyleIdx="0" presStyleCnt="2"/>
      <dgm:spPr/>
      <dgm:t>
        <a:bodyPr/>
        <a:lstStyle/>
        <a:p>
          <a:endParaRPr lang="en-US"/>
        </a:p>
      </dgm:t>
    </dgm:pt>
    <dgm:pt modelId="{D808F518-9BA0-0844-9DB9-D6E2223CD4C9}" type="pres">
      <dgm:prSet presAssocID="{74D57987-1631-B840-8CF4-5D61FE90DFAE}" presName="vert1" presStyleCnt="0"/>
      <dgm:spPr/>
    </dgm:pt>
    <dgm:pt modelId="{E0B4A807-0831-FB47-8EE9-5040FA0EE9D3}" type="pres">
      <dgm:prSet presAssocID="{A36A3D28-3F77-E141-96B5-BD50187B65B0}" presName="thickLine" presStyleLbl="alignNode1" presStyleIdx="1" presStyleCnt="2"/>
      <dgm:spPr/>
    </dgm:pt>
    <dgm:pt modelId="{545CACC2-F807-0843-ABE0-DB27A535FCAB}" type="pres">
      <dgm:prSet presAssocID="{A36A3D28-3F77-E141-96B5-BD50187B65B0}" presName="horz1" presStyleCnt="0"/>
      <dgm:spPr/>
    </dgm:pt>
    <dgm:pt modelId="{45B9EC43-3DF9-EA4B-9376-268182B6FDB9}" type="pres">
      <dgm:prSet presAssocID="{A36A3D28-3F77-E141-96B5-BD50187B65B0}" presName="tx1" presStyleLbl="revTx" presStyleIdx="1" presStyleCnt="2" custLinFactNeighborX="2581" custLinFactNeighborY="-1887"/>
      <dgm:spPr/>
      <dgm:t>
        <a:bodyPr/>
        <a:lstStyle/>
        <a:p>
          <a:endParaRPr lang="en-US"/>
        </a:p>
      </dgm:t>
    </dgm:pt>
    <dgm:pt modelId="{BAC9ACAF-9539-FC49-90FF-B00565D61A9D}" type="pres">
      <dgm:prSet presAssocID="{A36A3D28-3F77-E141-96B5-BD50187B65B0}" presName="vert1" presStyleCnt="0"/>
      <dgm:spPr/>
    </dgm:pt>
  </dgm:ptLst>
  <dgm:cxnLst>
    <dgm:cxn modelId="{78A2A61B-56AA-7440-9FDC-09604C28A5E4}" srcId="{E644A392-DF97-BF47-AD84-702FF7073005}" destId="{74D57987-1631-B840-8CF4-5D61FE90DFAE}" srcOrd="0" destOrd="0" parTransId="{A2CB6618-4744-0844-B0CF-AB0C4811BD36}" sibTransId="{3C7E9E5C-E73A-7B46-B23B-C98CEC88356E}"/>
    <dgm:cxn modelId="{F690F52F-B7F7-A840-98AD-AD987F56AF67}" type="presOf" srcId="{74D57987-1631-B840-8CF4-5D61FE90DFAE}" destId="{F803993C-1F9A-674A-9FAF-DF301CC51E1F}" srcOrd="0" destOrd="0" presId="urn:microsoft.com/office/officeart/2008/layout/LinedList"/>
    <dgm:cxn modelId="{889F757C-7CE3-1544-8B83-97C5FAD4C446}" type="presOf" srcId="{A36A3D28-3F77-E141-96B5-BD50187B65B0}" destId="{45B9EC43-3DF9-EA4B-9376-268182B6FDB9}" srcOrd="0" destOrd="0" presId="urn:microsoft.com/office/officeart/2008/layout/LinedList"/>
    <dgm:cxn modelId="{08F7D475-1AD4-B444-8D4C-0D16501AFBBC}" srcId="{E644A392-DF97-BF47-AD84-702FF7073005}" destId="{A36A3D28-3F77-E141-96B5-BD50187B65B0}" srcOrd="1" destOrd="0" parTransId="{DB55AF8F-3048-4049-8772-8009367C3DCC}" sibTransId="{E6237F29-565A-F149-98FF-06C3081B00DB}"/>
    <dgm:cxn modelId="{EF6B5677-7FF4-1746-BCC8-1F0ABAA6689F}" type="presOf" srcId="{E644A392-DF97-BF47-AD84-702FF7073005}" destId="{629F230A-2A9C-7A4A-A7BD-B4B1E7446B04}" srcOrd="0" destOrd="0" presId="urn:microsoft.com/office/officeart/2008/layout/LinedList"/>
    <dgm:cxn modelId="{028CFDC4-815B-6548-B087-DCDE5886CD16}" type="presParOf" srcId="{629F230A-2A9C-7A4A-A7BD-B4B1E7446B04}" destId="{141766EC-A52C-D748-8BE1-54B847E11A55}" srcOrd="0" destOrd="0" presId="urn:microsoft.com/office/officeart/2008/layout/LinedList"/>
    <dgm:cxn modelId="{97051CE5-BD51-FE40-A37B-6272CD6F4974}" type="presParOf" srcId="{629F230A-2A9C-7A4A-A7BD-B4B1E7446B04}" destId="{4B57724B-62CC-6A49-97DA-CF7BDAE47F85}" srcOrd="1" destOrd="0" presId="urn:microsoft.com/office/officeart/2008/layout/LinedList"/>
    <dgm:cxn modelId="{77541BBD-B1BB-2F40-B942-1730420909E3}" type="presParOf" srcId="{4B57724B-62CC-6A49-97DA-CF7BDAE47F85}" destId="{F803993C-1F9A-674A-9FAF-DF301CC51E1F}" srcOrd="0" destOrd="0" presId="urn:microsoft.com/office/officeart/2008/layout/LinedList"/>
    <dgm:cxn modelId="{0B097E8A-961F-D64F-B60B-1DFAE50C2783}" type="presParOf" srcId="{4B57724B-62CC-6A49-97DA-CF7BDAE47F85}" destId="{D808F518-9BA0-0844-9DB9-D6E2223CD4C9}" srcOrd="1" destOrd="0" presId="urn:microsoft.com/office/officeart/2008/layout/LinedList"/>
    <dgm:cxn modelId="{208D9B11-8E8C-E14C-BD8C-1461496B5891}" type="presParOf" srcId="{629F230A-2A9C-7A4A-A7BD-B4B1E7446B04}" destId="{E0B4A807-0831-FB47-8EE9-5040FA0EE9D3}" srcOrd="2" destOrd="0" presId="urn:microsoft.com/office/officeart/2008/layout/LinedList"/>
    <dgm:cxn modelId="{0FCE105B-2D52-F840-ACBC-2D117F1C5045}" type="presParOf" srcId="{629F230A-2A9C-7A4A-A7BD-B4B1E7446B04}" destId="{545CACC2-F807-0843-ABE0-DB27A535FCAB}" srcOrd="3" destOrd="0" presId="urn:microsoft.com/office/officeart/2008/layout/LinedList"/>
    <dgm:cxn modelId="{50795CCE-DA9B-554C-A0FA-66408161668D}" type="presParOf" srcId="{545CACC2-F807-0843-ABE0-DB27A535FCAB}" destId="{45B9EC43-3DF9-EA4B-9376-268182B6FDB9}" srcOrd="0" destOrd="0" presId="urn:microsoft.com/office/officeart/2008/layout/LinedList"/>
    <dgm:cxn modelId="{749FD6C4-ABD4-8F4E-9037-38EB4C4E8E9A}" type="presParOf" srcId="{545CACC2-F807-0843-ABE0-DB27A535FCAB}" destId="{BAC9ACAF-9539-FC49-90FF-B00565D61A9D}"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1766EC-A52C-D748-8BE1-54B847E11A55}">
      <dsp:nvSpPr>
        <dsp:cNvPr id="0" name=""/>
        <dsp:cNvSpPr/>
      </dsp:nvSpPr>
      <dsp:spPr>
        <a:xfrm>
          <a:off x="0" y="0"/>
          <a:ext cx="5832648"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F803993C-1F9A-674A-9FAF-DF301CC51E1F}">
      <dsp:nvSpPr>
        <dsp:cNvPr id="0" name=""/>
        <dsp:cNvSpPr/>
      </dsp:nvSpPr>
      <dsp:spPr>
        <a:xfrm>
          <a:off x="0" y="0"/>
          <a:ext cx="5832648" cy="230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All mediumistic activities that incline towards the superficial, attending only to innocuous curiosity or levity, at the expense of goodness and the sense of dedicated service to God, deviate from the eternal values which form the basic purpose of mediumship. </a:t>
          </a:r>
        </a:p>
      </dsp:txBody>
      <dsp:txXfrm>
        <a:off x="0" y="0"/>
        <a:ext cx="5832648" cy="2304256"/>
      </dsp:txXfrm>
    </dsp:sp>
    <dsp:sp modelId="{99048290-07B0-7C4C-B14A-E5286BDBCACA}">
      <dsp:nvSpPr>
        <dsp:cNvPr id="0" name=""/>
        <dsp:cNvSpPr/>
      </dsp:nvSpPr>
      <dsp:spPr>
        <a:xfrm>
          <a:off x="0" y="2304256"/>
          <a:ext cx="5832648"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1AA76A74-C933-294A-AC7D-9B4385425806}">
      <dsp:nvSpPr>
        <dsp:cNvPr id="0" name=""/>
        <dsp:cNvSpPr/>
      </dsp:nvSpPr>
      <dsp:spPr>
        <a:xfrm>
          <a:off x="0" y="2304256"/>
          <a:ext cx="5832648" cy="230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It is crucial to realize that, just as in the physical realm there are imposters, opportunists, and mischievous spirits, there are also those in the nonphysical realms who are poised to deceive the unwary.</a:t>
          </a:r>
        </a:p>
      </dsp:txBody>
      <dsp:txXfrm>
        <a:off x="0" y="2304256"/>
        <a:ext cx="5832648" cy="230425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1766EC-A52C-D748-8BE1-54B847E11A55}">
      <dsp:nvSpPr>
        <dsp:cNvPr id="0" name=""/>
        <dsp:cNvSpPr/>
      </dsp:nvSpPr>
      <dsp:spPr>
        <a:xfrm>
          <a:off x="0" y="0"/>
          <a:ext cx="5472608"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F803993C-1F9A-674A-9FAF-DF301CC51E1F}">
      <dsp:nvSpPr>
        <dsp:cNvPr id="0" name=""/>
        <dsp:cNvSpPr/>
      </dsp:nvSpPr>
      <dsp:spPr>
        <a:xfrm>
          <a:off x="0" y="0"/>
          <a:ext cx="5472608" cy="1908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They are re those containing expressions that shock decorum. They can only come from spirits of the lowest orders. </a:t>
          </a:r>
        </a:p>
      </dsp:txBody>
      <dsp:txXfrm>
        <a:off x="0" y="0"/>
        <a:ext cx="5472608" cy="1908211"/>
      </dsp:txXfrm>
    </dsp:sp>
    <dsp:sp modelId="{CFD70A38-DCCA-FB41-AC00-94FB3D2C3667}">
      <dsp:nvSpPr>
        <dsp:cNvPr id="0" name=""/>
        <dsp:cNvSpPr/>
      </dsp:nvSpPr>
      <dsp:spPr>
        <a:xfrm>
          <a:off x="0" y="1908211"/>
          <a:ext cx="5472608"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9CCE794E-4667-3442-95F1-BA7EAA2BA647}">
      <dsp:nvSpPr>
        <dsp:cNvPr id="0" name=""/>
        <dsp:cNvSpPr/>
      </dsp:nvSpPr>
      <dsp:spPr>
        <a:xfrm>
          <a:off x="0" y="1908211"/>
          <a:ext cx="5472608" cy="1908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Any person with a minimum amount of sensitivity is repulsed by them, for they are trivial, ignoble, obscene, insolent, arrogant, malevolent and even impious, depending on the character of the spirits who make them.</a:t>
          </a:r>
        </a:p>
      </dsp:txBody>
      <dsp:txXfrm>
        <a:off x="0" y="1908211"/>
        <a:ext cx="5472608" cy="190821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1766EC-A52C-D748-8BE1-54B847E11A55}">
      <dsp:nvSpPr>
        <dsp:cNvPr id="0" name=""/>
        <dsp:cNvSpPr/>
      </dsp:nvSpPr>
      <dsp:spPr>
        <a:xfrm>
          <a:off x="0" y="0"/>
          <a:ext cx="5472608"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F803993C-1F9A-674A-9FAF-DF301CC51E1F}">
      <dsp:nvSpPr>
        <dsp:cNvPr id="0" name=""/>
        <dsp:cNvSpPr/>
      </dsp:nvSpPr>
      <dsp:spPr>
        <a:xfrm>
          <a:off x="0" y="0"/>
          <a:ext cx="5472608" cy="147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They are those from frivolous, mocking or mischievous spirits, who are more cunning than downright evil and who give no importance to anything they say. </a:t>
          </a:r>
        </a:p>
      </dsp:txBody>
      <dsp:txXfrm>
        <a:off x="0" y="0"/>
        <a:ext cx="5472608" cy="1476164"/>
      </dsp:txXfrm>
    </dsp:sp>
    <dsp:sp modelId="{B5185FA3-FE87-0C42-8DBF-96AC52B951AF}">
      <dsp:nvSpPr>
        <dsp:cNvPr id="0" name=""/>
        <dsp:cNvSpPr/>
      </dsp:nvSpPr>
      <dsp:spPr>
        <a:xfrm>
          <a:off x="0" y="1476164"/>
          <a:ext cx="5472608"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5E399452-617E-7843-BEC0-7A01C5DDCD74}">
      <dsp:nvSpPr>
        <dsp:cNvPr id="0" name=""/>
        <dsp:cNvSpPr/>
      </dsp:nvSpPr>
      <dsp:spPr>
        <a:xfrm>
          <a:off x="0" y="1476164"/>
          <a:ext cx="5472608" cy="1476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These communications have nothing improper about them, and they please certain individuals who find satisfaction in useless conversations. Some spirits are not concerned about the truth, and  they feel a malicious pleasure in deceiving those who are predisposed enough to believe them.</a:t>
          </a:r>
        </a:p>
      </dsp:txBody>
      <dsp:txXfrm>
        <a:off x="0" y="1476164"/>
        <a:ext cx="5472608" cy="147616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1766EC-A52C-D748-8BE1-54B847E11A55}">
      <dsp:nvSpPr>
        <dsp:cNvPr id="0" name=""/>
        <dsp:cNvSpPr/>
      </dsp:nvSpPr>
      <dsp:spPr>
        <a:xfrm>
          <a:off x="0" y="2215"/>
          <a:ext cx="5976664"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F803993C-1F9A-674A-9FAF-DF301CC51E1F}">
      <dsp:nvSpPr>
        <dsp:cNvPr id="0" name=""/>
        <dsp:cNvSpPr/>
      </dsp:nvSpPr>
      <dsp:spPr>
        <a:xfrm>
          <a:off x="0" y="2215"/>
          <a:ext cx="5976664" cy="1510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They are serious both as to subject and form. Every communication which has a useful purpose is naturally serious. However, that does not mean that such communications are always without error, since serious spirits are not all equally enlightened. </a:t>
          </a:r>
        </a:p>
      </dsp:txBody>
      <dsp:txXfrm>
        <a:off x="0" y="2215"/>
        <a:ext cx="5976664" cy="1510691"/>
      </dsp:txXfrm>
    </dsp:sp>
    <dsp:sp modelId="{13A3C855-87F3-FC4D-8D49-56CE20E09553}">
      <dsp:nvSpPr>
        <dsp:cNvPr id="0" name=""/>
        <dsp:cNvSpPr/>
      </dsp:nvSpPr>
      <dsp:spPr>
        <a:xfrm>
          <a:off x="0" y="1584180"/>
          <a:ext cx="5976664"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D774D253-2D07-2048-AD70-4B49D2DAEDFF}">
      <dsp:nvSpPr>
        <dsp:cNvPr id="0" name=""/>
        <dsp:cNvSpPr/>
      </dsp:nvSpPr>
      <dsp:spPr>
        <a:xfrm>
          <a:off x="0" y="1656180"/>
          <a:ext cx="5976664" cy="1510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They don’t know many things and they may be mistaken about them, though in good faith. That is why it is recommend that we submit all communications to the control of reason and the strictest logic. </a:t>
          </a:r>
        </a:p>
      </dsp:txBody>
      <dsp:txXfrm>
        <a:off x="0" y="1656180"/>
        <a:ext cx="5976664" cy="1510691"/>
      </dsp:txXfrm>
    </dsp:sp>
    <dsp:sp modelId="{29FEF8F2-9A4E-584B-9ACF-CD34517E7F63}">
      <dsp:nvSpPr>
        <dsp:cNvPr id="0" name=""/>
        <dsp:cNvSpPr/>
      </dsp:nvSpPr>
      <dsp:spPr>
        <a:xfrm>
          <a:off x="0" y="3024337"/>
          <a:ext cx="5976664"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D9A739E8-BC56-D446-8710-0793F79AB6A4}">
      <dsp:nvSpPr>
        <dsp:cNvPr id="0" name=""/>
        <dsp:cNvSpPr/>
      </dsp:nvSpPr>
      <dsp:spPr>
        <a:xfrm>
          <a:off x="0" y="3025812"/>
          <a:ext cx="5976664" cy="1510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There are certain presumptuous or pseudo-scholarly spirits may attempt to impose upon us the most wrong-headed ideas and the most absurd theories. </a:t>
          </a:r>
        </a:p>
      </dsp:txBody>
      <dsp:txXfrm>
        <a:off x="0" y="3025812"/>
        <a:ext cx="5976664" cy="151069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1766EC-A52C-D748-8BE1-54B847E11A55}">
      <dsp:nvSpPr>
        <dsp:cNvPr id="0" name=""/>
        <dsp:cNvSpPr/>
      </dsp:nvSpPr>
      <dsp:spPr>
        <a:xfrm>
          <a:off x="0" y="2109"/>
          <a:ext cx="5472608"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F803993C-1F9A-674A-9FAF-DF301CC51E1F}">
      <dsp:nvSpPr>
        <dsp:cNvPr id="0" name=""/>
        <dsp:cNvSpPr/>
      </dsp:nvSpPr>
      <dsp:spPr>
        <a:xfrm>
          <a:off x="0" y="2109"/>
          <a:ext cx="5472608"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Those which are not only serious but whose main purpose is to provide teachings given by superior spirits. Serious spirits connect themselves to those who desire to be taught, and assist them.</a:t>
          </a:r>
        </a:p>
      </dsp:txBody>
      <dsp:txXfrm>
        <a:off x="0" y="2109"/>
        <a:ext cx="5472608" cy="1438753"/>
      </dsp:txXfrm>
    </dsp:sp>
    <dsp:sp modelId="{09EB1E62-7315-F84B-8674-4736BF30A350}">
      <dsp:nvSpPr>
        <dsp:cNvPr id="0" name=""/>
        <dsp:cNvSpPr/>
      </dsp:nvSpPr>
      <dsp:spPr>
        <a:xfrm>
          <a:off x="0" y="1296138"/>
          <a:ext cx="5472608"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3D0BBCF8-1578-C34F-917F-6AA7D005FAEE}">
      <dsp:nvSpPr>
        <dsp:cNvPr id="0" name=""/>
        <dsp:cNvSpPr/>
      </dsp:nvSpPr>
      <dsp:spPr>
        <a:xfrm>
          <a:off x="0" y="1296138"/>
          <a:ext cx="5472608"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It is only through the regularity of these communications that we can appraise the moral and intellectual value of the spirits who are communicating with us, as well as the degree of trust they deserve. </a:t>
          </a:r>
        </a:p>
      </dsp:txBody>
      <dsp:txXfrm>
        <a:off x="0" y="1296138"/>
        <a:ext cx="5472608" cy="1438753"/>
      </dsp:txXfrm>
    </dsp:sp>
    <dsp:sp modelId="{924453D4-902E-9C42-9E93-01F88FEB5F7F}">
      <dsp:nvSpPr>
        <dsp:cNvPr id="0" name=""/>
        <dsp:cNvSpPr/>
      </dsp:nvSpPr>
      <dsp:spPr>
        <a:xfrm>
          <a:off x="0" y="2879616"/>
          <a:ext cx="5472608"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01862E26-7AD1-3E49-9036-F182BA375558}">
      <dsp:nvSpPr>
        <dsp:cNvPr id="0" name=""/>
        <dsp:cNvSpPr/>
      </dsp:nvSpPr>
      <dsp:spPr>
        <a:xfrm>
          <a:off x="0" y="2879616"/>
          <a:ext cx="5472608"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If we deem such communications to be instructive, we therefore suppose them to be true, for something that is not true cannot be instructive even if transmitted in the most striking language. </a:t>
          </a:r>
        </a:p>
      </dsp:txBody>
      <dsp:txXfrm>
        <a:off x="0" y="2879616"/>
        <a:ext cx="5472608" cy="143875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121506-1AD6-DA44-9210-9848AB6B23C5}">
      <dsp:nvSpPr>
        <dsp:cNvPr id="0" name=""/>
        <dsp:cNvSpPr/>
      </dsp:nvSpPr>
      <dsp:spPr>
        <a:xfrm>
          <a:off x="0" y="269251"/>
          <a:ext cx="8640960" cy="623610"/>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t>Seriousness regarding the purpose and use </a:t>
          </a:r>
          <a:r>
            <a:rPr lang="en-US" sz="2600" b="1" kern="1200" smtClean="0"/>
            <a:t>of mediumship</a:t>
          </a:r>
          <a:endParaRPr lang="en-US" sz="2600" kern="1200" dirty="0"/>
        </a:p>
      </dsp:txBody>
      <dsp:txXfrm>
        <a:off x="0" y="269251"/>
        <a:ext cx="8640960" cy="623610"/>
      </dsp:txXfrm>
    </dsp:sp>
    <dsp:sp modelId="{5B965580-1806-364C-801E-4E6CC4574D40}">
      <dsp:nvSpPr>
        <dsp:cNvPr id="0" name=""/>
        <dsp:cNvSpPr/>
      </dsp:nvSpPr>
      <dsp:spPr>
        <a:xfrm>
          <a:off x="0" y="892861"/>
          <a:ext cx="8640960" cy="145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Serious mediums understand that their faculty has been given to them as a gift by which they can progress spiritually, through their assistance to those in need (both incarnate and discarnate) and through their cooperation in the dissemination of instructive and inspiring messages. Therefore, they only use their faculties for good and useful ends. </a:t>
          </a:r>
          <a:endParaRPr lang="en-US" sz="2000" kern="1200" dirty="0"/>
        </a:p>
      </dsp:txBody>
      <dsp:txXfrm>
        <a:off x="0" y="892861"/>
        <a:ext cx="8640960" cy="1453139"/>
      </dsp:txXfrm>
    </dsp:sp>
    <dsp:sp modelId="{C776E073-BDCE-A64E-919F-AC97AB728B4A}">
      <dsp:nvSpPr>
        <dsp:cNvPr id="0" name=""/>
        <dsp:cNvSpPr/>
      </dsp:nvSpPr>
      <dsp:spPr>
        <a:xfrm>
          <a:off x="0" y="2346001"/>
          <a:ext cx="8640960" cy="623610"/>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t>Modesty / Humility:</a:t>
          </a:r>
          <a:r>
            <a:rPr lang="en-US" sz="2600" kern="1200" dirty="0" smtClean="0"/>
            <a:t> </a:t>
          </a:r>
          <a:endParaRPr lang="en-US" sz="2600" kern="1200" dirty="0"/>
        </a:p>
      </dsp:txBody>
      <dsp:txXfrm>
        <a:off x="0" y="2346001"/>
        <a:ext cx="8640960" cy="623610"/>
      </dsp:txXfrm>
    </dsp:sp>
    <dsp:sp modelId="{11F3AF30-D4F1-AA48-8522-B798BA694192}">
      <dsp:nvSpPr>
        <dsp:cNvPr id="0" name=""/>
        <dsp:cNvSpPr/>
      </dsp:nvSpPr>
      <dsp:spPr>
        <a:xfrm>
          <a:off x="0" y="2969611"/>
          <a:ext cx="8640960" cy="145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Mediums should be aware of pride and its negative signs and consequences. In avoiding the downfalls caused by pride, the good medium remembers that he/she is only a simple instrument of others employed under God’s will and, does not assume any merit for the communications that one receives or for the healing energies that one helps bring to another. </a:t>
          </a:r>
          <a:endParaRPr lang="en-US" sz="2000" kern="1200" dirty="0"/>
        </a:p>
      </dsp:txBody>
      <dsp:txXfrm>
        <a:off x="0" y="2969611"/>
        <a:ext cx="8640960" cy="1453139"/>
      </dsp:txXfrm>
    </dsp:sp>
    <dsp:sp modelId="{11732E19-E295-7F48-B57A-82520E2674BA}">
      <dsp:nvSpPr>
        <dsp:cNvPr id="0" name=""/>
        <dsp:cNvSpPr/>
      </dsp:nvSpPr>
      <dsp:spPr>
        <a:xfrm>
          <a:off x="0" y="4422751"/>
          <a:ext cx="8640960" cy="623610"/>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smtClean="0"/>
            <a:t>Continuous Vigilance:</a:t>
          </a:r>
          <a:r>
            <a:rPr lang="en-US" sz="2600" kern="1200" dirty="0" smtClean="0"/>
            <a:t> </a:t>
          </a:r>
          <a:endParaRPr lang="en-US" sz="2600" kern="1200" dirty="0"/>
        </a:p>
      </dsp:txBody>
      <dsp:txXfrm>
        <a:off x="0" y="4422751"/>
        <a:ext cx="8640960" cy="623610"/>
      </dsp:txXfrm>
    </dsp:sp>
    <dsp:sp modelId="{915B9DA1-551D-E445-B91C-B8D9D47C5A1A}">
      <dsp:nvSpPr>
        <dsp:cNvPr id="0" name=""/>
        <dsp:cNvSpPr/>
      </dsp:nvSpPr>
      <dsp:spPr>
        <a:xfrm>
          <a:off x="0" y="5046360"/>
          <a:ext cx="8640960" cy="145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5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The Spiritist medium can be recognized by one’s efforts toward inner transformation. The good medium takes care to be vigilant of one’s thoughts and actions. This medium seeks to develop the qualities that attract good spirits, such as kindness, good-will, love of one’s neighbor, and detachment from earthly things</a:t>
          </a:r>
          <a:endParaRPr lang="en-US" sz="2000" kern="1200" dirty="0"/>
        </a:p>
      </dsp:txBody>
      <dsp:txXfrm>
        <a:off x="0" y="5046360"/>
        <a:ext cx="8640960" cy="1453139"/>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121506-1AD6-DA44-9210-9848AB6B23C5}">
      <dsp:nvSpPr>
        <dsp:cNvPr id="0" name=""/>
        <dsp:cNvSpPr/>
      </dsp:nvSpPr>
      <dsp:spPr>
        <a:xfrm>
          <a:off x="0" y="124192"/>
          <a:ext cx="8712968" cy="575639"/>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Perseverance:</a:t>
          </a:r>
          <a:endParaRPr lang="en-US" sz="2400" kern="1200" dirty="0"/>
        </a:p>
      </dsp:txBody>
      <dsp:txXfrm>
        <a:off x="0" y="124192"/>
        <a:ext cx="8712968" cy="575639"/>
      </dsp:txXfrm>
    </dsp:sp>
    <dsp:sp modelId="{5B965580-1806-364C-801E-4E6CC4574D40}">
      <dsp:nvSpPr>
        <dsp:cNvPr id="0" name=""/>
        <dsp:cNvSpPr/>
      </dsp:nvSpPr>
      <dsp:spPr>
        <a:xfrm>
          <a:off x="0" y="699832"/>
          <a:ext cx="8712968"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t>A perseverant medium, understanding that the development and exercise of his faculty requires time and patience, will not become discouraged by the obstacles that arise or the time that it takes him to develop his mediumship in a proper way. </a:t>
          </a:r>
          <a:endParaRPr lang="en-US" sz="1900" kern="1200" dirty="0"/>
        </a:p>
      </dsp:txBody>
      <dsp:txXfrm>
        <a:off x="0" y="699832"/>
        <a:ext cx="8712968" cy="869400"/>
      </dsp:txXfrm>
    </dsp:sp>
    <dsp:sp modelId="{C776E073-BDCE-A64E-919F-AC97AB728B4A}">
      <dsp:nvSpPr>
        <dsp:cNvPr id="0" name=""/>
        <dsp:cNvSpPr/>
      </dsp:nvSpPr>
      <dsp:spPr>
        <a:xfrm>
          <a:off x="0" y="1569232"/>
          <a:ext cx="8712968" cy="575639"/>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Devotion:</a:t>
          </a:r>
          <a:endParaRPr lang="en-US" sz="2400" kern="1200" dirty="0"/>
        </a:p>
      </dsp:txBody>
      <dsp:txXfrm>
        <a:off x="0" y="1569232"/>
        <a:ext cx="8712968" cy="575639"/>
      </dsp:txXfrm>
    </dsp:sp>
    <dsp:sp modelId="{11F3AF30-D4F1-AA48-8522-B798BA694192}">
      <dsp:nvSpPr>
        <dsp:cNvPr id="0" name=""/>
        <dsp:cNvSpPr/>
      </dsp:nvSpPr>
      <dsp:spPr>
        <a:xfrm>
          <a:off x="0" y="2144872"/>
          <a:ext cx="8712968"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t>A devoted medium is willing to sacrifice one’s time, energy, habits, pleasures, etc. for the benefit of others who suffer. She/he also recognizes that, as a worker of God, and without discrediting any opportunity to serve and fulfill one’s responsibilities, the medium’s ideal is to serve, aid, and heal.</a:t>
          </a:r>
          <a:endParaRPr lang="en-US" sz="1900" kern="1200" dirty="0"/>
        </a:p>
      </dsp:txBody>
      <dsp:txXfrm>
        <a:off x="0" y="2144872"/>
        <a:ext cx="8712968" cy="1117800"/>
      </dsp:txXfrm>
    </dsp:sp>
    <dsp:sp modelId="{11732E19-E295-7F48-B57A-82520E2674BA}">
      <dsp:nvSpPr>
        <dsp:cNvPr id="0" name=""/>
        <dsp:cNvSpPr/>
      </dsp:nvSpPr>
      <dsp:spPr>
        <a:xfrm>
          <a:off x="0" y="3262672"/>
          <a:ext cx="8712968" cy="575639"/>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Discipline:</a:t>
          </a:r>
          <a:r>
            <a:rPr lang="en-US" sz="2400" kern="1200" dirty="0" smtClean="0"/>
            <a:t> </a:t>
          </a:r>
          <a:endParaRPr lang="en-US" sz="2400" kern="1200" dirty="0"/>
        </a:p>
      </dsp:txBody>
      <dsp:txXfrm>
        <a:off x="0" y="3262672"/>
        <a:ext cx="8712968" cy="575639"/>
      </dsp:txXfrm>
    </dsp:sp>
    <dsp:sp modelId="{915B9DA1-551D-E445-B91C-B8D9D47C5A1A}">
      <dsp:nvSpPr>
        <dsp:cNvPr id="0" name=""/>
        <dsp:cNvSpPr/>
      </dsp:nvSpPr>
      <dsp:spPr>
        <a:xfrm>
          <a:off x="0" y="3838312"/>
          <a:ext cx="8712968"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t>Disciplined mediums will take their responsibilities seriously and can be counted on for their punctuality and preparation for meetings, their vigilance and concentration in cooperation with the maintenance of harmonious vibrations during a session, and their devotion to prayer and study.</a:t>
          </a:r>
          <a:endParaRPr lang="en-US" sz="1900" kern="1200" dirty="0"/>
        </a:p>
      </dsp:txBody>
      <dsp:txXfrm>
        <a:off x="0" y="3838312"/>
        <a:ext cx="8712968" cy="1117800"/>
      </dsp:txXfrm>
    </dsp:sp>
    <dsp:sp modelId="{7B8285A0-F286-3E49-93B8-7702B15DE499}">
      <dsp:nvSpPr>
        <dsp:cNvPr id="0" name=""/>
        <dsp:cNvSpPr/>
      </dsp:nvSpPr>
      <dsp:spPr>
        <a:xfrm>
          <a:off x="0" y="4956111"/>
          <a:ext cx="8712968" cy="575639"/>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Good Will and Benevolence:</a:t>
          </a:r>
          <a:r>
            <a:rPr lang="en-US" sz="2400" kern="1200" dirty="0" smtClean="0"/>
            <a:t> </a:t>
          </a:r>
          <a:endParaRPr lang="en-US" sz="2400" kern="1200" dirty="0"/>
        </a:p>
      </dsp:txBody>
      <dsp:txXfrm>
        <a:off x="0" y="4956111"/>
        <a:ext cx="8712968" cy="575639"/>
      </dsp:txXfrm>
    </dsp:sp>
    <dsp:sp modelId="{9DAC8B8F-12F4-EE49-B1F6-55E32A3DAF42}">
      <dsp:nvSpPr>
        <dsp:cNvPr id="0" name=""/>
        <dsp:cNvSpPr/>
      </dsp:nvSpPr>
      <dsp:spPr>
        <a:xfrm>
          <a:off x="0" y="5531752"/>
          <a:ext cx="8712968"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t>A medium with good will attends a meeting with happiness and satisfaction in the opportunity to work and puts forth full effort during the moments devoted to his/her development. </a:t>
          </a:r>
          <a:endParaRPr lang="en-US" sz="1900" kern="1200" dirty="0"/>
        </a:p>
      </dsp:txBody>
      <dsp:txXfrm>
        <a:off x="0" y="5531752"/>
        <a:ext cx="8712968" cy="86940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121506-1AD6-DA44-9210-9848AB6B23C5}">
      <dsp:nvSpPr>
        <dsp:cNvPr id="0" name=""/>
        <dsp:cNvSpPr/>
      </dsp:nvSpPr>
      <dsp:spPr>
        <a:xfrm>
          <a:off x="0" y="284576"/>
          <a:ext cx="8712968" cy="671580"/>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Discretion:</a:t>
          </a:r>
          <a:endParaRPr lang="en-US" sz="2800" kern="1200" dirty="0"/>
        </a:p>
      </dsp:txBody>
      <dsp:txXfrm>
        <a:off x="0" y="284576"/>
        <a:ext cx="8712968" cy="671580"/>
      </dsp:txXfrm>
    </dsp:sp>
    <dsp:sp modelId="{5B965580-1806-364C-801E-4E6CC4574D40}">
      <dsp:nvSpPr>
        <dsp:cNvPr id="0" name=""/>
        <dsp:cNvSpPr/>
      </dsp:nvSpPr>
      <dsp:spPr>
        <a:xfrm>
          <a:off x="0" y="956156"/>
          <a:ext cx="8712968"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A medium who practices with discretion will use one’s faculty to help those in need without making them feel humiliated or shamed, and by keeping to oneself those person’s situations, no matter how dramatic or interesting a story they’d make for conversation elsewhere.</a:t>
          </a:r>
          <a:endParaRPr lang="en-US" sz="2200" kern="1200" dirty="0"/>
        </a:p>
      </dsp:txBody>
      <dsp:txXfrm>
        <a:off x="0" y="956156"/>
        <a:ext cx="8712968" cy="1304100"/>
      </dsp:txXfrm>
    </dsp:sp>
    <dsp:sp modelId="{C776E073-BDCE-A64E-919F-AC97AB728B4A}">
      <dsp:nvSpPr>
        <dsp:cNvPr id="0" name=""/>
        <dsp:cNvSpPr/>
      </dsp:nvSpPr>
      <dsp:spPr>
        <a:xfrm>
          <a:off x="0" y="2260256"/>
          <a:ext cx="8712968" cy="671580"/>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Discernment:</a:t>
          </a:r>
          <a:endParaRPr lang="en-US" sz="2800" kern="1200" dirty="0"/>
        </a:p>
      </dsp:txBody>
      <dsp:txXfrm>
        <a:off x="0" y="2260256"/>
        <a:ext cx="8712968" cy="671580"/>
      </dsp:txXfrm>
    </dsp:sp>
    <dsp:sp modelId="{11F3AF30-D4F1-AA48-8522-B798BA694192}">
      <dsp:nvSpPr>
        <dsp:cNvPr id="0" name=""/>
        <dsp:cNvSpPr/>
      </dsp:nvSpPr>
      <dsp:spPr>
        <a:xfrm>
          <a:off x="0" y="2931836"/>
          <a:ext cx="8712968" cy="159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Discernment, acquired through study and attention to good Spirits’ advice, will help the medium to examine various situations and offer wise advice for a sound solution, and it will help in the critical analysis of Spirit communications that should be a regular practice of all mediums and participants in a mediumistic session.</a:t>
          </a:r>
          <a:endParaRPr lang="en-US" sz="2200" kern="1200" dirty="0"/>
        </a:p>
      </dsp:txBody>
      <dsp:txXfrm>
        <a:off x="0" y="2931836"/>
        <a:ext cx="8712968" cy="1593900"/>
      </dsp:txXfrm>
    </dsp:sp>
    <dsp:sp modelId="{11732E19-E295-7F48-B57A-82520E2674BA}">
      <dsp:nvSpPr>
        <dsp:cNvPr id="0" name=""/>
        <dsp:cNvSpPr/>
      </dsp:nvSpPr>
      <dsp:spPr>
        <a:xfrm>
          <a:off x="0" y="4525736"/>
          <a:ext cx="8712968" cy="671580"/>
        </a:xfrm>
        <a:prstGeom prst="roundRect">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t>Disinterestedness:</a:t>
          </a:r>
          <a:r>
            <a:rPr lang="en-US" sz="2800" kern="1200" dirty="0" smtClean="0"/>
            <a:t> </a:t>
          </a:r>
          <a:endParaRPr lang="en-US" sz="2800" kern="1200" dirty="0"/>
        </a:p>
      </dsp:txBody>
      <dsp:txXfrm>
        <a:off x="0" y="4525736"/>
        <a:ext cx="8712968" cy="671580"/>
      </dsp:txXfrm>
    </dsp:sp>
    <dsp:sp modelId="{915B9DA1-551D-E445-B91C-B8D9D47C5A1A}">
      <dsp:nvSpPr>
        <dsp:cNvPr id="0" name=""/>
        <dsp:cNvSpPr/>
      </dsp:nvSpPr>
      <dsp:spPr>
        <a:xfrm>
          <a:off x="0" y="5197316"/>
          <a:ext cx="8712968"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Disinterestedness refers to a lack of material interest and is the virtue by which mediums give for free what they receive for free. The disinterested mediums exercise their faculty voluntarily for the sole purpose of helping others and seek no material reward for her work. </a:t>
          </a:r>
          <a:endParaRPr lang="en-US" sz="2200" kern="1200" dirty="0"/>
        </a:p>
      </dsp:txBody>
      <dsp:txXfrm>
        <a:off x="0" y="5197316"/>
        <a:ext cx="8712968" cy="13041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1766EC-A52C-D748-8BE1-54B847E11A55}">
      <dsp:nvSpPr>
        <dsp:cNvPr id="0" name=""/>
        <dsp:cNvSpPr/>
      </dsp:nvSpPr>
      <dsp:spPr>
        <a:xfrm>
          <a:off x="0" y="0"/>
          <a:ext cx="5760640"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F803993C-1F9A-674A-9FAF-DF301CC51E1F}">
      <dsp:nvSpPr>
        <dsp:cNvPr id="0" name=""/>
        <dsp:cNvSpPr/>
      </dsp:nvSpPr>
      <dsp:spPr>
        <a:xfrm>
          <a:off x="0" y="0"/>
          <a:ext cx="5760640" cy="230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The responsibility of Spiritist Practitioners, both incarnates and discarnates, is very great. What is done with mediumship, and how mediums are prepared for this task, will either help or hinder the future progress of Humanity.  </a:t>
          </a:r>
        </a:p>
      </dsp:txBody>
      <dsp:txXfrm>
        <a:off x="0" y="0"/>
        <a:ext cx="5760640" cy="2304256"/>
      </dsp:txXfrm>
    </dsp:sp>
    <dsp:sp modelId="{BE1BEC5E-BC58-634A-BB97-98FB4468E9FF}">
      <dsp:nvSpPr>
        <dsp:cNvPr id="0" name=""/>
        <dsp:cNvSpPr/>
      </dsp:nvSpPr>
      <dsp:spPr>
        <a:xfrm>
          <a:off x="0" y="2304256"/>
          <a:ext cx="5760640"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082FCC50-605C-8042-A8E0-3507F1DBAAE0}">
      <dsp:nvSpPr>
        <dsp:cNvPr id="0" name=""/>
        <dsp:cNvSpPr/>
      </dsp:nvSpPr>
      <dsp:spPr>
        <a:xfrm>
          <a:off x="0" y="2304256"/>
          <a:ext cx="5760640" cy="230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In the new epoch, now dawning, mediumship will develop alongside the progress of terrestrial humanity, so that many phenomena thought at this time to be extraordinary, will become commonplace. </a:t>
          </a:r>
        </a:p>
      </dsp:txBody>
      <dsp:txXfrm>
        <a:off x="0" y="2304256"/>
        <a:ext cx="5760640" cy="230425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B1EC2F-81FE-F443-A056-056065F873DF}">
      <dsp:nvSpPr>
        <dsp:cNvPr id="0" name=""/>
        <dsp:cNvSpPr/>
      </dsp:nvSpPr>
      <dsp:spPr>
        <a:xfrm>
          <a:off x="0" y="0"/>
          <a:ext cx="4792632"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37D00047-BBE0-7041-AD4E-D4242259E95E}">
      <dsp:nvSpPr>
        <dsp:cNvPr id="0" name=""/>
        <dsp:cNvSpPr/>
      </dsp:nvSpPr>
      <dsp:spPr>
        <a:xfrm>
          <a:off x="0" y="0"/>
          <a:ext cx="4792632" cy="230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The Material Aspect - professionally or domestically, there are certain duties to be fulfilled. Material Work is an important factor for the medium, so as to be preserved from the temptations of commercialization of mediumship, etc. </a:t>
          </a:r>
          <a:endParaRPr lang="en-US" sz="2000" kern="1200" dirty="0"/>
        </a:p>
      </dsp:txBody>
      <dsp:txXfrm>
        <a:off x="0" y="0"/>
        <a:ext cx="4792632" cy="2304256"/>
      </dsp:txXfrm>
    </dsp:sp>
    <dsp:sp modelId="{4274C3ED-2004-B242-BFAC-533744D7745B}">
      <dsp:nvSpPr>
        <dsp:cNvPr id="0" name=""/>
        <dsp:cNvSpPr/>
      </dsp:nvSpPr>
      <dsp:spPr>
        <a:xfrm>
          <a:off x="0" y="2304256"/>
          <a:ext cx="4792632"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87FA9C31-3E2F-D64A-8263-DCAF196CA2EA}">
      <dsp:nvSpPr>
        <dsp:cNvPr id="0" name=""/>
        <dsp:cNvSpPr/>
      </dsp:nvSpPr>
      <dsp:spPr>
        <a:xfrm>
          <a:off x="0" y="2304256"/>
          <a:ext cx="4792632" cy="2304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The Spiritual Aspect - in the sense of creating and maintaining an air of fraternity within our professional and domestic lives; of equal importance is the creation of human solidarity through attention to those in need, both incarnates and discarnates. </a:t>
          </a:r>
          <a:endParaRPr lang="en-US" sz="2000" kern="1200" dirty="0"/>
        </a:p>
      </dsp:txBody>
      <dsp:txXfrm>
        <a:off x="0" y="2304256"/>
        <a:ext cx="4792632" cy="23042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44CE13-6260-0943-B3FC-41171EA13487}">
      <dsp:nvSpPr>
        <dsp:cNvPr id="0" name=""/>
        <dsp:cNvSpPr/>
      </dsp:nvSpPr>
      <dsp:spPr>
        <a:xfrm>
          <a:off x="0" y="2988"/>
          <a:ext cx="5940151" cy="0"/>
        </a:xfrm>
        <a:prstGeom prst="line">
          <a:avLst/>
        </a:prstGeom>
        <a:gradFill rotWithShape="0">
          <a:gsLst>
            <a:gs pos="0">
              <a:schemeClr val="accent1">
                <a:shade val="80000"/>
                <a:hueOff val="0"/>
                <a:satOff val="0"/>
                <a:lumOff val="0"/>
                <a:alphaOff val="0"/>
                <a:tint val="95000"/>
                <a:shade val="70000"/>
                <a:satMod val="150000"/>
              </a:schemeClr>
            </a:gs>
            <a:gs pos="100000">
              <a:schemeClr val="accent1">
                <a:shade val="80000"/>
                <a:hueOff val="0"/>
                <a:satOff val="0"/>
                <a:lumOff val="0"/>
                <a:alphaOff val="0"/>
                <a:tint val="100000"/>
                <a:shade val="100000"/>
                <a:satMod val="150000"/>
              </a:schemeClr>
            </a:gs>
          </a:gsLst>
          <a:lin ang="16200000" scaled="0"/>
        </a:gradFill>
        <a:ln w="12700" cap="flat" cmpd="sng" algn="ctr">
          <a:solidFill>
            <a:schemeClr val="accent1">
              <a:shade val="80000"/>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6CEF30DB-0232-2E4F-839D-03A2FA72166E}">
      <dsp:nvSpPr>
        <dsp:cNvPr id="0" name=""/>
        <dsp:cNvSpPr/>
      </dsp:nvSpPr>
      <dsp:spPr>
        <a:xfrm>
          <a:off x="0" y="2988"/>
          <a:ext cx="1188030" cy="61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dirty="0"/>
        </a:p>
      </dsp:txBody>
      <dsp:txXfrm>
        <a:off x="0" y="2988"/>
        <a:ext cx="1188030" cy="6114702"/>
      </dsp:txXfrm>
    </dsp:sp>
    <dsp:sp modelId="{4BFDE940-3172-3641-B88F-5BCA7F86098F}">
      <dsp:nvSpPr>
        <dsp:cNvPr id="0" name=""/>
        <dsp:cNvSpPr/>
      </dsp:nvSpPr>
      <dsp:spPr>
        <a:xfrm>
          <a:off x="1277132" y="74869"/>
          <a:ext cx="4663019" cy="1437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t>Someone intending to organize a mediumistic group should, first and foremost, select the people who will comprise it. </a:t>
          </a:r>
          <a:endParaRPr lang="en-US" sz="2000" b="0" kern="1200" dirty="0"/>
        </a:p>
      </dsp:txBody>
      <dsp:txXfrm>
        <a:off x="1277132" y="74869"/>
        <a:ext cx="4663019" cy="1437612"/>
      </dsp:txXfrm>
    </dsp:sp>
    <dsp:sp modelId="{1B4C82E2-FDC6-434B-B0C1-026020126AD1}">
      <dsp:nvSpPr>
        <dsp:cNvPr id="0" name=""/>
        <dsp:cNvSpPr/>
      </dsp:nvSpPr>
      <dsp:spPr>
        <a:xfrm>
          <a:off x="1188030" y="1512481"/>
          <a:ext cx="47521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9BF6A18-BE47-6C4E-9DD7-E8977D415D79}">
      <dsp:nvSpPr>
        <dsp:cNvPr id="0" name=""/>
        <dsp:cNvSpPr/>
      </dsp:nvSpPr>
      <dsp:spPr>
        <a:xfrm>
          <a:off x="1277132" y="1584361"/>
          <a:ext cx="4663019" cy="1437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t>The incarnate people represent only part of the group – the part that is visible to us. </a:t>
          </a:r>
          <a:endParaRPr lang="en-US" sz="2000" b="0" kern="1200" dirty="0"/>
        </a:p>
      </dsp:txBody>
      <dsp:txXfrm>
        <a:off x="1277132" y="1584361"/>
        <a:ext cx="4663019" cy="1437612"/>
      </dsp:txXfrm>
    </dsp:sp>
    <dsp:sp modelId="{F3AA7623-97D5-B945-9DE4-C9060C61F280}">
      <dsp:nvSpPr>
        <dsp:cNvPr id="0" name=""/>
        <dsp:cNvSpPr/>
      </dsp:nvSpPr>
      <dsp:spPr>
        <a:xfrm>
          <a:off x="1188030" y="2520281"/>
          <a:ext cx="47521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CA4C011-0D8F-254A-85FE-17595A5EE981}">
      <dsp:nvSpPr>
        <dsp:cNvPr id="0" name=""/>
        <dsp:cNvSpPr/>
      </dsp:nvSpPr>
      <dsp:spPr>
        <a:xfrm>
          <a:off x="1277132" y="2592156"/>
          <a:ext cx="4663019" cy="1437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t>The task assigned to them is certainly important, but nothing they do compares to the complex work that is carried by the discarnate spirits. </a:t>
          </a:r>
          <a:endParaRPr lang="en-US" sz="2000" b="0" kern="1200" dirty="0"/>
        </a:p>
      </dsp:txBody>
      <dsp:txXfrm>
        <a:off x="1277132" y="2592156"/>
        <a:ext cx="4663019" cy="1437612"/>
      </dsp:txXfrm>
    </dsp:sp>
    <dsp:sp modelId="{AEF9C68A-D64E-9848-BAE7-D3D9C5B1682A}">
      <dsp:nvSpPr>
        <dsp:cNvPr id="0" name=""/>
        <dsp:cNvSpPr/>
      </dsp:nvSpPr>
      <dsp:spPr>
        <a:xfrm>
          <a:off x="1188030" y="3888432"/>
          <a:ext cx="47521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0653EC0-22EF-9A41-AEC0-48FA8BFC2BA1}">
      <dsp:nvSpPr>
        <dsp:cNvPr id="0" name=""/>
        <dsp:cNvSpPr/>
      </dsp:nvSpPr>
      <dsp:spPr>
        <a:xfrm>
          <a:off x="1277132" y="3960331"/>
          <a:ext cx="4663019" cy="1437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t>Once the group has decided that its components are indeed prepared for it, since they have studied the theory for a while, it should thus be prepared to withstand all the sacrifices and renunciations imposed by the work. </a:t>
          </a:r>
          <a:endParaRPr lang="en-US" sz="2000" b="0" kern="1200" dirty="0"/>
        </a:p>
      </dsp:txBody>
      <dsp:txXfrm>
        <a:off x="1277132" y="3960331"/>
        <a:ext cx="4663019" cy="1437612"/>
      </dsp:txXfrm>
    </dsp:sp>
    <dsp:sp modelId="{8ED37352-1805-384D-9EEA-5338BE5032CC}">
      <dsp:nvSpPr>
        <dsp:cNvPr id="0" name=""/>
        <dsp:cNvSpPr/>
      </dsp:nvSpPr>
      <dsp:spPr>
        <a:xfrm>
          <a:off x="1188030" y="6040959"/>
          <a:ext cx="47521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44CE13-6260-0943-B3FC-41171EA13487}">
      <dsp:nvSpPr>
        <dsp:cNvPr id="0" name=""/>
        <dsp:cNvSpPr/>
      </dsp:nvSpPr>
      <dsp:spPr>
        <a:xfrm>
          <a:off x="0" y="2988"/>
          <a:ext cx="6120680" cy="0"/>
        </a:xfrm>
        <a:prstGeom prst="line">
          <a:avLst/>
        </a:prstGeom>
        <a:gradFill rotWithShape="0">
          <a:gsLst>
            <a:gs pos="0">
              <a:schemeClr val="accent1">
                <a:shade val="80000"/>
                <a:hueOff val="0"/>
                <a:satOff val="0"/>
                <a:lumOff val="0"/>
                <a:alphaOff val="0"/>
                <a:tint val="95000"/>
                <a:shade val="70000"/>
                <a:satMod val="150000"/>
              </a:schemeClr>
            </a:gs>
            <a:gs pos="100000">
              <a:schemeClr val="accent1">
                <a:shade val="80000"/>
                <a:hueOff val="0"/>
                <a:satOff val="0"/>
                <a:lumOff val="0"/>
                <a:alphaOff val="0"/>
                <a:tint val="100000"/>
                <a:shade val="100000"/>
                <a:satMod val="150000"/>
              </a:schemeClr>
            </a:gs>
          </a:gsLst>
          <a:lin ang="16200000" scaled="0"/>
        </a:gradFill>
        <a:ln w="12700" cap="flat" cmpd="sng" algn="ctr">
          <a:solidFill>
            <a:schemeClr val="accent1">
              <a:shade val="80000"/>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6CEF30DB-0232-2E4F-839D-03A2FA72166E}">
      <dsp:nvSpPr>
        <dsp:cNvPr id="0" name=""/>
        <dsp:cNvSpPr/>
      </dsp:nvSpPr>
      <dsp:spPr>
        <a:xfrm>
          <a:off x="0" y="2988"/>
          <a:ext cx="1224136" cy="611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US" sz="6500" kern="1200" dirty="0"/>
        </a:p>
      </dsp:txBody>
      <dsp:txXfrm>
        <a:off x="0" y="2988"/>
        <a:ext cx="1224136" cy="6114702"/>
      </dsp:txXfrm>
    </dsp:sp>
    <dsp:sp modelId="{4BFDE940-3172-3641-B88F-5BCA7F86098F}">
      <dsp:nvSpPr>
        <dsp:cNvPr id="0" name=""/>
        <dsp:cNvSpPr/>
      </dsp:nvSpPr>
      <dsp:spPr>
        <a:xfrm>
          <a:off x="1315946" y="80318"/>
          <a:ext cx="4804733" cy="1546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t>The task should be carried out with uninterrupted continuity and absolute regularity. </a:t>
          </a:r>
          <a:endParaRPr lang="en-US" sz="2000" b="0" kern="1200" dirty="0"/>
        </a:p>
      </dsp:txBody>
      <dsp:txXfrm>
        <a:off x="1315946" y="80318"/>
        <a:ext cx="4804733" cy="1546589"/>
      </dsp:txXfrm>
    </dsp:sp>
    <dsp:sp modelId="{1B4C82E2-FDC6-434B-B0C1-026020126AD1}">
      <dsp:nvSpPr>
        <dsp:cNvPr id="0" name=""/>
        <dsp:cNvSpPr/>
      </dsp:nvSpPr>
      <dsp:spPr>
        <a:xfrm>
          <a:off x="1224135" y="1080120"/>
          <a:ext cx="48965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9A70837-C37C-B14C-A9EB-1FE3FA6818D2}">
      <dsp:nvSpPr>
        <dsp:cNvPr id="0" name=""/>
        <dsp:cNvSpPr/>
      </dsp:nvSpPr>
      <dsp:spPr>
        <a:xfrm>
          <a:off x="1315946" y="1151981"/>
          <a:ext cx="4804733" cy="1546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t>The day reserved for the meeting requires several mostly insignificant sacrifices. Since the work is usually held at night, we cannot devote that time to our families, to rest, to going on walks, or to visiting with friends.</a:t>
          </a:r>
          <a:endParaRPr lang="en-US" sz="2000" b="0" kern="1200" dirty="0"/>
        </a:p>
      </dsp:txBody>
      <dsp:txXfrm>
        <a:off x="1315946" y="1151981"/>
        <a:ext cx="4804733" cy="1546589"/>
      </dsp:txXfrm>
    </dsp:sp>
    <dsp:sp modelId="{07047ECB-A126-3642-9D71-61A8A1C24C01}">
      <dsp:nvSpPr>
        <dsp:cNvPr id="0" name=""/>
        <dsp:cNvSpPr/>
      </dsp:nvSpPr>
      <dsp:spPr>
        <a:xfrm>
          <a:off x="1224135" y="2781656"/>
          <a:ext cx="48965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54F20D9-83F3-C645-B2EA-51CAC6EB29E4}">
      <dsp:nvSpPr>
        <dsp:cNvPr id="0" name=""/>
        <dsp:cNvSpPr/>
      </dsp:nvSpPr>
      <dsp:spPr>
        <a:xfrm>
          <a:off x="1315946" y="2776828"/>
          <a:ext cx="4804733" cy="1546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t>We are going to face all kinds of perturbed spirits,  and they will turn against us, often for no other reason than our attempt to awaken them to their painful reality – a torment from which they so adamantly try to escape. </a:t>
          </a:r>
          <a:endParaRPr lang="en-US" sz="2000" b="0" kern="1200" dirty="0"/>
        </a:p>
      </dsp:txBody>
      <dsp:txXfrm>
        <a:off x="1315946" y="2776828"/>
        <a:ext cx="4804733" cy="1546589"/>
      </dsp:txXfrm>
    </dsp:sp>
    <dsp:sp modelId="{29A00290-4D18-B046-956C-38E4528F9670}">
      <dsp:nvSpPr>
        <dsp:cNvPr id="0" name=""/>
        <dsp:cNvSpPr/>
      </dsp:nvSpPr>
      <dsp:spPr>
        <a:xfrm>
          <a:off x="1224135" y="4608512"/>
          <a:ext cx="48965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7907C6F-D142-3C4B-A9C1-DAC74CD7EA73}">
      <dsp:nvSpPr>
        <dsp:cNvPr id="0" name=""/>
        <dsp:cNvSpPr/>
      </dsp:nvSpPr>
      <dsp:spPr>
        <a:xfrm>
          <a:off x="1315946" y="4680525"/>
          <a:ext cx="4804733" cy="1087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dirty="0" smtClean="0"/>
            <a:t>All the planning is made in the spirit world; we, the incarnate, will be in charge of executing these plans, within our limitations. </a:t>
          </a:r>
          <a:endParaRPr lang="en-US" sz="2000" b="0" kern="1200" dirty="0"/>
        </a:p>
      </dsp:txBody>
      <dsp:txXfrm>
        <a:off x="1315946" y="4680525"/>
        <a:ext cx="4804733" cy="1087268"/>
      </dsp:txXfrm>
    </dsp:sp>
    <dsp:sp modelId="{80DBC666-535A-514A-A752-5830DC3A7A4F}">
      <dsp:nvSpPr>
        <dsp:cNvPr id="0" name=""/>
        <dsp:cNvSpPr/>
      </dsp:nvSpPr>
      <dsp:spPr>
        <a:xfrm>
          <a:off x="1224135" y="6039344"/>
          <a:ext cx="48965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70CF04-7754-9D45-9470-9D8560ACD8DA}">
      <dsp:nvSpPr>
        <dsp:cNvPr id="0" name=""/>
        <dsp:cNvSpPr/>
      </dsp:nvSpPr>
      <dsp:spPr>
        <a:xfrm>
          <a:off x="0" y="0"/>
          <a:ext cx="2736304"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A913D586-A316-4346-9C93-D7702E1D4131}">
      <dsp:nvSpPr>
        <dsp:cNvPr id="0" name=""/>
        <dsp:cNvSpPr/>
      </dsp:nvSpPr>
      <dsp:spPr>
        <a:xfrm>
          <a:off x="0" y="0"/>
          <a:ext cx="2736304" cy="327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b="1" kern="1200" dirty="0" smtClean="0"/>
            <a:t>Minutes before the session begins everyone should quietly enter the room and sit, and all conversation should cease, all minds made tranquil, all hearts appeased, and all muscles relaxed. The members should disconnect themselves from any daily worries, and be ready and willing to work. </a:t>
          </a:r>
          <a:endParaRPr lang="en-US" sz="1800" kern="1200" dirty="0"/>
        </a:p>
      </dsp:txBody>
      <dsp:txXfrm>
        <a:off x="0" y="0"/>
        <a:ext cx="2736304" cy="3270270"/>
      </dsp:txXfrm>
    </dsp:sp>
    <dsp:sp modelId="{B0DA6A81-99FF-3B4C-9BC1-C617D83CD5E9}">
      <dsp:nvSpPr>
        <dsp:cNvPr id="0" name=""/>
        <dsp:cNvSpPr/>
      </dsp:nvSpPr>
      <dsp:spPr>
        <a:xfrm>
          <a:off x="0" y="3270270"/>
          <a:ext cx="2736304"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DF752F33-C81E-3741-A937-B68CE5B0047C}">
      <dsp:nvSpPr>
        <dsp:cNvPr id="0" name=""/>
        <dsp:cNvSpPr/>
      </dsp:nvSpPr>
      <dsp:spPr>
        <a:xfrm>
          <a:off x="0" y="3270270"/>
          <a:ext cx="2736304" cy="327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b="1" kern="1200" dirty="0" smtClean="0"/>
            <a:t>It is imperative to stipulate that the meetings should have a set time to start and to end.  The suffering spirits should be assisted within the time rigorously allotted to them. </a:t>
          </a:r>
          <a:endParaRPr lang="en-US" sz="1800" b="1" kern="1200" dirty="0"/>
        </a:p>
      </dsp:txBody>
      <dsp:txXfrm>
        <a:off x="0" y="3270270"/>
        <a:ext cx="2736304" cy="327027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70CF04-7754-9D45-9470-9D8560ACD8DA}">
      <dsp:nvSpPr>
        <dsp:cNvPr id="0" name=""/>
        <dsp:cNvSpPr/>
      </dsp:nvSpPr>
      <dsp:spPr>
        <a:xfrm>
          <a:off x="0" y="0"/>
          <a:ext cx="8640960"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A913D586-A316-4346-9C93-D7702E1D4131}">
      <dsp:nvSpPr>
        <dsp:cNvPr id="0" name=""/>
        <dsp:cNvSpPr/>
      </dsp:nvSpPr>
      <dsp:spPr>
        <a:xfrm>
          <a:off x="0" y="0"/>
          <a:ext cx="864096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b="1" kern="1200" dirty="0" smtClean="0"/>
            <a:t>Still, we need to understand that the work of the participants in a mediumship group does not end with the closing of the meeting. Everyone is somehow involved in its tasks, even during the interval between meetings. Spirits undergoing treatment often state that they have followed us in our normal activities.</a:t>
          </a:r>
          <a:endParaRPr lang="en-US" sz="1800" b="1" kern="1200" dirty="0"/>
        </a:p>
      </dsp:txBody>
      <dsp:txXfrm>
        <a:off x="0" y="0"/>
        <a:ext cx="8640960" cy="1296144"/>
      </dsp:txXfrm>
    </dsp:sp>
    <dsp:sp modelId="{B0DA6A81-99FF-3B4C-9BC1-C617D83CD5E9}">
      <dsp:nvSpPr>
        <dsp:cNvPr id="0" name=""/>
        <dsp:cNvSpPr/>
      </dsp:nvSpPr>
      <dsp:spPr>
        <a:xfrm>
          <a:off x="0" y="1296144"/>
          <a:ext cx="8640960"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DF752F33-C81E-3741-A937-B68CE5B0047C}">
      <dsp:nvSpPr>
        <dsp:cNvPr id="0" name=""/>
        <dsp:cNvSpPr/>
      </dsp:nvSpPr>
      <dsp:spPr>
        <a:xfrm>
          <a:off x="0" y="1296144"/>
          <a:ext cx="8640960"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b="1" kern="1200" dirty="0" smtClean="0"/>
            <a:t>If, during the week, we open up gaps, through our impulses of hatred, intolerance and lack of vigilance, we will allow negative emanations to take root within us, which the unhappy spirits will be glad to use against us. Their objective is always to neutralize us.</a:t>
          </a:r>
          <a:endParaRPr lang="en-US" sz="1800" b="1" kern="1200" dirty="0"/>
        </a:p>
      </dsp:txBody>
      <dsp:txXfrm>
        <a:off x="0" y="1296144"/>
        <a:ext cx="8640960" cy="129614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8A2831-E56B-3A43-8869-635E14E85192}">
      <dsp:nvSpPr>
        <dsp:cNvPr id="0" name=""/>
        <dsp:cNvSpPr/>
      </dsp:nvSpPr>
      <dsp:spPr>
        <a:xfrm>
          <a:off x="0" y="0"/>
          <a:ext cx="8640960"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139C28AA-78DD-C348-AE59-24BB70FBB480}">
      <dsp:nvSpPr>
        <dsp:cNvPr id="0" name=""/>
        <dsp:cNvSpPr/>
      </dsp:nvSpPr>
      <dsp:spPr>
        <a:xfrm>
          <a:off x="0" y="0"/>
          <a:ext cx="8640960" cy="1188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b="1" kern="1200" dirty="0" smtClean="0"/>
            <a:t>The spiritual mentors choose for each manifestation the medium best suited to the manifesting spirit. When making this choice the spiritual mentors take into consideration the nature of the work to be accomplished and the mediumistic characteristics of the mediums. </a:t>
          </a:r>
          <a:endParaRPr lang="en-US" sz="1800" b="1" kern="1200" dirty="0"/>
        </a:p>
      </dsp:txBody>
      <dsp:txXfrm>
        <a:off x="0" y="0"/>
        <a:ext cx="8640960" cy="1188132"/>
      </dsp:txXfrm>
    </dsp:sp>
    <dsp:sp modelId="{E4711815-3290-8749-9D7C-E9DBC13245F8}">
      <dsp:nvSpPr>
        <dsp:cNvPr id="0" name=""/>
        <dsp:cNvSpPr/>
      </dsp:nvSpPr>
      <dsp:spPr>
        <a:xfrm>
          <a:off x="0" y="1188132"/>
          <a:ext cx="8640960"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8FAE593F-ADD0-DD4A-89FE-86A6CD601CE2}">
      <dsp:nvSpPr>
        <dsp:cNvPr id="0" name=""/>
        <dsp:cNvSpPr/>
      </dsp:nvSpPr>
      <dsp:spPr>
        <a:xfrm>
          <a:off x="0" y="1188132"/>
          <a:ext cx="8640960" cy="1188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b="1" kern="1200" dirty="0" smtClean="0"/>
            <a:t>If the medium misses a session, the work with that suffering spirit is placed on hold, in hopes for a renewed opportunity. Therefore, unless it is due to highly justifiable reasons, the assiduity of the mediums and the continuity of the work are critical to its progress. </a:t>
          </a:r>
          <a:endParaRPr lang="en-US" sz="1800" b="1" kern="1200" dirty="0"/>
        </a:p>
      </dsp:txBody>
      <dsp:txXfrm>
        <a:off x="0" y="1188132"/>
        <a:ext cx="8640960" cy="118813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1766EC-A52C-D748-8BE1-54B847E11A55}">
      <dsp:nvSpPr>
        <dsp:cNvPr id="0" name=""/>
        <dsp:cNvSpPr/>
      </dsp:nvSpPr>
      <dsp:spPr>
        <a:xfrm>
          <a:off x="0" y="0"/>
          <a:ext cx="4788024"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F803993C-1F9A-674A-9FAF-DF301CC51E1F}">
      <dsp:nvSpPr>
        <dsp:cNvPr id="0" name=""/>
        <dsp:cNvSpPr/>
      </dsp:nvSpPr>
      <dsp:spPr>
        <a:xfrm>
          <a:off x="0" y="0"/>
          <a:ext cx="4788024" cy="2268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There is an infinite variety of spirits as to their intelligence and morality, thus we can comprehend the differences in their communications. Their communications must necessarily reflect the nobility or baseness of their ideas, their wisdom or ignorance, and their vices or virtues. </a:t>
          </a:r>
        </a:p>
      </dsp:txBody>
      <dsp:txXfrm>
        <a:off x="0" y="0"/>
        <a:ext cx="4788024" cy="2268252"/>
      </dsp:txXfrm>
    </dsp:sp>
    <dsp:sp modelId="{E0B4A807-0831-FB47-8EE9-5040FA0EE9D3}">
      <dsp:nvSpPr>
        <dsp:cNvPr id="0" name=""/>
        <dsp:cNvSpPr/>
      </dsp:nvSpPr>
      <dsp:spPr>
        <a:xfrm>
          <a:off x="0" y="2268252"/>
          <a:ext cx="4788024" cy="0"/>
        </a:xfrm>
        <a:prstGeom prst="line">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w="12700" cap="flat" cmpd="sng" algn="ctr">
          <a:solidFill>
            <a:schemeClr val="accent1">
              <a:hueOff val="0"/>
              <a:satOff val="0"/>
              <a:lumOff val="0"/>
              <a:alphaOff val="0"/>
            </a:schemeClr>
          </a:solidFill>
          <a:prstDash val="solid"/>
        </a:ln>
        <a:effectLst>
          <a:outerShdw blurRad="38100" dist="25400" dir="6600000" sx="101000" sy="101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45B9EC43-3DF9-EA4B-9376-268182B6FDB9}">
      <dsp:nvSpPr>
        <dsp:cNvPr id="0" name=""/>
        <dsp:cNvSpPr/>
      </dsp:nvSpPr>
      <dsp:spPr>
        <a:xfrm>
          <a:off x="0" y="2225450"/>
          <a:ext cx="4788024" cy="2268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The different types of communications can be classified into four main categories. According to their predominant characteristics they may be </a:t>
          </a:r>
          <a:r>
            <a:rPr lang="en-US" sz="2000" i="1" kern="1200" dirty="0" smtClean="0"/>
            <a:t>crude, frivolous, serious or instructive.</a:t>
          </a:r>
          <a:endParaRPr lang="en-US" sz="2000" kern="1200" dirty="0" smtClean="0"/>
        </a:p>
      </dsp:txBody>
      <dsp:txXfrm>
        <a:off x="0" y="2225450"/>
        <a:ext cx="4788024" cy="22682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2771"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val="1"/>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b" anchorCtr="0" compatLnSpc="1">
            <a:prstTxWarp prst="textNoShape">
              <a:avLst/>
            </a:prstTxWarp>
          </a:bodyPr>
          <a:lstStyle>
            <a:lvl1pPr algn="r">
              <a:defRPr sz="1200"/>
            </a:lvl1pPr>
          </a:lstStyle>
          <a:p>
            <a:fld id="{C5656AAC-4B49-AD43-98FB-A6DA51A7CC0D}"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57306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41D207-BE43-B749-A15E-A049239767DA}" type="slidenum">
              <a:rPr lang="en-US" sz="1200"/>
              <a:pPr/>
              <a:t>22</a:t>
            </a:fld>
            <a:endParaRPr lang="en-US" sz="1200"/>
          </a:p>
        </p:txBody>
      </p:sp>
      <p:sp>
        <p:nvSpPr>
          <p:cNvPr id="5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867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7141B-A8B3-254D-B2E2-99492ABBFF78}" type="slidenum">
              <a:rPr lang="en-US" smtClean="0"/>
              <a:pPr/>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x-none"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x-none"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9A815-7434-4D40-ADE4-EC9BB839130B}"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DFB5B-4931-084E-99D3-921A34EFB9EF}"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x-none"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31A73-8E49-9742-9F2F-2E54F96946A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31A73-8E49-9742-9F2F-2E54F96946A7}"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x-none"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x-none"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31A73-8E49-9742-9F2F-2E54F96946A7}" type="slidenum">
              <a:rPr lang="en-US" smtClean="0"/>
              <a:pPr/>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34369-6A76-E648-A2D6-776BAD99FDB2}"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x-none"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1B1B2-964B-5A47-ACA1-0A52730E0684}"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C0D49-1D47-B14E-8CB2-2CD8CE2ADD36}"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B01E9128-860E-6D4B-AD12-47544C3FC666}" type="datetimeFigureOut">
              <a:rPr lang="en-US" smtClean="0"/>
              <a:pPr/>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x-none"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x-none" smtClean="0"/>
              <a:t>Click to edit Master title style</a:t>
            </a: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x-none"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x-none"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995E7-B893-FF4C-8F94-F435DC013DAD}"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x-none" smtClean="0"/>
              <a:t>Drag picture to placeholder or click icon to add</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31A73-8E49-9742-9F2F-2E54F96946A7}" type="slidenum">
              <a:rPr lang="en-US" smtClean="0"/>
              <a:pPr/>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x-none"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F4144-AC1A-894C-A28C-C53A053963E5}"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950F39-D5D4-9848-ADA4-AA56025D7A4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33E7D-C93F-4A42-BC20-95BB41D00393}"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9DC06-AF28-6541-AA89-1A2BFBA10A80}"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70531A73-8E49-9742-9F2F-2E54F96946A7}" type="slidenum">
              <a:rPr lang="en-US" smtClean="0"/>
              <a:pPr/>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x-none"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transition>
    <p:wipe dir="r"/>
  </p:transition>
  <p:timing>
    <p:tnLst>
      <p:par>
        <p:cTn id="1" dur="indefinite" restart="never" nodeType="tmRoot"/>
      </p:par>
    </p:tnLst>
  </p:timing>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projetoimagem.com.br/" TargetMode="External"/><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11.jpeg"/><Relationship Id="rId8" Type="http://schemas.openxmlformats.org/officeDocument/2006/relationships/hyperlink" Target="http://www.projetoimagem.com.br/" TargetMode="External"/><Relationship Id="rId1" Type="http://schemas.openxmlformats.org/officeDocument/2006/relationships/slideLayout" Target="../slideLayouts/slideLayout9.xml"/><Relationship Id="rId2"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12.jpeg"/><Relationship Id="rId8" Type="http://schemas.openxmlformats.org/officeDocument/2006/relationships/image" Target="../media/image13.png"/><Relationship Id="rId9" Type="http://schemas.openxmlformats.org/officeDocument/2006/relationships/hyperlink" Target="http://www.projetoimagem.com.br/" TargetMode="External"/><Relationship Id="rId1" Type="http://schemas.openxmlformats.org/officeDocument/2006/relationships/slideLayout" Target="../slideLayouts/slideLayout9.xml"/><Relationship Id="rId2"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image" Target="../media/image15.jpeg"/><Relationship Id="rId8"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7"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7" Type="http://schemas.openxmlformats.org/officeDocument/2006/relationships/image" Target="../media/image19.jpeg"/><Relationship Id="rId8" Type="http://schemas.openxmlformats.org/officeDocument/2006/relationships/hyperlink" Target="http://www.projetoimagem.com.br/" TargetMode="External"/><Relationship Id="rId1" Type="http://schemas.openxmlformats.org/officeDocument/2006/relationships/slideLayout" Target="../slideLayouts/slideLayout1.xml"/><Relationship Id="rId2"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9.xml"/><Relationship Id="rId2"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9.xml"/><Relationship Id="rId2" Type="http://schemas.openxmlformats.org/officeDocument/2006/relationships/diagramData" Target="../diagrams/data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9.xml"/><Relationship Id="rId2" Type="http://schemas.openxmlformats.org/officeDocument/2006/relationships/diagramData" Target="../diagrams/data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9.jpeg"/><Relationship Id="rId1" Type="http://schemas.openxmlformats.org/officeDocument/2006/relationships/slideLayout" Target="../slideLayouts/slideLayout9.xml"/><Relationship Id="rId2"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9.jpeg"/><Relationship Id="rId1" Type="http://schemas.openxmlformats.org/officeDocument/2006/relationships/slideLayout" Target="../slideLayouts/slideLayout9.xml"/><Relationship Id="rId2"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hyperlink" Target="http://www.projetoimagem.com.br/" TargetMode="External"/><Relationship Id="rId1" Type="http://schemas.openxmlformats.org/officeDocument/2006/relationships/slideLayout" Target="../slideLayouts/slideLayout14.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251520" y="431800"/>
            <a:ext cx="8640960" cy="4365352"/>
          </a:xfrm>
          <a:prstGeom prst="rect">
            <a:avLst/>
          </a:prstGeom>
        </p:spPr>
      </p:pic>
      <p:sp>
        <p:nvSpPr>
          <p:cNvPr id="7" name="TextBox 6"/>
          <p:cNvSpPr txBox="1"/>
          <p:nvPr/>
        </p:nvSpPr>
        <p:spPr>
          <a:xfrm>
            <a:off x="1112926" y="1702224"/>
            <a:ext cx="184666" cy="369332"/>
          </a:xfrm>
          <a:prstGeom prst="rect">
            <a:avLst/>
          </a:prstGeom>
          <a:noFill/>
        </p:spPr>
        <p:txBody>
          <a:bodyPr wrap="none" rtlCol="0">
            <a:spAutoFit/>
          </a:bodyPr>
          <a:lstStyle/>
          <a:p>
            <a:endParaRPr lang="en-US" dirty="0"/>
          </a:p>
        </p:txBody>
      </p:sp>
      <p:pic>
        <p:nvPicPr>
          <p:cNvPr id="12" name="Picture 18" descr="New USSC Logo 003 Small Banne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88224" y="5589240"/>
            <a:ext cx="2057400" cy="685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4" name="Rectangle 19"/>
          <p:cNvSpPr>
            <a:spLocks noChangeArrowheads="1"/>
          </p:cNvSpPr>
          <p:nvPr/>
        </p:nvSpPr>
        <p:spPr bwMode="auto">
          <a:xfrm>
            <a:off x="107504" y="6444044"/>
            <a:ext cx="21336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pPr algn="r"/>
            <a:r>
              <a:rPr lang="en-US" sz="900" b="1" dirty="0">
                <a:solidFill>
                  <a:schemeClr val="bg1"/>
                </a:solidFill>
                <a:latin typeface="Verdana" charset="0"/>
              </a:rPr>
              <a:t>2012 © </a:t>
            </a:r>
            <a:r>
              <a:rPr lang="en-US" sz="900" b="1" dirty="0" smtClean="0">
                <a:solidFill>
                  <a:schemeClr val="bg1"/>
                </a:solidFill>
                <a:latin typeface="Verdana" charset="0"/>
              </a:rPr>
              <a:t>United</a:t>
            </a:r>
          </a:p>
          <a:p>
            <a:pPr algn="r"/>
            <a:r>
              <a:rPr lang="en-US" sz="900" b="1" dirty="0" smtClean="0">
                <a:solidFill>
                  <a:schemeClr val="bg1"/>
                </a:solidFill>
                <a:latin typeface="Verdana" charset="0"/>
              </a:rPr>
              <a:t> </a:t>
            </a:r>
            <a:r>
              <a:rPr lang="en-US" sz="900" b="1" dirty="0">
                <a:solidFill>
                  <a:schemeClr val="bg1"/>
                </a:solidFill>
                <a:latin typeface="Verdana" charset="0"/>
              </a:rPr>
              <a:t>States Spiritist Council</a:t>
            </a:r>
          </a:p>
        </p:txBody>
      </p:sp>
      <p:sp>
        <p:nvSpPr>
          <p:cNvPr id="4" name="Title 3"/>
          <p:cNvSpPr>
            <a:spLocks noGrp="1"/>
          </p:cNvSpPr>
          <p:nvPr>
            <p:ph type="title"/>
          </p:nvPr>
        </p:nvSpPr>
        <p:spPr>
          <a:xfrm>
            <a:off x="430306" y="4814047"/>
            <a:ext cx="8174142" cy="775193"/>
          </a:xfrm>
        </p:spPr>
        <p:txBody>
          <a:bodyPr>
            <a:normAutofit fontScale="90000"/>
          </a:bodyPr>
          <a:lstStyle/>
          <a:p>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CONSIDERATIONS ON MEDIUMSHIP</a:t>
            </a:r>
            <a:endParaRPr lang="en-US" dirty="0"/>
          </a:p>
        </p:txBody>
      </p:sp>
      <p:sp>
        <p:nvSpPr>
          <p:cNvPr id="5" name="Text Placeholder 4"/>
          <p:cNvSpPr>
            <a:spLocks noGrp="1"/>
          </p:cNvSpPr>
          <p:nvPr>
            <p:ph type="body" idx="1"/>
          </p:nvPr>
        </p:nvSpPr>
        <p:spPr/>
        <p:txBody>
          <a:bodyPr>
            <a:noAutofit/>
          </a:bodyPr>
          <a:lstStyle/>
          <a:p>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LESSON </a:t>
            </a: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11</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TextBox 7"/>
          <p:cNvSpPr txBox="1"/>
          <p:nvPr/>
        </p:nvSpPr>
        <p:spPr>
          <a:xfrm>
            <a:off x="4876800" y="4419600"/>
            <a:ext cx="3983595"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000" dirty="0" smtClean="0"/>
              <a:t>Illustration kindly provided by the “Image Project” (</a:t>
            </a:r>
            <a:r>
              <a:rPr lang="en-US" sz="1000" dirty="0" err="1" smtClean="0"/>
              <a:t>Projeto</a:t>
            </a:r>
            <a:r>
              <a:rPr lang="en-US" sz="1000" dirty="0" smtClean="0"/>
              <a:t> </a:t>
            </a:r>
            <a:r>
              <a:rPr lang="en-US" sz="1000" dirty="0" err="1" smtClean="0"/>
              <a:t>Imagem</a:t>
            </a:r>
            <a:r>
              <a:rPr lang="en-US" sz="1000" dirty="0" smtClean="0"/>
              <a:t>)</a:t>
            </a:r>
            <a:br>
              <a:rPr lang="en-US" sz="1000" dirty="0" smtClean="0"/>
            </a:br>
            <a:r>
              <a:rPr lang="en-US" sz="1000" u="sng" dirty="0" smtClean="0">
                <a:hlinkClick r:id="rId4"/>
              </a:rPr>
              <a:t>http://www.projetoimagem.com.br/</a:t>
            </a:r>
            <a:r>
              <a:rPr lang="en-US" sz="1000" dirty="0" smtClean="0"/>
              <a:t> </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3335738"/>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63221714"/>
              </p:ext>
            </p:extLst>
          </p:nvPr>
        </p:nvGraphicFramePr>
        <p:xfrm>
          <a:off x="251520" y="620688"/>
          <a:ext cx="8640960" cy="259228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8" name="Text Placeholder 11"/>
          <p:cNvSpPr txBox="1">
            <a:spLocks/>
          </p:cNvSpPr>
          <p:nvPr/>
        </p:nvSpPr>
        <p:spPr>
          <a:xfrm>
            <a:off x="251521" y="4077072"/>
            <a:ext cx="2736304" cy="2304256"/>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bg1">
                  <a:lumMod val="65000"/>
                </a:schemeClr>
              </a:buClr>
              <a:buSzPct val="90000"/>
              <a:buFont typeface="Wingdings" pitchFamily="2" charset="2"/>
              <a:buNone/>
              <a:defRPr sz="1400" kern="1200">
                <a:solidFill>
                  <a:schemeClr val="bg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12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0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9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9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9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9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9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900" kern="1200">
                <a:solidFill>
                  <a:schemeClr val="tx1">
                    <a:lumMod val="85000"/>
                    <a:lumOff val="15000"/>
                  </a:schemeClr>
                </a:solidFill>
                <a:latin typeface="+mn-lt"/>
                <a:ea typeface="+mn-ea"/>
                <a:cs typeface="+mn-cs"/>
              </a:defRPr>
            </a:lvl9pPr>
          </a:lstStyle>
          <a:p>
            <a:pPr algn="just" eaLnBrk="0" hangingPunct="0">
              <a:spcBef>
                <a:spcPct val="0"/>
              </a:spcBef>
            </a:pPr>
            <a:endParaRPr lang="en-US" sz="1600" b="1" dirty="0">
              <a:solidFill>
                <a:schemeClr val="tx1"/>
              </a:solidFill>
              <a:latin typeface="Arial" charset="0"/>
              <a:ea typeface="ＭＳ Ｐゴシック" charset="0"/>
              <a:cs typeface="ＭＳ Ｐゴシック" charset="0"/>
            </a:endParaRPr>
          </a:p>
        </p:txBody>
      </p:sp>
      <p:pic>
        <p:nvPicPr>
          <p:cNvPr id="10" name="Picture 2" descr="034"/>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247"/>
          <a:stretch>
            <a:fillRect/>
          </a:stretch>
        </p:blipFill>
        <p:spPr bwMode="auto">
          <a:xfrm>
            <a:off x="323528" y="2780928"/>
            <a:ext cx="8424936" cy="3953628"/>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TextBox 4"/>
          <p:cNvSpPr txBox="1"/>
          <p:nvPr/>
        </p:nvSpPr>
        <p:spPr>
          <a:xfrm>
            <a:off x="381000" y="6324600"/>
            <a:ext cx="3983595" cy="40011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000" dirty="0" smtClean="0"/>
              <a:t>Illustration kindly provided by the “Image Project” (</a:t>
            </a:r>
            <a:r>
              <a:rPr lang="en-US" sz="1000" dirty="0" err="1" smtClean="0"/>
              <a:t>Projeto</a:t>
            </a:r>
            <a:r>
              <a:rPr lang="en-US" sz="1000" dirty="0" smtClean="0"/>
              <a:t> </a:t>
            </a:r>
            <a:r>
              <a:rPr lang="en-US" sz="1000" dirty="0" err="1" smtClean="0"/>
              <a:t>Imagem</a:t>
            </a:r>
            <a:r>
              <a:rPr lang="en-US" sz="1000" dirty="0" smtClean="0"/>
              <a:t>)</a:t>
            </a:r>
            <a:br>
              <a:rPr lang="en-US" sz="1000" dirty="0" smtClean="0"/>
            </a:br>
            <a:r>
              <a:rPr lang="en-US" sz="1000" u="sng" dirty="0" smtClean="0">
                <a:hlinkClick r:id="rId8"/>
              </a:rPr>
              <a:t>http://www.projetoimagem.com.br/</a:t>
            </a:r>
            <a:r>
              <a:rPr lang="en-US" sz="1000" dirty="0" smtClean="0"/>
              <a:t> </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39094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970CF04-7754-9D45-9470-9D8560ACD8D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A913D586-A316-4346-9C93-D7702E1D413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B0DA6A81-99FF-3B4C-9BC1-C617D83CD5E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DF752F33-C81E-3741-A937-B68CE5B004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49336381"/>
              </p:ext>
            </p:extLst>
          </p:nvPr>
        </p:nvGraphicFramePr>
        <p:xfrm>
          <a:off x="251520" y="620688"/>
          <a:ext cx="8640960" cy="237626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8" name="Text Placeholder 11"/>
          <p:cNvSpPr txBox="1">
            <a:spLocks/>
          </p:cNvSpPr>
          <p:nvPr/>
        </p:nvSpPr>
        <p:spPr>
          <a:xfrm>
            <a:off x="251521" y="4077072"/>
            <a:ext cx="2736304" cy="2304256"/>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bg1">
                  <a:lumMod val="65000"/>
                </a:schemeClr>
              </a:buClr>
              <a:buSzPct val="90000"/>
              <a:buFont typeface="Wingdings" pitchFamily="2" charset="2"/>
              <a:buNone/>
              <a:defRPr sz="1400" kern="1200">
                <a:solidFill>
                  <a:schemeClr val="bg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12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0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9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9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9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9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9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900" kern="1200">
                <a:solidFill>
                  <a:schemeClr val="tx1">
                    <a:lumMod val="85000"/>
                    <a:lumOff val="15000"/>
                  </a:schemeClr>
                </a:solidFill>
                <a:latin typeface="+mn-lt"/>
                <a:ea typeface="+mn-ea"/>
                <a:cs typeface="+mn-cs"/>
              </a:defRPr>
            </a:lvl9pPr>
          </a:lstStyle>
          <a:p>
            <a:pPr algn="just" eaLnBrk="0" hangingPunct="0">
              <a:spcBef>
                <a:spcPct val="0"/>
              </a:spcBef>
            </a:pPr>
            <a:endParaRPr lang="en-US" sz="1600" b="1" dirty="0">
              <a:solidFill>
                <a:schemeClr val="tx1"/>
              </a:solidFill>
              <a:latin typeface="Arial" charset="0"/>
              <a:ea typeface="ＭＳ Ｐゴシック" charset="0"/>
              <a:cs typeface="ＭＳ Ｐゴシック" charset="0"/>
            </a:endParaRPr>
          </a:p>
        </p:txBody>
      </p:sp>
      <p:pic>
        <p:nvPicPr>
          <p:cNvPr id="9" name="Picture 5" descr="Mensageiros_43-corrigida"/>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520" y="2636913"/>
            <a:ext cx="8712968" cy="4245432"/>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4" descr="043a"/>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1376"/>
          <a:stretch>
            <a:fillRect/>
          </a:stretch>
        </p:blipFill>
        <p:spPr bwMode="auto">
          <a:xfrm>
            <a:off x="2245036" y="3325358"/>
            <a:ext cx="5410958" cy="305530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 name="TextBox 6"/>
          <p:cNvSpPr txBox="1"/>
          <p:nvPr/>
        </p:nvSpPr>
        <p:spPr>
          <a:xfrm>
            <a:off x="381000" y="6324600"/>
            <a:ext cx="3983595"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000" dirty="0" smtClean="0"/>
              <a:t>Illustration kindly provided by the “Image Project” (</a:t>
            </a:r>
            <a:r>
              <a:rPr lang="en-US" sz="1000" dirty="0" err="1" smtClean="0"/>
              <a:t>Projeto</a:t>
            </a:r>
            <a:r>
              <a:rPr lang="en-US" sz="1000" dirty="0" smtClean="0"/>
              <a:t> </a:t>
            </a:r>
            <a:r>
              <a:rPr lang="en-US" sz="1000" dirty="0" err="1" smtClean="0"/>
              <a:t>Imagem</a:t>
            </a:r>
            <a:r>
              <a:rPr lang="en-US" sz="1000" dirty="0" smtClean="0"/>
              <a:t>)</a:t>
            </a:r>
            <a:br>
              <a:rPr lang="en-US" sz="1000" dirty="0" smtClean="0"/>
            </a:br>
            <a:r>
              <a:rPr lang="en-US" sz="1000" u="sng" dirty="0" smtClean="0">
                <a:hlinkClick r:id="rId9"/>
              </a:rPr>
              <a:t>http://www.projetoimagem.com.br/</a:t>
            </a:r>
            <a:r>
              <a:rPr lang="en-US" sz="1000" dirty="0" smtClean="0"/>
              <a:t> </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14048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D78A2831-E56B-3A43-8869-635E14E8519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139C28AA-78DD-C348-AE59-24BB70FBB48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E4711815-3290-8749-9D7C-E9DBC13245F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8FAE593F-ADD0-DD4A-89FE-86A6CD601C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89334014"/>
              </p:ext>
            </p:extLst>
          </p:nvPr>
        </p:nvGraphicFramePr>
        <p:xfrm>
          <a:off x="3995936" y="2060848"/>
          <a:ext cx="4788024" cy="453650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2" name="Title 4"/>
          <p:cNvSpPr txBox="1">
            <a:spLocks/>
          </p:cNvSpPr>
          <p:nvPr/>
        </p:nvSpPr>
        <p:spPr>
          <a:xfrm>
            <a:off x="179512" y="332656"/>
            <a:ext cx="8077200" cy="869950"/>
          </a:xfrm>
          <a:prstGeom prst="rect">
            <a:avLst/>
          </a:prstGeom>
        </p:spPr>
        <p:txBody>
          <a:bodyPr vert="horz" anchor="b" anchorCtr="0">
            <a:normAutofit fontScale="97500"/>
          </a:bodyPr>
          <a:lstStyle>
            <a:lvl1pPr algn="r" rtl="0" eaLnBrk="1" latinLnBrk="0" hangingPunct="1">
              <a:spcBef>
                <a:spcPct val="0"/>
              </a:spcBef>
              <a:buNone/>
              <a:defRPr kumimoji="0" sz="4400" kern="1200">
                <a:solidFill>
                  <a:schemeClr val="tx2"/>
                </a:solidFill>
                <a:latin typeface="+mj-lt"/>
                <a:ea typeface="+mj-ea"/>
                <a:cs typeface="+mj-cs"/>
              </a:defRPr>
            </a:lvl1pPr>
          </a:lstStyle>
          <a:p>
            <a:r>
              <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 Nature of Communications </a:t>
            </a:r>
          </a:p>
        </p:txBody>
      </p:sp>
      <p:pic>
        <p:nvPicPr>
          <p:cNvPr id="4" name="Picture 3" descr="Communication.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4936" y="2132856"/>
            <a:ext cx="3711000" cy="4104456"/>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53484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41766EC-A52C-D748-8BE1-54B847E11A5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F803993C-1F9A-674A-9FAF-DF301CC51E1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E0B4A807-0831-FB47-8EE9-5040FA0EE9D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45B9EC43-3DF9-EA4B-9376-268182B6FDB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46124391"/>
              </p:ext>
            </p:extLst>
          </p:nvPr>
        </p:nvGraphicFramePr>
        <p:xfrm>
          <a:off x="3347864" y="2060848"/>
          <a:ext cx="5472608" cy="381642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2" name="Title 4"/>
          <p:cNvSpPr txBox="1">
            <a:spLocks/>
          </p:cNvSpPr>
          <p:nvPr/>
        </p:nvSpPr>
        <p:spPr>
          <a:xfrm>
            <a:off x="179512" y="332656"/>
            <a:ext cx="8077200" cy="869950"/>
          </a:xfrm>
          <a:prstGeom prst="rect">
            <a:avLst/>
          </a:prstGeom>
        </p:spPr>
        <p:txBody>
          <a:bodyPr vert="horz" anchor="b" anchorCtr="0">
            <a:normAutofit fontScale="97500"/>
          </a:bodyPr>
          <a:lstStyle>
            <a:lvl1pPr algn="r" rtl="0" eaLnBrk="1" latinLnBrk="0" hangingPunct="1">
              <a:spcBef>
                <a:spcPct val="0"/>
              </a:spcBef>
              <a:buNone/>
              <a:defRPr kumimoji="0" sz="4400" kern="1200">
                <a:solidFill>
                  <a:schemeClr val="tx2"/>
                </a:solidFill>
                <a:latin typeface="+mj-lt"/>
                <a:ea typeface="+mj-ea"/>
                <a:cs typeface="+mj-cs"/>
              </a:defRPr>
            </a:lvl1p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Crude </a:t>
            </a:r>
            <a:r>
              <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communications </a:t>
            </a:r>
          </a:p>
        </p:txBody>
      </p:sp>
      <p:pic>
        <p:nvPicPr>
          <p:cNvPr id="6" name="Picture 12" descr="table_seance.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528" y="2060848"/>
            <a:ext cx="2952328" cy="41764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 name="Picture 1" descr="200px-Profanity.svg.png"/>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00215" y="2060849"/>
            <a:ext cx="1175641" cy="201622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247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41766EC-A52C-D748-8BE1-54B847E11A5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F803993C-1F9A-674A-9FAF-DF301CC51E1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CFD70A38-DCCA-FB41-AC00-94FB3D2C366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9CCE794E-4667-3442-95F1-BA7EAA2BA64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89087183"/>
              </p:ext>
            </p:extLst>
          </p:nvPr>
        </p:nvGraphicFramePr>
        <p:xfrm>
          <a:off x="3347864" y="2060848"/>
          <a:ext cx="5472608" cy="295232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2" name="Title 4"/>
          <p:cNvSpPr txBox="1">
            <a:spLocks/>
          </p:cNvSpPr>
          <p:nvPr/>
        </p:nvSpPr>
        <p:spPr>
          <a:xfrm>
            <a:off x="179512" y="332656"/>
            <a:ext cx="8077200" cy="869950"/>
          </a:xfrm>
          <a:prstGeom prst="rect">
            <a:avLst/>
          </a:prstGeom>
        </p:spPr>
        <p:txBody>
          <a:bodyPr vert="horz" anchor="b" anchorCtr="0">
            <a:normAutofit fontScale="97500"/>
          </a:bodyPr>
          <a:lstStyle>
            <a:lvl1pPr algn="r" rtl="0" eaLnBrk="1" latinLnBrk="0" hangingPunct="1">
              <a:spcBef>
                <a:spcPct val="0"/>
              </a:spcBef>
              <a:buNone/>
              <a:defRPr kumimoji="0" sz="4400" kern="1200">
                <a:solidFill>
                  <a:schemeClr val="tx2"/>
                </a:solidFill>
                <a:latin typeface="+mj-lt"/>
                <a:ea typeface="+mj-ea"/>
                <a:cs typeface="+mj-cs"/>
              </a:defRPr>
            </a:lvl1pPr>
          </a:lstStyle>
          <a:p>
            <a:r>
              <a:rPr lang="en-US" sz="43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Frivolous communications </a:t>
            </a:r>
          </a:p>
        </p:txBody>
      </p:sp>
      <p:pic>
        <p:nvPicPr>
          <p:cNvPr id="6" name="Picture 4" descr="mediunidade.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528" y="2132856"/>
            <a:ext cx="2880320" cy="4104456"/>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3330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41766EC-A52C-D748-8BE1-54B847E11A5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F803993C-1F9A-674A-9FAF-DF301CC51E1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B5185FA3-FE87-0C42-8DBF-96AC52B951A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5E399452-617E-7843-BEC0-7A01C5DDCD7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19688487"/>
              </p:ext>
            </p:extLst>
          </p:nvPr>
        </p:nvGraphicFramePr>
        <p:xfrm>
          <a:off x="2915816" y="2060848"/>
          <a:ext cx="5976664" cy="453650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2" name="Title 4"/>
          <p:cNvSpPr txBox="1">
            <a:spLocks/>
          </p:cNvSpPr>
          <p:nvPr/>
        </p:nvSpPr>
        <p:spPr>
          <a:xfrm>
            <a:off x="179512" y="332656"/>
            <a:ext cx="8077200" cy="869950"/>
          </a:xfrm>
          <a:prstGeom prst="rect">
            <a:avLst/>
          </a:prstGeom>
        </p:spPr>
        <p:txBody>
          <a:bodyPr vert="horz" anchor="b" anchorCtr="0">
            <a:normAutofit fontScale="97500"/>
          </a:bodyPr>
          <a:lstStyle>
            <a:lvl1pPr algn="r" rtl="0" eaLnBrk="1" latinLnBrk="0" hangingPunct="1">
              <a:spcBef>
                <a:spcPct val="0"/>
              </a:spcBef>
              <a:buNone/>
              <a:defRPr kumimoji="0" sz="4400" kern="1200">
                <a:solidFill>
                  <a:schemeClr val="tx2"/>
                </a:solidFill>
                <a:latin typeface="+mj-lt"/>
                <a:ea typeface="+mj-ea"/>
                <a:cs typeface="+mj-cs"/>
              </a:defRPr>
            </a:lvl1pPr>
          </a:lstStyle>
          <a:p>
            <a:r>
              <a:rPr lang="en-US" sz="43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Serious  communications </a:t>
            </a:r>
          </a:p>
        </p:txBody>
      </p:sp>
      <p:pic>
        <p:nvPicPr>
          <p:cNvPr id="2" name="Picture 1" descr="communicationcstyles.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5537" y="2132856"/>
            <a:ext cx="2520280" cy="417646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67428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41766EC-A52C-D748-8BE1-54B847E11A5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F803993C-1F9A-674A-9FAF-DF301CC51E1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13A3C855-87F3-FC4D-8D49-56CE20E0955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D774D253-2D07-2048-AD70-4B49D2DAEDF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9FEF8F2-9A4E-584B-9ACF-CD34517E7F6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D9A739E8-BC56-D446-8710-0793F79AB6A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21777040"/>
              </p:ext>
            </p:extLst>
          </p:nvPr>
        </p:nvGraphicFramePr>
        <p:xfrm>
          <a:off x="3347864" y="2060848"/>
          <a:ext cx="5472608" cy="432048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2" name="Title 4"/>
          <p:cNvSpPr txBox="1">
            <a:spLocks/>
          </p:cNvSpPr>
          <p:nvPr/>
        </p:nvSpPr>
        <p:spPr>
          <a:xfrm>
            <a:off x="179512" y="332656"/>
            <a:ext cx="8077200" cy="869950"/>
          </a:xfrm>
          <a:prstGeom prst="rect">
            <a:avLst/>
          </a:prstGeom>
        </p:spPr>
        <p:txBody>
          <a:bodyPr vert="horz" anchor="b" anchorCtr="0">
            <a:normAutofit fontScale="97500"/>
          </a:bodyPr>
          <a:lstStyle>
            <a:lvl1pPr algn="r" rtl="0" eaLnBrk="1" latinLnBrk="0" hangingPunct="1">
              <a:spcBef>
                <a:spcPct val="0"/>
              </a:spcBef>
              <a:buNone/>
              <a:defRPr kumimoji="0" sz="4400" kern="1200">
                <a:solidFill>
                  <a:schemeClr val="tx2"/>
                </a:solidFill>
                <a:latin typeface="+mj-lt"/>
                <a:ea typeface="+mj-ea"/>
                <a:cs typeface="+mj-cs"/>
              </a:defRPr>
            </a:lvl1pPr>
          </a:lstStyle>
          <a:p>
            <a:r>
              <a:rPr lang="en-US" sz="43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Instructive  </a:t>
            </a:r>
            <a:r>
              <a:rPr lang="en-US" sz="43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communications </a:t>
            </a:r>
            <a:endParaRPr lang="en-US" sz="43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4" name="Picture 6" descr="Chico e Emmanuel.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528" y="1988841"/>
            <a:ext cx="3029272" cy="273556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TextBox 5"/>
          <p:cNvSpPr txBox="1"/>
          <p:nvPr/>
        </p:nvSpPr>
        <p:spPr>
          <a:xfrm>
            <a:off x="533400" y="4800600"/>
            <a:ext cx="2590800" cy="553998"/>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1000" dirty="0" smtClean="0"/>
              <a:t>Illustration kindly provided by the “Image Project” (</a:t>
            </a:r>
            <a:r>
              <a:rPr lang="en-US" sz="1000" dirty="0" err="1" smtClean="0"/>
              <a:t>Projeto</a:t>
            </a:r>
            <a:r>
              <a:rPr lang="en-US" sz="1000" dirty="0" smtClean="0"/>
              <a:t> </a:t>
            </a:r>
            <a:r>
              <a:rPr lang="en-US" sz="1000" dirty="0" err="1" smtClean="0"/>
              <a:t>Imagem</a:t>
            </a:r>
            <a:r>
              <a:rPr lang="en-US" sz="1000" dirty="0" smtClean="0"/>
              <a:t>)</a:t>
            </a:r>
            <a:br>
              <a:rPr lang="en-US" sz="1000" dirty="0" smtClean="0"/>
            </a:br>
            <a:r>
              <a:rPr lang="en-US" sz="1000" u="sng" dirty="0" smtClean="0">
                <a:hlinkClick r:id="rId8"/>
              </a:rPr>
              <a:t>http://www.projetoimagem.com.br/</a:t>
            </a:r>
            <a:r>
              <a:rPr lang="en-US" sz="1000" dirty="0" smtClean="0"/>
              <a:t> </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61080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41766EC-A52C-D748-8BE1-54B847E11A5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F803993C-1F9A-674A-9FAF-DF301CC51E1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09EB1E62-7315-F84B-8674-4736BF30A35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D0BBCF8-1578-C34F-917F-6AA7D005FAE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924453D4-902E-9C42-9E93-01F88FEB5F7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01862E26-7AD1-3E49-9036-F182BA3755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476672"/>
            <a:ext cx="7810967" cy="1384995"/>
          </a:xfrm>
          <a:prstGeom prst="rect">
            <a:avLst/>
          </a:prstGeom>
          <a:noFill/>
        </p:spPr>
        <p:txBody>
          <a:bodyPr wrap="square">
            <a:spAutoFit/>
          </a:bodyPr>
          <a:lstStyle/>
          <a:p>
            <a:pPr>
              <a:lnSpc>
                <a:spcPct val="100000"/>
              </a:lnSpc>
            </a:pPr>
            <a:r>
              <a:rPr lang="en-US" sz="2800" b="1" dirty="0"/>
              <a:t>What kinds of preparations do a medium need to make to keep away ignorant spirits and to use this gift for good?</a:t>
            </a:r>
            <a:endParaRPr lang="en-US" sz="2800" dirty="0"/>
          </a:p>
        </p:txBody>
      </p:sp>
      <p:pic>
        <p:nvPicPr>
          <p:cNvPr id="8" name="Picture 6" descr="images.jpeg"/>
          <p:cNvPicPr>
            <a:picLocks noGrp="1" noChangeAspect="1"/>
          </p:cNvPicPr>
          <p:nvPr>
            <p:ph type="pic" sz="quarter" idx="13"/>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6664" b="16664"/>
          <a:stretch>
            <a:fillRect/>
          </a:stretch>
        </p:blipFill>
        <p:spPr bwMode="auto">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108279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19470486"/>
              </p:ext>
            </p:extLst>
          </p:nvPr>
        </p:nvGraphicFramePr>
        <p:xfrm>
          <a:off x="251520" y="116632"/>
          <a:ext cx="8640960" cy="676875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62677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2121506-1AD6-DA44-9210-9848AB6B23C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B965580-1806-364C-801E-4E6CC4574D4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776E073-BDCE-A64E-919F-AC97AB728B4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1F3AF30-D4F1-AA48-8522-B798BA69419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1732E19-E295-7F48-B57A-82520E2674B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15B9DA1-551D-E445-B91C-B8D9D47C5A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31778135"/>
              </p:ext>
            </p:extLst>
          </p:nvPr>
        </p:nvGraphicFramePr>
        <p:xfrm>
          <a:off x="251520" y="60122"/>
          <a:ext cx="8712968" cy="652534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4147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2121506-1AD6-DA44-9210-9848AB6B23C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B965580-1806-364C-801E-4E6CC4574D4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776E073-BDCE-A64E-919F-AC97AB728B4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1F3AF30-D4F1-AA48-8522-B798BA69419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1732E19-E295-7F48-B57A-82520E2674B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15B9DA1-551D-E445-B91C-B8D9D47C5A1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7B8285A0-F286-3E49-93B8-7702B15DE49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9DAC8B8F-12F4-EE49-B1F6-55E32A3DAF4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26030794"/>
              </p:ext>
            </p:extLst>
          </p:nvPr>
        </p:nvGraphicFramePr>
        <p:xfrm>
          <a:off x="2987824" y="2060848"/>
          <a:ext cx="5832648" cy="46085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2" name="Title 4"/>
          <p:cNvSpPr txBox="1">
            <a:spLocks/>
          </p:cNvSpPr>
          <p:nvPr/>
        </p:nvSpPr>
        <p:spPr>
          <a:xfrm>
            <a:off x="179512" y="332656"/>
            <a:ext cx="8077200" cy="869950"/>
          </a:xfrm>
          <a:prstGeom prst="rect">
            <a:avLst/>
          </a:prstGeom>
        </p:spPr>
        <p:txBody>
          <a:bodyPr vert="horz" anchor="b" anchorCtr="0">
            <a:normAutofit fontScale="97500"/>
          </a:bodyPr>
          <a:lstStyle>
            <a:lvl1pPr algn="r" rtl="0" eaLnBrk="1" latinLnBrk="0" hangingPunct="1">
              <a:spcBef>
                <a:spcPct val="0"/>
              </a:spcBef>
              <a:buNone/>
              <a:defRPr kumimoji="0" sz="4400" kern="1200">
                <a:solidFill>
                  <a:schemeClr val="tx2"/>
                </a:solidFill>
                <a:latin typeface="+mj-lt"/>
                <a:ea typeface="+mj-ea"/>
                <a:cs typeface="+mj-cs"/>
              </a:defRPr>
            </a:lvl1p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MEDIUMSHIP</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6" name="Picture 10" descr="526373394_00b870b41d"/>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521" y="1988840"/>
            <a:ext cx="2808311" cy="4248472"/>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71409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41766EC-A52C-D748-8BE1-54B847E11A5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F803993C-1F9A-674A-9FAF-DF301CC51E1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99048290-07B0-7C4C-B14A-E5286BDBCAC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1AA76A74-C933-294A-AC7D-9B438542580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49316537"/>
              </p:ext>
            </p:extLst>
          </p:nvPr>
        </p:nvGraphicFramePr>
        <p:xfrm>
          <a:off x="251520" y="0"/>
          <a:ext cx="8712968" cy="678599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56202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2121506-1AD6-DA44-9210-9848AB6B23C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B965580-1806-364C-801E-4E6CC4574D4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776E073-BDCE-A64E-919F-AC97AB728B4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1F3AF30-D4F1-AA48-8522-B798BA69419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1732E19-E295-7F48-B57A-82520E2674B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15B9DA1-551D-E445-B91C-B8D9D47C5A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 y="332656"/>
            <a:ext cx="8858250" cy="1296144"/>
          </a:xfrm>
          <a:noFill/>
        </p:spPr>
        <p:txBody>
          <a:bodyPr>
            <a:normAutofit fontScale="90000"/>
          </a:bodyPr>
          <a:lstStyle/>
          <a:p>
            <a:r>
              <a:rPr lang="en-US" dirty="0"/>
              <a:t>Our spiritual friends and benefactors inform us that: </a:t>
            </a:r>
          </a:p>
        </p:txBody>
      </p:sp>
      <p:sp>
        <p:nvSpPr>
          <p:cNvPr id="6" name="Content Placeholder 5"/>
          <p:cNvSpPr>
            <a:spLocks noGrp="1"/>
          </p:cNvSpPr>
          <p:nvPr>
            <p:ph idx="1"/>
          </p:nvPr>
        </p:nvSpPr>
        <p:spPr>
          <a:xfrm>
            <a:off x="3203848" y="1772816"/>
            <a:ext cx="5654402" cy="4896544"/>
          </a:xfrm>
        </p:spPr>
        <p:txBody>
          <a:bodyPr>
            <a:normAutofit fontScale="85000" lnSpcReduction="20000"/>
          </a:bodyPr>
          <a:lstStyle/>
          <a:p>
            <a:pPr lvl="0"/>
            <a:r>
              <a:rPr lang="en-US" dirty="0"/>
              <a:t>Mediumship without study and the application of the teachings of Jesus is a phenomenon without love. </a:t>
            </a:r>
          </a:p>
          <a:p>
            <a:pPr lvl="0"/>
            <a:r>
              <a:rPr lang="en-US" dirty="0"/>
              <a:t>Mediumship without the clarifications and education offered by </a:t>
            </a:r>
            <a:r>
              <a:rPr lang="en-US" dirty="0" smtClean="0"/>
              <a:t>Spiritism </a:t>
            </a:r>
            <a:r>
              <a:rPr lang="en-US" dirty="0"/>
              <a:t>is an unenlightened phenomenon. </a:t>
            </a:r>
          </a:p>
          <a:p>
            <a:pPr lvl="0"/>
            <a:r>
              <a:rPr lang="en-US" dirty="0"/>
              <a:t>Mediumship with Spiritism, but without the teachings of Jesus is an </a:t>
            </a:r>
            <a:r>
              <a:rPr lang="en-US" dirty="0" smtClean="0"/>
              <a:t>incomplete </a:t>
            </a:r>
            <a:r>
              <a:rPr lang="en-US" dirty="0"/>
              <a:t>realization. </a:t>
            </a:r>
          </a:p>
          <a:p>
            <a:pPr lvl="0"/>
            <a:r>
              <a:rPr lang="en-US" dirty="0"/>
              <a:t>Mediumship with both the teachings of Jesus and Spiritism is a guarantee or spiritual victory and the valorization of spiritual talents. </a:t>
            </a:r>
          </a:p>
          <a:p>
            <a:pPr lvl="0"/>
            <a:r>
              <a:rPr lang="en-US" dirty="0"/>
              <a:t>Therefore, the forming of the trilogy comprised of the Gospel, Spiritism, and Mediumship is </a:t>
            </a:r>
            <a:r>
              <a:rPr lang="en-US" dirty="0" smtClean="0"/>
              <a:t>essential</a:t>
            </a:r>
            <a:r>
              <a:rPr lang="en-US" dirty="0"/>
              <a:t>. </a:t>
            </a:r>
          </a:p>
        </p:txBody>
      </p:sp>
      <p:pic>
        <p:nvPicPr>
          <p:cNvPr id="4" name="Picture 3" descr="Jesus-Kardec-e-Chico.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790" y="1772816"/>
            <a:ext cx="2940066" cy="46085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44406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164288" y="1412776"/>
            <a:ext cx="1656184" cy="484094"/>
          </a:xfrm>
        </p:spPr>
        <p:txBody>
          <a:bodyPr>
            <a:normAutofit fontScale="85000" lnSpcReduction="10000"/>
          </a:bodyPr>
          <a:lstStyle/>
          <a:p>
            <a:r>
              <a:rPr lang="en-US" sz="2800" b="1" dirty="0">
                <a:latin typeface="+mj-lt"/>
                <a:ea typeface="+mj-ea"/>
                <a:cs typeface="+mj-cs"/>
              </a:rPr>
              <a:t>Emmanuel</a:t>
            </a:r>
          </a:p>
        </p:txBody>
      </p:sp>
      <p:sp>
        <p:nvSpPr>
          <p:cNvPr id="4" name="Title 3"/>
          <p:cNvSpPr>
            <a:spLocks noGrp="1"/>
          </p:cNvSpPr>
          <p:nvPr>
            <p:ph type="ctrTitle"/>
          </p:nvPr>
        </p:nvSpPr>
        <p:spPr>
          <a:xfrm>
            <a:off x="323528" y="404664"/>
            <a:ext cx="7056784" cy="1376269"/>
          </a:xfrm>
        </p:spPr>
        <p:txBody>
          <a:bodyPr>
            <a:noAutofit/>
          </a:bodyPr>
          <a:lstStyle/>
          <a:p>
            <a:pPr>
              <a:lnSpc>
                <a:spcPct val="100000"/>
              </a:lnSpc>
            </a:pPr>
            <a:r>
              <a:rPr lang="en-US" sz="2800" b="1" dirty="0"/>
              <a:t>“In the field of mediumship, do not forget that a duty correctly fulfilled </a:t>
            </a:r>
            <a:r>
              <a:rPr lang="en-US" sz="2800" b="1" dirty="0" smtClean="0"/>
              <a:t>is </a:t>
            </a:r>
            <a:r>
              <a:rPr lang="en-US" sz="2800" b="1" dirty="0"/>
              <a:t>the compass that will propel you the right direction.”</a:t>
            </a:r>
          </a:p>
        </p:txBody>
      </p:sp>
      <p:pic>
        <p:nvPicPr>
          <p:cNvPr id="12" name="Picture 11" descr="Emmanuel 2.jp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1520" y="2060848"/>
            <a:ext cx="8568952" cy="4464496"/>
          </a:xfrm>
          <a:prstGeom prst="rect">
            <a:avLst/>
          </a:prstGeom>
        </p:spPr>
      </p:pic>
      <p:sp>
        <p:nvSpPr>
          <p:cNvPr id="13" name="Rectangle 12"/>
          <p:cNvSpPr/>
          <p:nvPr/>
        </p:nvSpPr>
        <p:spPr>
          <a:xfrm>
            <a:off x="4211960" y="6453336"/>
            <a:ext cx="4572000" cy="307777"/>
          </a:xfrm>
          <a:prstGeom prst="rect">
            <a:avLst/>
          </a:prstGeom>
        </p:spPr>
        <p:txBody>
          <a:bodyPr>
            <a:spAutoFit/>
          </a:bodyPr>
          <a:lstStyle/>
          <a:p>
            <a:pPr algn="r"/>
            <a:r>
              <a:rPr lang="en-US" sz="1400" dirty="0"/>
              <a:t>(Religion of the Spirits, “</a:t>
            </a:r>
            <a:r>
              <a:rPr lang="en-US" sz="1400" dirty="0" err="1"/>
              <a:t>Mediunidade</a:t>
            </a:r>
            <a:r>
              <a:rPr lang="en-US" sz="1400" dirty="0"/>
              <a:t> e </a:t>
            </a:r>
            <a:r>
              <a:rPr lang="en-US" sz="1400" dirty="0" err="1"/>
              <a:t>Dever</a:t>
            </a:r>
            <a:r>
              <a:rPr lang="en-US" sz="1400"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9667793"/>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nip Same Side Corner Rectangle 6"/>
          <p:cNvSpPr/>
          <p:nvPr/>
        </p:nvSpPr>
        <p:spPr>
          <a:xfrm>
            <a:off x="0" y="5866560"/>
            <a:ext cx="9144000" cy="991440"/>
          </a:xfrm>
          <a:prstGeom prst="snip2SameRect">
            <a:avLst/>
          </a:prstGeom>
          <a:gradFill>
            <a:gsLst>
              <a:gs pos="0">
                <a:schemeClr val="accent1">
                  <a:tint val="100000"/>
                  <a:shade val="100000"/>
                  <a:satMod val="130000"/>
                </a:schemeClr>
              </a:gs>
              <a:gs pos="62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840" y="5616000"/>
            <a:ext cx="8229600" cy="1143000"/>
          </a:xfrm>
        </p:spPr>
        <p:txBody>
          <a:bodyPr>
            <a:normAutofit/>
          </a:bodyPr>
          <a:lstStyle/>
          <a:p>
            <a:r>
              <a:rPr lang="en-US" sz="1800" dirty="0" smtClean="0">
                <a:solidFill>
                  <a:schemeClr val="accent1"/>
                </a:solidFill>
              </a:rPr>
              <a:t>United States Spiritist Council</a:t>
            </a:r>
            <a:endParaRPr lang="en-US" sz="1800" dirty="0">
              <a:solidFill>
                <a:schemeClr val="accent1"/>
              </a:solidFill>
            </a:endParaRPr>
          </a:p>
        </p:txBody>
      </p:sp>
      <p:pic>
        <p:nvPicPr>
          <p:cNvPr id="6" name="Picture 5" descr="Spiritism_for_everyone_header02.jpg.png"/>
          <p:cNvPicPr>
            <a:picLocks noChangeAspect="1"/>
          </p:cNvPicPr>
          <p:nvPr/>
        </p:nvPicPr>
        <p:blipFill>
          <a:blip r:embed="rId2"/>
          <a:stretch>
            <a:fillRect/>
          </a:stretch>
        </p:blipFill>
        <p:spPr>
          <a:xfrm>
            <a:off x="0" y="77760"/>
            <a:ext cx="9144000" cy="3007895"/>
          </a:xfrm>
          <a:prstGeom prst="rect">
            <a:avLst/>
          </a:prstGeom>
        </p:spPr>
      </p:pic>
      <p:sp>
        <p:nvSpPr>
          <p:cNvPr id="8" name="Title 1"/>
          <p:cNvSpPr txBox="1">
            <a:spLocks/>
          </p:cNvSpPr>
          <p:nvPr/>
        </p:nvSpPr>
        <p:spPr>
          <a:xfrm>
            <a:off x="4328471" y="4509120"/>
            <a:ext cx="4035072" cy="1143000"/>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accent1"/>
                </a:solidFill>
                <a:latin typeface="+mj-lt"/>
                <a:ea typeface="+mj-ea"/>
                <a:cs typeface="+mj-cs"/>
              </a:rPr>
              <a:t>Visit our website for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accent1"/>
                </a:solidFill>
                <a:latin typeface="+mj-lt"/>
                <a:ea typeface="+mj-ea"/>
                <a:cs typeface="+mj-cs"/>
              </a:rPr>
              <a:t>more information:</a:t>
            </a:r>
            <a:endParaRPr kumimoji="0" lang="en-US" sz="2800" b="0" i="0" u="none" strike="noStrike" kern="1200" cap="none" spc="0" normalizeH="0" baseline="0" noProof="0" dirty="0" smtClean="0">
              <a:ln>
                <a:noFill/>
              </a:ln>
              <a:solidFill>
                <a:schemeClr val="accent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err="1" smtClean="0">
                <a:ln>
                  <a:noFill/>
                </a:ln>
                <a:solidFill>
                  <a:srgbClr val="0000FF"/>
                </a:solidFill>
                <a:effectLst/>
                <a:uLnTx/>
                <a:uFillTx/>
                <a:latin typeface="+mj-lt"/>
                <a:ea typeface="+mj-ea"/>
                <a:cs typeface="+mj-cs"/>
              </a:rPr>
              <a:t>www.Spiritist.us</a:t>
            </a:r>
            <a:endParaRPr kumimoji="0" lang="en-US" sz="1400" b="0" i="0" u="none" strike="noStrike" kern="1200" cap="none" spc="0" normalizeH="0" baseline="0" noProof="0" dirty="0" smtClean="0">
              <a:ln>
                <a:noFill/>
              </a:ln>
              <a:solidFill>
                <a:srgbClr val="0000FF"/>
              </a:solidFill>
              <a:effectLst/>
              <a:uLnTx/>
              <a:uFillTx/>
              <a:latin typeface="+mj-lt"/>
              <a:ea typeface="+mj-ea"/>
              <a:cs typeface="+mj-cs"/>
            </a:endParaRPr>
          </a:p>
        </p:txBody>
      </p:sp>
      <p:pic>
        <p:nvPicPr>
          <p:cNvPr id="9" name="Picture 8" descr="Webex_SE.png"/>
          <p:cNvPicPr>
            <a:picLocks noChangeAspect="1"/>
          </p:cNvPicPr>
          <p:nvPr/>
        </p:nvPicPr>
        <p:blipFill>
          <a:blip r:embed="rId3"/>
          <a:stretch>
            <a:fillRect/>
          </a:stretch>
        </p:blipFill>
        <p:spPr>
          <a:xfrm>
            <a:off x="551151" y="3140968"/>
            <a:ext cx="3228761" cy="2436480"/>
          </a:xfrm>
          <a:prstGeom prst="rect">
            <a:avLst/>
          </a:prstGeom>
        </p:spPr>
      </p:pic>
      <p:sp>
        <p:nvSpPr>
          <p:cNvPr id="3" name="TextBox 2"/>
          <p:cNvSpPr txBox="1"/>
          <p:nvPr/>
        </p:nvSpPr>
        <p:spPr>
          <a:xfrm>
            <a:off x="3707904" y="3462099"/>
            <a:ext cx="5436096" cy="830997"/>
          </a:xfrm>
          <a:prstGeom prst="rect">
            <a:avLst/>
          </a:prstGeom>
          <a:noFill/>
        </p:spPr>
        <p:txBody>
          <a:bodyPr wrap="square" rtlCol="0">
            <a:spAutoFit/>
          </a:bodyPr>
          <a:lstStyle/>
          <a:p>
            <a:pPr algn="l"/>
            <a:r>
              <a:rPr lang="en-US" b="1" dirty="0" smtClean="0">
                <a:ln w="10541" cmpd="sng">
                  <a:solidFill>
                    <a:schemeClr val="accent1">
                      <a:shade val="88000"/>
                      <a:satMod val="110000"/>
                    </a:schemeClr>
                  </a:solidFill>
                  <a:prstDash val="solid"/>
                </a:ln>
                <a:solidFill>
                  <a:srgbClr val="003366"/>
                </a:solidFill>
              </a:rPr>
              <a:t>SATURDAYS </a:t>
            </a:r>
            <a:r>
              <a:rPr lang="en-US" sz="1800" b="1" dirty="0">
                <a:ln w="10541" cmpd="sng">
                  <a:solidFill>
                    <a:schemeClr val="accent1">
                      <a:shade val="88000"/>
                      <a:satMod val="110000"/>
                    </a:schemeClr>
                  </a:solidFill>
                  <a:prstDash val="solid"/>
                </a:ln>
                <a:solidFill>
                  <a:srgbClr val="003366"/>
                </a:solidFill>
              </a:rPr>
              <a:t>@ 10:00 am </a:t>
            </a:r>
            <a:r>
              <a:rPr lang="ro-RO" sz="1800" b="1" dirty="0">
                <a:ln w="10541" cmpd="sng">
                  <a:solidFill>
                    <a:schemeClr val="accent1">
                      <a:shade val="88000"/>
                      <a:satMod val="110000"/>
                    </a:schemeClr>
                  </a:solidFill>
                  <a:prstDash val="solid"/>
                </a:ln>
                <a:solidFill>
                  <a:srgbClr val="003366"/>
                </a:solidFill>
              </a:rPr>
              <a:t>to 11:00 AM </a:t>
            </a:r>
            <a:r>
              <a:rPr lang="ro-RO" sz="1800" b="1" dirty="0" smtClean="0">
                <a:ln w="10541" cmpd="sng">
                  <a:solidFill>
                    <a:schemeClr val="accent1">
                      <a:shade val="88000"/>
                      <a:satMod val="110000"/>
                    </a:schemeClr>
                  </a:solidFill>
                  <a:prstDash val="solid"/>
                </a:ln>
                <a:solidFill>
                  <a:srgbClr val="003366"/>
                </a:solidFill>
              </a:rPr>
              <a:t>EST</a:t>
            </a:r>
            <a:endParaRPr lang="en-US" sz="1800" b="1" dirty="0" smtClean="0">
              <a:ln w="10541" cmpd="sng">
                <a:solidFill>
                  <a:schemeClr val="accent1">
                    <a:shade val="88000"/>
                    <a:satMod val="110000"/>
                  </a:schemeClr>
                </a:solidFill>
                <a:prstDash val="solid"/>
              </a:ln>
              <a:solidFill>
                <a:srgbClr val="003366"/>
              </a:solidFill>
            </a:endParaRPr>
          </a:p>
          <a:p>
            <a:pPr algn="l"/>
            <a:r>
              <a:rPr lang="en-US" b="1" dirty="0" smtClean="0">
                <a:ln w="10541" cmpd="sng">
                  <a:solidFill>
                    <a:schemeClr val="accent1">
                      <a:shade val="88000"/>
                      <a:satMod val="110000"/>
                    </a:schemeClr>
                  </a:solidFill>
                  <a:prstDash val="solid"/>
                </a:ln>
                <a:solidFill>
                  <a:srgbClr val="003366"/>
                </a:solidFill>
              </a:rPr>
              <a:t>WEDNESDAYS </a:t>
            </a:r>
            <a:r>
              <a:rPr lang="en-US" sz="1800" b="1" dirty="0">
                <a:ln w="10541" cmpd="sng">
                  <a:solidFill>
                    <a:schemeClr val="accent1">
                      <a:shade val="88000"/>
                      <a:satMod val="110000"/>
                    </a:schemeClr>
                  </a:solidFill>
                  <a:prstDash val="solid"/>
                </a:ln>
                <a:solidFill>
                  <a:srgbClr val="003366"/>
                </a:solidFill>
              </a:rPr>
              <a:t>@ 9:00 PM to 10:00 PM EST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172530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59005315"/>
              </p:ext>
            </p:extLst>
          </p:nvPr>
        </p:nvGraphicFramePr>
        <p:xfrm>
          <a:off x="3059832" y="2060848"/>
          <a:ext cx="5760640" cy="46085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2" name="Title 4"/>
          <p:cNvSpPr txBox="1">
            <a:spLocks/>
          </p:cNvSpPr>
          <p:nvPr/>
        </p:nvSpPr>
        <p:spPr>
          <a:xfrm>
            <a:off x="179512" y="332656"/>
            <a:ext cx="8077200" cy="869950"/>
          </a:xfrm>
          <a:prstGeom prst="rect">
            <a:avLst/>
          </a:prstGeom>
        </p:spPr>
        <p:txBody>
          <a:bodyPr vert="horz" anchor="b" anchorCtr="0">
            <a:normAutofit fontScale="97500"/>
          </a:bodyPr>
          <a:lstStyle>
            <a:lvl1pPr algn="r" rtl="0" eaLnBrk="1" latinLnBrk="0" hangingPunct="1">
              <a:spcBef>
                <a:spcPct val="0"/>
              </a:spcBef>
              <a:buNone/>
              <a:defRPr kumimoji="0" sz="4400" kern="1200">
                <a:solidFill>
                  <a:schemeClr val="tx2"/>
                </a:solidFill>
                <a:latin typeface="+mj-lt"/>
                <a:ea typeface="+mj-ea"/>
                <a:cs typeface="+mj-cs"/>
              </a:defRPr>
            </a:lvl1p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MEDIUMSHIP</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2" name="Picture 1" descr="timecover.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1520" y="1988840"/>
            <a:ext cx="2808312" cy="4248472"/>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8167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141766EC-A52C-D748-8BE1-54B847E11A5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F803993C-1F9A-674A-9FAF-DF301CC51E1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BE1BEC5E-BC58-634A-BB97-98FB4468E9F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082FCC50-605C-8042-A8E0-3507F1DBAAE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86085652"/>
              </p:ext>
            </p:extLst>
          </p:nvPr>
        </p:nvGraphicFramePr>
        <p:xfrm>
          <a:off x="4067944" y="1628800"/>
          <a:ext cx="4792632" cy="46085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51520" y="620688"/>
            <a:ext cx="8551531" cy="936104"/>
          </a:xfrm>
        </p:spPr>
        <p:txBody>
          <a:bodyPr>
            <a:noAutofit/>
          </a:bodyPr>
          <a:lstStyle/>
          <a:p>
            <a:pPr algn="r"/>
            <a:r>
              <a:rPr lang="en-US" sz="3200" b="1" dirty="0"/>
              <a:t>W</a:t>
            </a:r>
            <a:r>
              <a:rPr lang="en-US" sz="3200" b="1" dirty="0" smtClean="0"/>
              <a:t>ithin </a:t>
            </a:r>
            <a:r>
              <a:rPr lang="en-US" sz="3200" b="1" dirty="0"/>
              <a:t>the work of mediumship, there are two </a:t>
            </a:r>
            <a:r>
              <a:rPr lang="en-US" sz="3200" b="1" dirty="0" smtClean="0"/>
              <a:t>areas </a:t>
            </a:r>
            <a:r>
              <a:rPr lang="en-US" sz="3200" b="1" dirty="0"/>
              <a:t>of activity: </a:t>
            </a:r>
          </a:p>
        </p:txBody>
      </p:sp>
      <p:pic>
        <p:nvPicPr>
          <p:cNvPr id="9" name="Picture 8" descr="page3.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3528" y="1556792"/>
            <a:ext cx="3816424" cy="4747220"/>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8767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7B1EC2F-81FE-F443-A056-056065F873D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37D00047-BBE0-7041-AD4E-D4242259E95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4274C3ED-2004-B242-BFAC-533744D7745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87FA9C31-3E2F-D64A-8263-DCAF196CA2E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4869160"/>
            <a:ext cx="9036181" cy="1080120"/>
          </a:xfrm>
        </p:spPr>
        <p:txBody>
          <a:bodyPr>
            <a:noAutofit/>
          </a:bodyPr>
          <a:lstStyle/>
          <a:p>
            <a:pPr algn="ctr"/>
            <a:r>
              <a:rPr lang="en-US" sz="2000" b="1" dirty="0"/>
              <a:t>Material and spiritual activities </a:t>
            </a:r>
            <a:r>
              <a:rPr lang="en-US" sz="2000" b="1" dirty="0" smtClean="0"/>
              <a:t>complement </a:t>
            </a:r>
            <a:r>
              <a:rPr lang="en-US" sz="2000" b="1" dirty="0"/>
              <a:t>each other, so forming the sanctification of all duties which brings with it elements of defense and protection, of sustenance and good equilibrium. </a:t>
            </a:r>
            <a:endParaRPr lang="en-US" sz="2000" dirty="0"/>
          </a:p>
        </p:txBody>
      </p:sp>
      <p:pic>
        <p:nvPicPr>
          <p:cNvPr id="11" name="Picture Placeholder 10" descr="spirituality-vs-religion-e1316431904383-1.jpg"/>
          <p:cNvPicPr>
            <a:picLocks noGrp="1" noChangeAspect="1"/>
          </p:cNvPicPr>
          <p:nvPr>
            <p:ph type="pic"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0632" b="10632"/>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153558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3200" dirty="0"/>
              <a:t>PREPARATION OF THE MEDIUMISTIC GROUP </a:t>
            </a:r>
          </a:p>
        </p:txBody>
      </p:sp>
      <p:pic>
        <p:nvPicPr>
          <p:cNvPr id="8" name="Content Placeholder 7" descr="Seance.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011" b="2011"/>
          <a:stretch>
            <a:fillRect/>
          </a:stretch>
        </p:blipFill>
        <p:spPr>
          <a:xfrm>
            <a:off x="323528" y="1700808"/>
            <a:ext cx="8496944" cy="3992563"/>
          </a:xfrm>
        </p:spPr>
      </p:pic>
      <p:sp>
        <p:nvSpPr>
          <p:cNvPr id="9" name="Rectangle 8"/>
          <p:cNvSpPr/>
          <p:nvPr/>
        </p:nvSpPr>
        <p:spPr>
          <a:xfrm>
            <a:off x="251520" y="5664150"/>
            <a:ext cx="8496944" cy="1200329"/>
          </a:xfrm>
          <a:prstGeom prst="rect">
            <a:avLst/>
          </a:prstGeom>
        </p:spPr>
        <p:txBody>
          <a:bodyPr wrap="square">
            <a:spAutoFit/>
          </a:bodyPr>
          <a:lstStyle/>
          <a:p>
            <a:pPr algn="just"/>
            <a:r>
              <a:rPr lang="en-US" sz="1800" b="1" dirty="0"/>
              <a:t>For many “mediumship” suggests the stereotypical </a:t>
            </a:r>
            <a:r>
              <a:rPr lang="en-US" sz="1800" b="1" dirty="0" smtClean="0"/>
              <a:t>séance, but the </a:t>
            </a:r>
            <a:r>
              <a:rPr lang="en-US" sz="1800" b="1" dirty="0"/>
              <a:t>channeling of discarnate spirits by a medium can and does occur in very ordinary settings, as long as they follow the simple guidance presented in this lesson.</a:t>
            </a:r>
          </a:p>
        </p:txBody>
      </p:sp>
      <p:pic>
        <p:nvPicPr>
          <p:cNvPr id="12" name="Picture 11"/>
          <p:cNvPicPr>
            <a:picLocks noChangeAspect="1"/>
          </p:cNvPicPr>
          <p:nvPr/>
        </p:nvPicPr>
        <p:blipFill>
          <a:blip r:embed="rId3"/>
          <a:stretch>
            <a:fillRect/>
          </a:stretch>
        </p:blipFill>
        <p:spPr>
          <a:xfrm>
            <a:off x="6228184" y="1700808"/>
            <a:ext cx="2581796" cy="9506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91838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62850723"/>
              </p:ext>
            </p:extLst>
          </p:nvPr>
        </p:nvGraphicFramePr>
        <p:xfrm>
          <a:off x="2915816" y="620688"/>
          <a:ext cx="5940152" cy="612068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Rectangle 4"/>
          <p:cNvSpPr/>
          <p:nvPr/>
        </p:nvSpPr>
        <p:spPr>
          <a:xfrm>
            <a:off x="4283968" y="0"/>
            <a:ext cx="4572000" cy="523220"/>
          </a:xfrm>
          <a:prstGeom prst="rect">
            <a:avLst/>
          </a:prstGeom>
        </p:spPr>
        <p:txBody>
          <a:bodyPr>
            <a:spAutoFit/>
          </a:bodyPr>
          <a:lstStyle/>
          <a:p>
            <a:pPr algn="r"/>
            <a:r>
              <a:rPr lang="en-US" sz="1400" dirty="0"/>
              <a:t>Excerpts taken from the book </a:t>
            </a:r>
            <a:r>
              <a:rPr lang="en-US" sz="1400" i="1" dirty="0" err="1"/>
              <a:t>Dialogo</a:t>
            </a:r>
            <a:r>
              <a:rPr lang="en-US" sz="1400" i="1" dirty="0"/>
              <a:t> com a </a:t>
            </a:r>
            <a:r>
              <a:rPr lang="en-US" sz="1400" i="1" dirty="0" err="1"/>
              <a:t>Sombras</a:t>
            </a:r>
            <a:r>
              <a:rPr lang="en-US" sz="1400" dirty="0"/>
              <a:t>, written by Herminio Miranda.</a:t>
            </a:r>
          </a:p>
        </p:txBody>
      </p:sp>
      <p:pic>
        <p:nvPicPr>
          <p:cNvPr id="6" name="Picture 5" descr="Unknown-1.jpe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3528" y="692696"/>
            <a:ext cx="3816424" cy="554461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81508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644CE13-6260-0943-B3FC-41171EA1348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6CEF30DB-0232-2E4F-839D-03A2FA72166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1B4C82E2-FDC6-434B-B0C1-026020126AD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4BFDE940-3172-3641-B88F-5BCA7F8609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F3AA7623-97D5-B945-9DE4-C9060C61F28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49BF6A18-BE47-6C4E-9DD7-E8977D415D7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AEF9C68A-D64E-9848-BAE7-D3D9C5B1682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3CA4C011-0D8F-254A-85FE-17595A5EE98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8ED37352-1805-384D-9EEA-5338BE5032C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70653EC0-22EF-9A41-AEC0-48FA8BFC2B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63301883"/>
              </p:ext>
            </p:extLst>
          </p:nvPr>
        </p:nvGraphicFramePr>
        <p:xfrm>
          <a:off x="2915816" y="620688"/>
          <a:ext cx="6120680" cy="612068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Rectangle 4"/>
          <p:cNvSpPr/>
          <p:nvPr/>
        </p:nvSpPr>
        <p:spPr>
          <a:xfrm>
            <a:off x="4283968" y="0"/>
            <a:ext cx="4572000" cy="523220"/>
          </a:xfrm>
          <a:prstGeom prst="rect">
            <a:avLst/>
          </a:prstGeom>
        </p:spPr>
        <p:txBody>
          <a:bodyPr>
            <a:spAutoFit/>
          </a:bodyPr>
          <a:lstStyle/>
          <a:p>
            <a:pPr algn="r"/>
            <a:r>
              <a:rPr lang="en-US" sz="1400" dirty="0"/>
              <a:t>Excerpts taken from the book </a:t>
            </a:r>
            <a:r>
              <a:rPr lang="en-US" sz="1400" i="1" dirty="0" err="1"/>
              <a:t>Dialogo</a:t>
            </a:r>
            <a:r>
              <a:rPr lang="en-US" sz="1400" i="1" dirty="0"/>
              <a:t> com a </a:t>
            </a:r>
            <a:r>
              <a:rPr lang="en-US" sz="1400" i="1" dirty="0" err="1"/>
              <a:t>Sombras</a:t>
            </a:r>
            <a:r>
              <a:rPr lang="en-US" sz="1400" dirty="0"/>
              <a:t>, written by Herminio Miranda.</a:t>
            </a:r>
          </a:p>
        </p:txBody>
      </p:sp>
      <p:pic>
        <p:nvPicPr>
          <p:cNvPr id="6" name="Picture 5" descr="Unknown-1.jpe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3528" y="692696"/>
            <a:ext cx="3816424" cy="554461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66448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644CE13-6260-0943-B3FC-41171EA1348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6CEF30DB-0232-2E4F-839D-03A2FA72166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1B4C82E2-FDC6-434B-B0C1-026020126AD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4BFDE940-3172-3641-B88F-5BCA7F8609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7047ECB-A126-3642-9D71-61A8A1C24C0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89A70837-C37C-B14C-A9EB-1FE3FA6818D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29A00290-4D18-B046-956C-38E4528F967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D54F20D9-83F3-C645-B2EA-51CAC6EB29E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80DBC666-535A-514A-A752-5830DC3A7A4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37907C6F-D142-3C4B-A9C1-DAC74CD7EA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Placeholder 14" descr="04 cópia.jpg"/>
          <p:cNvPicPr>
            <a:picLocks noGrp="1" noChangeAspect="1"/>
          </p:cNvPicPr>
          <p:nvPr>
            <p:ph type="pic"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743" r="6743"/>
          <a:stretch>
            <a:fillRect/>
          </a:stretch>
        </p:blipFill>
        <p:spPr/>
      </p:pic>
      <p:sp>
        <p:nvSpPr>
          <p:cNvPr id="12" name="Text Placeholder 11"/>
          <p:cNvSpPr>
            <a:spLocks noGrp="1"/>
          </p:cNvSpPr>
          <p:nvPr>
            <p:ph type="body" sz="half" idx="2"/>
          </p:nvPr>
        </p:nvSpPr>
        <p:spPr>
          <a:xfrm>
            <a:off x="3059832" y="4869160"/>
            <a:ext cx="5760640" cy="1368152"/>
          </a:xfrm>
        </p:spPr>
        <p:txBody>
          <a:bodyPr>
            <a:normAutofit fontScale="85000" lnSpcReduction="10000"/>
          </a:bodyPr>
          <a:lstStyle/>
          <a:p>
            <a:pPr algn="just"/>
            <a:r>
              <a:rPr lang="en-US" sz="2000" dirty="0" smtClean="0"/>
              <a:t>The </a:t>
            </a:r>
            <a:r>
              <a:rPr lang="en-US" sz="2000" dirty="0"/>
              <a:t>mediumistic work is protected and assisted by a security team which is comprised of workers from the other side, and it must be understood that once the regular allotted time has finished, they have to leave; accordingly, they have other tasks to attend to elsewhere, which cannot be delayed. </a:t>
            </a: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80361976"/>
              </p:ext>
            </p:extLst>
          </p:nvPr>
        </p:nvGraphicFramePr>
        <p:xfrm>
          <a:off x="251520" y="488860"/>
          <a:ext cx="2736304" cy="654054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8" name="Text Placeholder 11"/>
          <p:cNvSpPr txBox="1">
            <a:spLocks/>
          </p:cNvSpPr>
          <p:nvPr/>
        </p:nvSpPr>
        <p:spPr>
          <a:xfrm>
            <a:off x="251521" y="4077072"/>
            <a:ext cx="2736304" cy="2304256"/>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bg1">
                  <a:lumMod val="65000"/>
                </a:schemeClr>
              </a:buClr>
              <a:buSzPct val="90000"/>
              <a:buFont typeface="Wingdings" pitchFamily="2" charset="2"/>
              <a:buNone/>
              <a:defRPr sz="1400" kern="1200">
                <a:solidFill>
                  <a:schemeClr val="bg1"/>
                </a:solidFill>
                <a:latin typeface="+mn-lt"/>
                <a:ea typeface="+mn-ea"/>
                <a:cs typeface="+mn-cs"/>
              </a:defRPr>
            </a:lvl1pPr>
            <a:lvl2pPr marL="457200" indent="0" algn="l" defTabSz="914400" rtl="0" eaLnBrk="1" latinLnBrk="0" hangingPunct="1">
              <a:spcBef>
                <a:spcPts val="600"/>
              </a:spcBef>
              <a:buClr>
                <a:schemeClr val="tx1">
                  <a:lumMod val="75000"/>
                  <a:lumOff val="25000"/>
                </a:schemeClr>
              </a:buClr>
              <a:buSzPct val="90000"/>
              <a:buFont typeface="Wingdings" pitchFamily="2" charset="2"/>
              <a:buNone/>
              <a:defRPr sz="1200" kern="1200">
                <a:solidFill>
                  <a:schemeClr val="tx1">
                    <a:lumMod val="85000"/>
                    <a:lumOff val="15000"/>
                  </a:schemeClr>
                </a:solidFill>
                <a:latin typeface="+mn-lt"/>
                <a:ea typeface="+mn-ea"/>
                <a:cs typeface="+mn-cs"/>
              </a:defRPr>
            </a:lvl2pPr>
            <a:lvl3pPr marL="914400" indent="0" algn="l" defTabSz="914400" rtl="0" eaLnBrk="1" latinLnBrk="0" hangingPunct="1">
              <a:spcBef>
                <a:spcPts val="600"/>
              </a:spcBef>
              <a:buClr>
                <a:schemeClr val="bg1">
                  <a:lumMod val="65000"/>
                </a:schemeClr>
              </a:buClr>
              <a:buSzPct val="90000"/>
              <a:buFont typeface="Wingdings" pitchFamily="2" charset="2"/>
              <a:buNone/>
              <a:defRPr sz="1000" kern="1200">
                <a:solidFill>
                  <a:schemeClr val="tx1">
                    <a:lumMod val="85000"/>
                    <a:lumOff val="15000"/>
                  </a:schemeClr>
                </a:solidFill>
                <a:latin typeface="+mn-lt"/>
                <a:ea typeface="+mn-ea"/>
                <a:cs typeface="+mn-cs"/>
              </a:defRPr>
            </a:lvl3pPr>
            <a:lvl4pPr marL="1371600" indent="0" algn="l" defTabSz="914400" rtl="0" eaLnBrk="1" latinLnBrk="0" hangingPunct="1">
              <a:spcBef>
                <a:spcPts val="600"/>
              </a:spcBef>
              <a:buClr>
                <a:schemeClr val="tx1">
                  <a:lumMod val="75000"/>
                  <a:lumOff val="25000"/>
                </a:schemeClr>
              </a:buClr>
              <a:buSzPct val="90000"/>
              <a:buFont typeface="Wingdings" pitchFamily="2" charset="2"/>
              <a:buNone/>
              <a:defRPr sz="900" kern="1200">
                <a:solidFill>
                  <a:schemeClr val="tx1">
                    <a:lumMod val="85000"/>
                    <a:lumOff val="15000"/>
                  </a:schemeClr>
                </a:solidFill>
                <a:latin typeface="+mn-lt"/>
                <a:ea typeface="+mn-ea"/>
                <a:cs typeface="+mn-cs"/>
              </a:defRPr>
            </a:lvl4pPr>
            <a:lvl5pPr marL="1828800" indent="0" algn="l" defTabSz="914400" rtl="0" eaLnBrk="1" latinLnBrk="0" hangingPunct="1">
              <a:spcBef>
                <a:spcPts val="600"/>
              </a:spcBef>
              <a:buClr>
                <a:schemeClr val="bg1">
                  <a:lumMod val="65000"/>
                </a:schemeClr>
              </a:buClr>
              <a:buSzPct val="90000"/>
              <a:buFont typeface="Wingdings" pitchFamily="2" charset="2"/>
              <a:buNone/>
              <a:defRPr sz="900" kern="1200">
                <a:solidFill>
                  <a:schemeClr val="tx1">
                    <a:lumMod val="85000"/>
                    <a:lumOff val="15000"/>
                  </a:schemeClr>
                </a:solidFill>
                <a:latin typeface="+mn-lt"/>
                <a:ea typeface="+mn-ea"/>
                <a:cs typeface="+mn-cs"/>
              </a:defRPr>
            </a:lvl5pPr>
            <a:lvl6pPr marL="2286000" indent="0" algn="l" defTabSz="914400" rtl="0" eaLnBrk="1" latinLnBrk="0" hangingPunct="1">
              <a:spcBef>
                <a:spcPts val="600"/>
              </a:spcBef>
              <a:buClr>
                <a:schemeClr val="tx1">
                  <a:lumMod val="75000"/>
                  <a:lumOff val="25000"/>
                </a:schemeClr>
              </a:buClr>
              <a:buSzPct val="90000"/>
              <a:buFont typeface="Wingdings" pitchFamily="2" charset="2"/>
              <a:buNone/>
              <a:defRPr lang="en-US" sz="900" kern="1200">
                <a:solidFill>
                  <a:schemeClr val="tx1">
                    <a:lumMod val="85000"/>
                    <a:lumOff val="15000"/>
                  </a:schemeClr>
                </a:solidFill>
                <a:latin typeface="+mn-lt"/>
                <a:ea typeface="+mn-ea"/>
                <a:cs typeface="+mn-cs"/>
              </a:defRPr>
            </a:lvl6pPr>
            <a:lvl7pPr marL="2743200" indent="0" algn="l" defTabSz="914400" rtl="0" eaLnBrk="1" latinLnBrk="0" hangingPunct="1">
              <a:spcBef>
                <a:spcPts val="600"/>
              </a:spcBef>
              <a:buClr>
                <a:schemeClr val="bg1">
                  <a:lumMod val="65000"/>
                </a:schemeClr>
              </a:buClr>
              <a:buSzPct val="90000"/>
              <a:buFont typeface="Wingdings" pitchFamily="2" charset="2"/>
              <a:buNone/>
              <a:defRPr lang="en-US" sz="900" kern="1200">
                <a:solidFill>
                  <a:schemeClr val="tx1">
                    <a:lumMod val="85000"/>
                    <a:lumOff val="15000"/>
                  </a:schemeClr>
                </a:solidFill>
                <a:latin typeface="+mn-lt"/>
                <a:ea typeface="+mn-ea"/>
                <a:cs typeface="+mn-cs"/>
              </a:defRPr>
            </a:lvl7pPr>
            <a:lvl8pPr marL="3200400" indent="0" algn="l" defTabSz="914400" rtl="0" eaLnBrk="1" latinLnBrk="0" hangingPunct="1">
              <a:spcBef>
                <a:spcPts val="600"/>
              </a:spcBef>
              <a:buClr>
                <a:schemeClr val="tx1">
                  <a:lumMod val="75000"/>
                  <a:lumOff val="25000"/>
                </a:schemeClr>
              </a:buClr>
              <a:buSzPct val="90000"/>
              <a:buFont typeface="Wingdings" pitchFamily="2" charset="2"/>
              <a:buNone/>
              <a:defRPr lang="en-US" sz="900" kern="1200">
                <a:solidFill>
                  <a:schemeClr val="tx1">
                    <a:lumMod val="85000"/>
                    <a:lumOff val="15000"/>
                  </a:schemeClr>
                </a:solidFill>
                <a:latin typeface="+mn-lt"/>
                <a:ea typeface="+mn-ea"/>
                <a:cs typeface="+mn-cs"/>
              </a:defRPr>
            </a:lvl8pPr>
            <a:lvl9pPr marL="3657600" indent="0" algn="l" defTabSz="914400" rtl="0" eaLnBrk="1" latinLnBrk="0" hangingPunct="1">
              <a:spcBef>
                <a:spcPts val="600"/>
              </a:spcBef>
              <a:buClr>
                <a:schemeClr val="bg1">
                  <a:lumMod val="65000"/>
                </a:schemeClr>
              </a:buClr>
              <a:buSzPct val="90000"/>
              <a:buFont typeface="Wingdings" pitchFamily="2" charset="2"/>
              <a:buNone/>
              <a:defRPr lang="en-US" sz="900" kern="1200">
                <a:solidFill>
                  <a:schemeClr val="tx1">
                    <a:lumMod val="85000"/>
                    <a:lumOff val="15000"/>
                  </a:schemeClr>
                </a:solidFill>
                <a:latin typeface="+mn-lt"/>
                <a:ea typeface="+mn-ea"/>
                <a:cs typeface="+mn-cs"/>
              </a:defRPr>
            </a:lvl9pPr>
          </a:lstStyle>
          <a:p>
            <a:pPr algn="just" eaLnBrk="0" hangingPunct="0">
              <a:spcBef>
                <a:spcPct val="0"/>
              </a:spcBef>
            </a:pPr>
            <a:endParaRPr lang="en-US" sz="1600" b="1" dirty="0">
              <a:solidFill>
                <a:schemeClr val="tx1"/>
              </a:solidFill>
              <a:latin typeface="Arial" charset="0"/>
              <a:ea typeface="ＭＳ Ｐゴシック" charset="0"/>
              <a:cs typeface="ＭＳ Ｐゴシック" charset="0"/>
            </a:endParaRPr>
          </a:p>
        </p:txBody>
      </p:sp>
      <p:sp>
        <p:nvSpPr>
          <p:cNvPr id="7" name="TextBox 6"/>
          <p:cNvSpPr txBox="1"/>
          <p:nvPr/>
        </p:nvSpPr>
        <p:spPr>
          <a:xfrm>
            <a:off x="4800600" y="4419600"/>
            <a:ext cx="3983595"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000" dirty="0" smtClean="0"/>
              <a:t>Illustration kindly provided by the “Image Project” (</a:t>
            </a:r>
            <a:r>
              <a:rPr lang="en-US" sz="1000" dirty="0" err="1" smtClean="0"/>
              <a:t>Projeto</a:t>
            </a:r>
            <a:r>
              <a:rPr lang="en-US" sz="1000" dirty="0" smtClean="0"/>
              <a:t> </a:t>
            </a:r>
            <a:r>
              <a:rPr lang="en-US" sz="1000" dirty="0" err="1" smtClean="0"/>
              <a:t>Imagem</a:t>
            </a:r>
            <a:r>
              <a:rPr lang="en-US" sz="1000" dirty="0" smtClean="0"/>
              <a:t>)</a:t>
            </a:r>
            <a:br>
              <a:rPr lang="en-US" sz="1000" dirty="0" smtClean="0"/>
            </a:br>
            <a:r>
              <a:rPr lang="en-US" sz="1000" u="sng" dirty="0" smtClean="0">
                <a:hlinkClick r:id="rId8"/>
              </a:rPr>
              <a:t>http://www.projetoimagem.com.br/</a:t>
            </a:r>
            <a:r>
              <a:rPr lang="en-US" sz="1000" dirty="0" smtClean="0"/>
              <a:t> </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59561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970CF04-7754-9D45-9470-9D8560ACD8D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A913D586-A316-4346-9C93-D7702E1D413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B0DA6A81-99FF-3B4C-9BC1-C617D83CD5E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DF752F33-C81E-3741-A937-B68CE5B0047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Graphic spid="2" grpId="0">
        <p:bldSub>
          <a:bldDgm bld="one"/>
        </p:bldSub>
      </p:bldGraphic>
    </p:bld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1815</TotalTime>
  <Words>2243</Words>
  <Application>Microsoft Macintosh PowerPoint</Application>
  <PresentationFormat>On-screen Show (4:3)</PresentationFormat>
  <Paragraphs>92</Paragraphs>
  <Slides>23</Slides>
  <Notes>1</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Spectrum</vt:lpstr>
      <vt:lpstr>CONSIDERATIONS ON MEDIUMSHIP</vt:lpstr>
      <vt:lpstr>Slide 2</vt:lpstr>
      <vt:lpstr>Slide 3</vt:lpstr>
      <vt:lpstr>Within the work of mediumship, there are two areas of activity: </vt:lpstr>
      <vt:lpstr>Material and spiritual activities complement each other, so forming the sanctification of all duties which brings with it elements of defense and protection, of sustenance and good equilibrium. </vt:lpstr>
      <vt:lpstr>PREPARATION OF THE MEDIUMISTIC GROUP </vt:lpstr>
      <vt:lpstr>Slide 7</vt:lpstr>
      <vt:lpstr>Slide 8</vt:lpstr>
      <vt:lpstr>Slide 9</vt:lpstr>
      <vt:lpstr>Slide 10</vt:lpstr>
      <vt:lpstr>Slide 11</vt:lpstr>
      <vt:lpstr>Slide 12</vt:lpstr>
      <vt:lpstr>Slide 13</vt:lpstr>
      <vt:lpstr>Slide 14</vt:lpstr>
      <vt:lpstr>Slide 15</vt:lpstr>
      <vt:lpstr>Slide 16</vt:lpstr>
      <vt:lpstr>What kinds of preparations do a medium need to make to keep away ignorant spirits and to use this gift for good?</vt:lpstr>
      <vt:lpstr>Slide 18</vt:lpstr>
      <vt:lpstr>Slide 19</vt:lpstr>
      <vt:lpstr>Slide 20</vt:lpstr>
      <vt:lpstr>Our spiritual friends and benefactors inform us that: </vt:lpstr>
      <vt:lpstr>“In the field of mediumship, do not forget that a duty correctly fulfilled is the compass that will propel you the right direction.”</vt:lpstr>
      <vt:lpstr>United States Spiritist Council</vt:lpstr>
    </vt:vector>
  </TitlesOfParts>
  <Company>Jussara Korngold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Jussara Korngold</dc:creator>
  <cp:lastModifiedBy>Mauricio Filho</cp:lastModifiedBy>
  <cp:revision>139</cp:revision>
  <dcterms:created xsi:type="dcterms:W3CDTF">2012-08-25T16:33:00Z</dcterms:created>
  <dcterms:modified xsi:type="dcterms:W3CDTF">2012-08-25T16:36:00Z</dcterms:modified>
</cp:coreProperties>
</file>