
<file path=[Content_Types].xml><?xml version="1.0" encoding="utf-8"?>
<Types xmlns="http://schemas.openxmlformats.org/package/2006/content-types">
  <Override PartName="/ppt/slides/slide30.xml" ContentType="application/vnd.openxmlformats-officedocument.presentationml.slide+xml"/>
  <Override PartName="/ppt/diagrams/data25.xml" ContentType="application/vnd.openxmlformats-officedocument.drawingml.diagramData+xml"/>
  <Override PartName="/ppt/diagrams/layout32.xml" ContentType="application/vnd.openxmlformats-officedocument.drawingml.diagramLayout+xml"/>
  <Override PartName="/ppt/slides/slide24.xml" ContentType="application/vnd.openxmlformats-officedocument.presentationml.slide+xml"/>
  <Override PartName="/ppt/diagrams/colors13.xml" ContentType="application/vnd.openxmlformats-officedocument.drawingml.diagramColors+xml"/>
  <Override PartName="/ppt/diagrams/layout26.xml" ContentType="application/vnd.openxmlformats-officedocument.drawingml.diagramLayout+xml"/>
  <Override PartName="/ppt/diagrams/drawing28.xml" ContentType="application/vnd.ms-office.drawingml.diagramDrawing+xml"/>
  <Override PartName="/ppt/diagrams/quickStyle5.xml" ContentType="application/vnd.openxmlformats-officedocument.drawingml.diagramStyle+xml"/>
  <Override PartName="/ppt/diagrams/colors3.xml" ContentType="application/vnd.openxmlformats-officedocument.drawingml.diagramColors+xml"/>
  <Override PartName="/ppt/diagrams/layout10.xml" ContentType="application/vnd.openxmlformats-officedocument.drawingml.diagramLayout+xml"/>
  <Override PartName="/ppt/diagrams/drawing12.xml" ContentType="application/vnd.ms-office.drawingml.diagramDrawing+xml"/>
  <Override PartName="/ppt/slideLayouts/slideLayout13.xml" ContentType="application/vnd.openxmlformats-officedocument.presentationml.slideLayout+xml"/>
  <Override PartName="/ppt/diagrams/colors33.xml" ContentType="application/vnd.openxmlformats-officedocument.drawingml.diagramColors+xml"/>
  <Override PartName="/ppt/diagrams/data8.xml" ContentType="application/vnd.openxmlformats-officedocument.drawingml.diagramData+xml"/>
  <Override PartName="/ppt/diagrams/quickStyle19.xml" ContentType="application/vnd.openxmlformats-officedocument.drawingml.diagramStyle+xml"/>
  <Override PartName="/ppt/diagrams/data23.xml" ContentType="application/vnd.openxmlformats-officedocument.drawingml.diagramData+xml"/>
  <Override PartName="/ppt/diagrams/layout30.xml" ContentType="application/vnd.openxmlformats-officedocument.drawingml.diagramLayout+xml"/>
  <Override PartName="/ppt/slides/slide22.xml" ContentType="application/vnd.openxmlformats-officedocument.presentationml.slide+xml"/>
  <Override PartName="/ppt/diagrams/colors11.xml" ContentType="application/vnd.openxmlformats-officedocument.drawingml.diagramColors+xml"/>
  <Override PartName="/ppt/diagrams/layout24.xml" ContentType="application/vnd.openxmlformats-officedocument.drawingml.diagramLayout+xml"/>
  <Override PartName="/ppt/diagrams/drawing26.xml" ContentType="application/vnd.ms-office.drawingml.diagramDrawing+xml"/>
  <Override PartName="/ppt/diagrams/quickStyle3.xml" ContentType="application/vnd.openxmlformats-officedocument.drawingml.diagramStyle+xml"/>
  <Override PartName="/ppt/diagrams/colors1.xml" ContentType="application/vnd.openxmlformats-officedocument.drawingml.diagramColors+xml"/>
  <Default Extension="xml" ContentType="application/xml"/>
  <Override PartName="/ppt/slideLayouts/slideLayout11.xml" ContentType="application/vnd.openxmlformats-officedocument.presentationml.slideLayout+xml"/>
  <Override PartName="/ppt/diagrams/colors31.xml" ContentType="application/vnd.openxmlformats-officedocument.drawingml.diagramColors+xml"/>
  <Override PartName="/ppt/diagrams/data6.xml" ContentType="application/vnd.openxmlformats-officedocument.drawingml.diagramData+xml"/>
  <Override PartName="/ppt/diagrams/quickStyle17.xml" ContentType="application/vnd.openxmlformats-officedocument.drawingml.diagramStyle+xml"/>
  <Override PartName="/ppt/diagrams/data21.xml" ContentType="application/vnd.openxmlformats-officedocument.drawingml.diagramData+xml"/>
  <Override PartName="/ppt/slides/slide20.xml" ContentType="application/vnd.openxmlformats-officedocument.presentationml.slide+xml"/>
  <Override PartName="/ppt/diagrams/layout22.xml" ContentType="application/vnd.openxmlformats-officedocument.drawingml.diagramLayout+xml"/>
  <Override PartName="/ppt/diagrams/quickStyle1.xml" ContentType="application/vnd.openxmlformats-officedocument.drawingml.diagramStyle+xml"/>
  <Override PartName="/ppt/diagrams/drawing24.xml" ContentType="application/vnd.ms-office.drawingml.diagramDrawing+xml"/>
  <Override PartName="/ppt/slides/slide9.xml" ContentType="application/vnd.openxmlformats-officedocument.presentationml.slide+xml"/>
  <Override PartName="/ppt/diagrams/layout29.xml" ContentType="application/vnd.openxmlformats-officedocument.drawingml.diagramLayout+xml"/>
  <Default Extension="jpeg" ContentType="image/jpeg"/>
  <Override PartName="/ppt/diagrams/data4.xml" ContentType="application/vnd.openxmlformats-officedocument.drawingml.diagramData+xml"/>
  <Override PartName="/ppt/diagrams/quickStyle15.xml" ContentType="application/vnd.openxmlformats-officedocument.drawingml.diagramStyle+xml"/>
  <Override PartName="/ppt/diagrams/drawing9.xml" ContentType="application/vnd.ms-office.drawingml.diagramDrawing+xml"/>
  <Override PartName="/ppt/diagrams/layout20.xml" ContentType="application/vnd.openxmlformats-officedocument.drawingml.diagramLayout+xml"/>
  <Override PartName="/ppt/diagrams/drawing22.xml" ContentType="application/vnd.ms-office.drawingml.diagramDrawing+xml"/>
  <Override PartName="/docProps/app.xml" ContentType="application/vnd.openxmlformats-officedocument.extended-properties+xml"/>
  <Override PartName="/ppt/slideLayouts/slideLayout8.xml" ContentType="application/vnd.openxmlformats-officedocument.presentationml.slideLayout+xml"/>
  <Override PartName="/ppt/diagrams/layout27.xml" ContentType="application/vnd.openxmlformats-officedocument.drawingml.diagramLayout+xml"/>
  <Override PartName="/ppt/slides/slide19.xml" ContentType="application/vnd.openxmlformats-officedocument.presentationml.slide+xml"/>
  <Override PartName="/ppt/slides/slide7.xml" ContentType="application/vnd.openxmlformats-officedocument.presentationml.slide+xml"/>
  <Override PartName="/ppt/diagrams/data2.xml" ContentType="application/vnd.openxmlformats-officedocument.drawingml.diagramData+xml"/>
  <Override PartName="/ppt/diagrams/quickStyle13.xml" ContentType="application/vnd.openxmlformats-officedocument.drawingml.diagramStyle+xml"/>
  <Override PartName="/ppt/diagrams/drawing7.xml" ContentType="application/vnd.ms-office.drawingml.diagramDrawing+xml"/>
  <Override PartName="/ppt/diagrams/drawing20.xml" ContentType="application/vnd.ms-office.drawingml.diagramDrawing+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diagrams/colors28.xml" ContentType="application/vnd.openxmlformats-officedocument.drawingml.diagramColors+xml"/>
  <Override PartName="/ppt/diagrams/layout9.xml" ContentType="application/vnd.openxmlformats-officedocument.drawingml.diagramLayout+xml"/>
  <Override PartName="/ppt/diagrams/quickStyle33.xml" ContentType="application/vnd.openxmlformats-officedocument.drawingml.diagramStyle+xml"/>
  <Override PartName="/ppt/diagrams/data18.xml" ContentType="application/vnd.openxmlformats-officedocument.drawingml.diagramData+xml"/>
  <Override PartName="/ppt/slides/slide5.xml" ContentType="application/vnd.openxmlformats-officedocument.presentationml.slide+xml"/>
  <Override PartName="/ppt/slides/slide17.xml" ContentType="application/vnd.openxmlformats-officedocument.presentationml.slide+xml"/>
  <Override PartName="/ppt/diagrams/layout19.xml" ContentType="application/vnd.openxmlformats-officedocument.drawingml.diagramLayout+xml"/>
  <Override PartName="/ppt/diagrams/quickStyle11.xml" ContentType="application/vnd.openxmlformats-officedocument.drawingml.diagramStyle+xml"/>
  <Override PartName="/ppt/diagrams/drawing5.xml" ContentType="application/vnd.ms-office.drawingml.diagramDrawing+xml"/>
  <Override PartName="/ppt/diagrams/drawing34.xml" ContentType="application/vnd.ms-office.drawingml.diagramDrawing+xml"/>
  <Override PartName="/ppt/slideLayouts/slideLayout4.xml" ContentType="application/vnd.openxmlformats-officedocument.presentationml.slideLayout+xml"/>
  <Override PartName="/ppt/diagrams/colors26.xml" ContentType="application/vnd.openxmlformats-officedocument.drawingml.diagramColors+xml"/>
  <Override PartName="/ppt/diagrams/layout7.xml" ContentType="application/vnd.openxmlformats-officedocument.drawingml.diagramLayout+xml"/>
  <Override PartName="/ppt/diagrams/quickStyle31.xml" ContentType="application/vnd.openxmlformats-officedocument.drawingml.diagramStyle+xml"/>
  <Override PartName="/ppt/diagrams/quickStyle2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5.xml" ContentType="application/vnd.openxmlformats-officedocument.presentationml.slide+xml"/>
  <Override PartName="/ppt/diagrams/layout17.xml" ContentType="application/vnd.openxmlformats-officedocument.drawingml.diagramLayout+xml"/>
  <Override PartName="/ppt/diagrams/drawing19.xml" ContentType="application/vnd.ms-office.drawingml.diagramDrawing+xml"/>
  <Override PartName="/ppt/diagrams/drawing3.xml" ContentType="application/vnd.ms-office.drawingml.diagramDrawing+xml"/>
  <Override PartName="/ppt/diagrams/drawing32.xml" ContentType="application/vnd.ms-office.drawingml.diagramDrawing+xml"/>
  <Override PartName="/ppt/diagrams/drawing10.xml" ContentType="application/vnd.ms-office.drawingml.diagramDrawing+xml"/>
  <Override PartName="/ppt/slideLayouts/slideLayout2.xml" ContentType="application/vnd.openxmlformats-officedocument.presentationml.slideLayout+xml"/>
  <Override PartName="/ppt/diagrams/colors24.xml" ContentType="application/vnd.openxmlformats-officedocument.drawingml.diagramColors+xml"/>
  <Override PartName="/ppt/diagrams/layout5.xml" ContentType="application/vnd.openxmlformats-officedocument.drawingml.diagramLayout+xml"/>
  <Override PartName="/ppt/slides/slide35.xml" ContentType="application/vnd.openxmlformats-officedocument.presentationml.slide+xml"/>
  <Override PartName="/ppt/slides/slide29.xml" ContentType="application/vnd.openxmlformats-officedocument.presentationml.slide+xml"/>
  <Override PartName="/ppt/diagrams/colors18.xml" ContentType="application/vnd.openxmlformats-officedocument.drawingml.diagramColors+xml"/>
  <Override PartName="/ppt/diagrams/quickStyle2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diagrams/colors8.xml" ContentType="application/vnd.openxmlformats-officedocument.drawingml.diagramColors+xml"/>
  <Override PartName="/ppt/slides/slide13.xml" ContentType="application/vnd.openxmlformats-officedocument.presentationml.slide+xml"/>
  <Override PartName="/ppt/diagrams/layout15.xml" ContentType="application/vnd.openxmlformats-officedocument.drawingml.diagramLayout+xml"/>
  <Override PartName="/ppt/diagrams/drawing17.xml" ContentType="application/vnd.ms-office.drawingml.diagramDrawing+xml"/>
  <Override PartName="/ppt/diagrams/drawing1.xml" ContentType="application/vnd.ms-office.drawingml.diagramDrawing+xml"/>
  <Override PartName="/ppt/diagrams/drawing30.xml" ContentType="application/vnd.ms-office.drawingml.diagramDrawing+xml"/>
  <Override PartName="/ppt/slideLayouts/slideLayout18.xml" ContentType="application/vnd.openxmlformats-officedocument.presentationml.slideLayout+xml"/>
  <Override PartName="/ppt/diagrams/data34.xml" ContentType="application/vnd.openxmlformats-officedocument.drawingml.diagramData+xml"/>
  <Override PartName="/ppt/slides/slide33.xml" ContentType="application/vnd.openxmlformats-officedocument.presentationml.slide+xml"/>
  <Override PartName="/ppt/viewProps.xml" ContentType="application/vnd.openxmlformats-officedocument.presentationml.viewProps+xml"/>
  <Override PartName="/ppt/diagrams/layout3.xml" ContentType="application/vnd.openxmlformats-officedocument.drawingml.diagramLayout+xml"/>
  <Override PartName="/ppt/diagrams/data28.xml" ContentType="application/vnd.openxmlformats-officedocument.drawingml.diagramData+xml"/>
  <Override PartName="/ppt/diagrams/colors22.xml" ContentType="application/vnd.openxmlformats-officedocument.drawingml.diagramColors+xml"/>
  <Override PartName="/ppt/slides/slide27.xml" ContentType="application/vnd.openxmlformats-officedocument.presentationml.slide+xml"/>
  <Override PartName="/ppt/diagrams/colors16.xml" ContentType="application/vnd.openxmlformats-officedocument.drawingml.diagramColors+xml"/>
  <Override PartName="/docProps/core.xml" ContentType="application/vnd.openxmlformats-package.core-properties+xml"/>
  <Override PartName="/ppt/diagrams/quickStyle21.xml" ContentType="application/vnd.openxmlformats-officedocument.drawingml.diagramStyle+xml"/>
  <Override PartName="/ppt/diagrams/data12.xml" ContentType="application/vnd.openxmlformats-officedocument.drawingml.diagramData+xml"/>
  <Override PartName="/ppt/diagrams/quickStyle8.xml" ContentType="application/vnd.openxmlformats-officedocument.drawingml.diagramStyle+xml"/>
  <Override PartName="/ppt/diagrams/colors6.xml" ContentType="application/vnd.openxmlformats-officedocument.drawingml.diagramColors+xml"/>
  <Override PartName="/ppt/slides/slide11.xml" ContentType="application/vnd.openxmlformats-officedocument.presentationml.slide+xml"/>
  <Override PartName="/ppt/diagrams/layout13.xml" ContentType="application/vnd.openxmlformats-officedocument.drawingml.diagramLayout+xml"/>
  <Override PartName="/ppt/diagrams/drawing15.xml" ContentType="application/vnd.ms-office.drawingml.diagramDrawing+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diagrams/quickStyle28.xml" ContentType="application/vnd.openxmlformats-officedocument.drawingml.diagramStyle+xml"/>
  <Override PartName="/ppt/theme/theme1.xml" ContentType="application/vnd.openxmlformats-officedocument.theme+xml"/>
  <Override PartName="/ppt/diagrams/data32.xml" ContentType="application/vnd.openxmlformats-officedocument.drawingml.diagramData+xml"/>
  <Override PartName="/ppt/slides/slide31.xml" ContentType="application/vnd.openxmlformats-officedocument.presentationml.slide+xml"/>
  <Override PartName="/ppt/diagrams/colors20.xml" ContentType="application/vnd.openxmlformats-officedocument.drawingml.diagramColors+xml"/>
  <Override PartName="/ppt/diagrams/layout1.xml" ContentType="application/vnd.openxmlformats-officedocument.drawingml.diagramLayout+xml"/>
  <Override PartName="/ppt/diagrams/data26.xml" ContentType="application/vnd.openxmlformats-officedocument.drawingml.diagramData+xml"/>
  <Override PartName="/ppt/diagrams/layout33.xml" ContentType="application/vnd.openxmlformats-officedocument.drawingml.diagramLayout+xml"/>
  <Override PartName="/ppt/slides/slide25.xml" ContentType="application/vnd.openxmlformats-officedocument.presentationml.slide+xml"/>
  <Override PartName="/ppt/diagrams/colors14.xml" ContentType="application/vnd.openxmlformats-officedocument.drawingml.diagramColors+xml"/>
  <Override PartName="/ppt/diagrams/quickStyle6.xml" ContentType="application/vnd.openxmlformats-officedocument.drawingml.diagramStyle+xml"/>
  <Override PartName="/ppt/diagrams/data10.xml" ContentType="application/vnd.openxmlformats-officedocument.drawingml.diagramData+xml"/>
  <Override PartName="/ppt/diagrams/drawing29.xml" ContentType="application/vnd.ms-office.drawingml.diagramDrawing+xml"/>
  <Override PartName="/ppt/diagrams/colors4.xml" ContentType="application/vnd.openxmlformats-officedocument.drawingml.diagramColors+xml"/>
  <Override PartName="/ppt/diagrams/layout11.xml" ContentType="application/vnd.openxmlformats-officedocument.drawingml.diagramLayout+xml"/>
  <Override PartName="/ppt/slideLayouts/slideLayout20.xml" ContentType="application/vnd.openxmlformats-officedocument.presentationml.slideLayout+xml"/>
  <Override PartName="/ppt/diagrams/drawing13.xml" ContentType="application/vnd.ms-office.drawingml.diagramDrawing+xml"/>
  <Override PartName="/ppt/slideLayouts/slideLayout14.xml" ContentType="application/vnd.openxmlformats-officedocument.presentationml.slideLayout+xml"/>
  <Override PartName="/ppt/diagrams/colors34.xml" ContentType="application/vnd.openxmlformats-officedocument.drawingml.diagramColors+xml"/>
  <Override PartName="/ppt/diagrams/quickStyle26.xml" ContentType="application/vnd.openxmlformats-officedocument.drawingml.diagramStyle+xml"/>
  <Override PartName="/ppt/diagrams/data9.xml" ContentType="application/vnd.openxmlformats-officedocument.drawingml.diagramData+xml"/>
  <Override PartName="/ppt/diagrams/data30.xml" ContentType="application/vnd.openxmlformats-officedocument.drawingml.diagramData+xml"/>
  <Override PartName="/ppt/diagrams/data24.xml" ContentType="application/vnd.openxmlformats-officedocument.drawingml.diagramData+xml"/>
  <Override PartName="/ppt/diagrams/layout31.xml" ContentType="application/vnd.openxmlformats-officedocument.drawingml.diagramLayout+xml"/>
  <Override PartName="/ppt/slides/slide23.xml" ContentType="application/vnd.openxmlformats-officedocument.presentationml.slide+xml"/>
  <Override PartName="/ppt/diagrams/colors12.xml" ContentType="application/vnd.openxmlformats-officedocument.drawingml.diagramColors+xml"/>
  <Override PartName="/ppt/diagrams/layout25.xml" ContentType="application/vnd.openxmlformats-officedocument.drawingml.diagramLayout+xml"/>
  <Override PartName="/ppt/diagrams/drawing27.xml" ContentType="application/vnd.ms-office.drawingml.diagramDrawing+xml"/>
  <Override PartName="/ppt/diagrams/quickStyle4.xml" ContentType="application/vnd.openxmlformats-officedocument.drawingml.diagramStyle+xml"/>
  <Override PartName="/ppt/diagrams/colors2.xml" ContentType="application/vnd.openxmlformats-officedocument.drawingml.diagramColors+xml"/>
  <Override PartName="/ppt/slideLayouts/slideLayout12.xml" ContentType="application/vnd.openxmlformats-officedocument.presentationml.slideLayout+xml"/>
  <Override PartName="/ppt/diagrams/colors32.xml" ContentType="application/vnd.openxmlformats-officedocument.drawingml.diagramColors+xml"/>
  <Override PartName="/ppt/diagrams/data7.xml" ContentType="application/vnd.openxmlformats-officedocument.drawingml.diagramData+xml"/>
  <Override PartName="/ppt/diagrams/quickStyle18.xml" ContentType="application/vnd.openxmlformats-officedocument.drawingml.diagramStyle+xml"/>
  <Override PartName="/ppt/diagrams/data22.xml" ContentType="application/vnd.openxmlformats-officedocument.drawingml.diagramData+xml"/>
  <Override PartName="/ppt/slides/slide21.xml" ContentType="application/vnd.openxmlformats-officedocument.presentationml.slide+xml"/>
  <Override PartName="/ppt/diagrams/colors10.xml" ContentType="application/vnd.openxmlformats-officedocument.drawingml.diagramColors+xml"/>
  <Override PartName="/ppt/diagrams/layout23.xml" ContentType="application/vnd.openxmlformats-officedocument.drawingml.diagramLayout+xml"/>
  <Override PartName="/ppt/diagrams/drawing25.xml" ContentType="application/vnd.ms-office.drawingml.diagramDrawing+xml"/>
  <Override PartName="/ppt/diagrams/quickStyle2.xml" ContentType="application/vnd.openxmlformats-officedocument.drawingml.diagramStyle+xml"/>
  <Default Extension="gif" ContentType="image/gif"/>
  <Override PartName="/ppt/slideLayouts/slideLayout10.xml" ContentType="application/vnd.openxmlformats-officedocument.presentationml.slideLayout+xml"/>
  <Override PartName="/ppt/diagrams/colors30.xml" ContentType="application/vnd.openxmlformats-officedocument.drawingml.diagramColors+xml"/>
  <Override PartName="/ppt/presentation.xml" ContentType="application/vnd.openxmlformats-officedocument.presentationml.presentation.main+xml"/>
  <Override PartName="/ppt/diagrams/data5.xml" ContentType="application/vnd.openxmlformats-officedocument.drawingml.diagramData+xml"/>
  <Override PartName="/ppt/diagrams/quickStyle16.xml" ContentType="application/vnd.openxmlformats-officedocument.drawingml.diagramStyle+xml"/>
  <Override PartName="/ppt/diagrams/data20.xml" ContentType="application/vnd.openxmlformats-officedocument.drawingml.diagramData+xml"/>
  <Override PartName="/ppt/diagrams/layout21.xml" ContentType="application/vnd.openxmlformats-officedocument.drawingml.diagramLayout+xml"/>
  <Override PartName="/ppt/diagrams/drawing23.xml" ContentType="application/vnd.ms-office.drawingml.diagramDrawing+xml"/>
  <Override PartName="/ppt/slideLayouts/slideLayout9.xml" ContentType="application/vnd.openxmlformats-officedocument.presentationml.slideLayout+xml"/>
  <Override PartName="/ppt/diagrams/layout28.xml" ContentType="application/vnd.openxmlformats-officedocument.drawingml.diagramLayout+xml"/>
  <Override PartName="/ppt/slides/slide8.xml" ContentType="application/vnd.openxmlformats-officedocument.presentationml.slide+xml"/>
  <Override PartName="/ppt/diagrams/data3.xml" ContentType="application/vnd.openxmlformats-officedocument.drawingml.diagramData+xml"/>
  <Override PartName="/ppt/diagrams/quickStyle14.xml" ContentType="application/vnd.openxmlformats-officedocument.drawingml.diagramStyle+xml"/>
  <Override PartName="/ppt/diagrams/drawing8.xml" ContentType="application/vnd.ms-office.drawingml.diagramDrawing+xml"/>
  <Override PartName="/ppt/diagrams/drawing21.xml" ContentType="application/vnd.ms-office.drawingml.diagramDrawing+xml"/>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diagrams/colors29.xml" ContentType="application/vnd.openxmlformats-officedocument.drawingml.diagramColors+xml"/>
  <Override PartName="/ppt/diagrams/quickStyle34.xml" ContentType="application/vnd.openxmlformats-officedocument.drawingml.diagramStyle+xml"/>
  <Override PartName="/ppt/diagrams/data19.xml" ContentType="application/vnd.openxmlformats-officedocument.drawingml.diagramData+xml"/>
  <Override PartName="/ppt/slides/slide6.xml" ContentType="application/vnd.openxmlformats-officedocument.presentationml.slide+xml"/>
  <Override PartName="/ppt/slides/slide18.xml" ContentType="application/vnd.openxmlformats-officedocument.presentationml.slide+xml"/>
  <Override PartName="/ppt/diagrams/data1.xml" ContentType="application/vnd.openxmlformats-officedocument.drawingml.diagramData+xml"/>
  <Override PartName="/ppt/diagrams/quickStyle12.xml" ContentType="application/vnd.openxmlformats-officedocument.drawingml.diagramStyle+xml"/>
  <Override PartName="/ppt/diagrams/drawing6.xml" ContentType="application/vnd.ms-office.drawingml.diagramDrawing+xml"/>
  <Override PartName="/ppt/tableStyles.xml" ContentType="application/vnd.openxmlformats-officedocument.presentationml.tableStyles+xml"/>
  <Override PartName="/ppt/slideLayouts/slideLayout5.xml" ContentType="application/vnd.openxmlformats-officedocument.presentationml.slideLayout+xml"/>
  <Override PartName="/ppt/diagrams/colors27.xml" ContentType="application/vnd.openxmlformats-officedocument.drawingml.diagramColors+xml"/>
  <Override PartName="/ppt/diagrams/layout8.xml" ContentType="application/vnd.openxmlformats-officedocument.drawingml.diagramLayout+xml"/>
  <Override PartName="/ppt/diagrams/quickStyle32.xml" ContentType="application/vnd.openxmlformats-officedocument.drawingml.diagramStyle+xml"/>
  <Default Extension="bin" ContentType="application/vnd.openxmlformats-officedocument.presentationml.printerSettings"/>
  <Override PartName="/ppt/diagrams/data17.xml" ContentType="application/vnd.openxmlformats-officedocument.drawingml.diagramData+xml"/>
  <Override PartName="/ppt/slides/slide4.xml" ContentType="application/vnd.openxmlformats-officedocument.presentationml.slide+xml"/>
  <Override PartName="/ppt/slides/slide16.xml" ContentType="application/vnd.openxmlformats-officedocument.presentationml.slide+xml"/>
  <Override PartName="/ppt/diagrams/layout18.xml" ContentType="application/vnd.openxmlformats-officedocument.drawingml.diagramLayout+xml"/>
  <Override PartName="/ppt/diagrams/quickStyle10.xml" ContentType="application/vnd.openxmlformats-officedocument.drawingml.diagramStyle+xml"/>
  <Override PartName="/ppt/diagrams/drawing4.xml" ContentType="application/vnd.ms-office.drawingml.diagramDrawing+xml"/>
  <Override PartName="/ppt/diagrams/drawing33.xml" ContentType="application/vnd.ms-office.drawingml.diagramDrawing+xml"/>
  <Override PartName="/ppt/diagrams/drawing11.xml" ContentType="application/vnd.ms-office.drawingml.diagramDrawing+xml"/>
  <Override PartName="/ppt/slideLayouts/slideLayout3.xml" ContentType="application/vnd.openxmlformats-officedocument.presentationml.slideLayout+xml"/>
  <Override PartName="/ppt/diagrams/colors25.xml" ContentType="application/vnd.openxmlformats-officedocument.drawingml.diagramColors+xml"/>
  <Override PartName="/ppt/diagrams/layout6.xml" ContentType="application/vnd.openxmlformats-officedocument.drawingml.diagramLayout+xml"/>
  <Override PartName="/ppt/slides/slide36.xml" ContentType="application/vnd.openxmlformats-officedocument.presentationml.slide+xml"/>
  <Override PartName="/ppt/diagrams/quickStyle30.xml" ContentType="application/vnd.openxmlformats-officedocument.drawingml.diagramStyle+xml"/>
  <Override PartName="/ppt/diagrams/colors19.xml" ContentType="application/vnd.openxmlformats-officedocument.drawingml.diagramColors+xml"/>
  <Override PartName="/ppt/diagrams/quickStyle24.xml" ContentType="application/vnd.openxmlformats-officedocument.drawingml.diagramStyle+xml"/>
  <Override PartName="/ppt/diagrams/data15.xml" ContentType="application/vnd.openxmlformats-officedocument.drawingml.diagramData+xml"/>
  <Override PartName="/ppt/slides/slide2.xml" ContentType="application/vnd.openxmlformats-officedocument.presentationml.slide+xml"/>
  <Override PartName="/ppt/diagrams/colors9.xml" ContentType="application/vnd.openxmlformats-officedocument.drawingml.diagramColors+xml"/>
  <Override PartName="/ppt/slides/slide14.xml" ContentType="application/vnd.openxmlformats-officedocument.presentationml.slide+xml"/>
  <Override PartName="/ppt/diagrams/layout16.xml" ContentType="application/vnd.openxmlformats-officedocument.drawingml.diagramLayout+xml"/>
  <Override PartName="/ppt/diagrams/drawing18.xml" ContentType="application/vnd.ms-office.drawingml.diagramDrawing+xml"/>
  <Override PartName="/ppt/diagrams/drawing2.xml" ContentType="application/vnd.ms-office.drawingml.diagramDrawing+xml"/>
  <Override PartName="/ppt/diagrams/drawing31.xml" ContentType="application/vnd.ms-office.drawingml.diagramDrawing+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s/slide34.xml" ContentType="application/vnd.openxmlformats-officedocument.presentationml.slide+xml"/>
  <Override PartName="/ppt/diagrams/layout4.xml" ContentType="application/vnd.openxmlformats-officedocument.drawingml.diagramLayout+xml"/>
  <Override PartName="/ppt/diagrams/data29.xml" ContentType="application/vnd.openxmlformats-officedocument.drawingml.diagramData+xml"/>
  <Override PartName="/ppt/diagrams/colors23.xml" ContentType="application/vnd.openxmlformats-officedocument.drawingml.diagramColors+xml"/>
  <Override PartName="/ppt/slides/slide28.xml" ContentType="application/vnd.openxmlformats-officedocument.presentationml.slide+xml"/>
  <Override PartName="/ppt/diagrams/colors17.xml" ContentType="application/vnd.openxmlformats-officedocument.drawingml.diagramColors+xml"/>
  <Override PartName="/ppt/diagrams/quickStyle22.xml" ContentType="application/vnd.openxmlformats-officedocument.drawingml.diagramStyle+xml"/>
  <Override PartName="/ppt/diagrams/data13.xml" ContentType="application/vnd.openxmlformats-officedocument.drawingml.diagramData+xml"/>
  <Override PartName="/ppt/diagrams/quickStyle9.xml" ContentType="application/vnd.openxmlformats-officedocument.drawingml.diagramStyle+xml"/>
  <Default Extension="png" ContentType="image/png"/>
  <Override PartName="/ppt/diagrams/colors7.xml" ContentType="application/vnd.openxmlformats-officedocument.drawingml.diagramColors+xml"/>
  <Override PartName="/ppt/slides/slide12.xml" ContentType="application/vnd.openxmlformats-officedocument.presentationml.slide+xml"/>
  <Override PartName="/ppt/diagrams/layout14.xml" ContentType="application/vnd.openxmlformats-officedocument.drawingml.diagramLayout+xml"/>
  <Default Extension="emf" ContentType="image/x-emf"/>
  <Override PartName="/ppt/diagrams/drawing16.xml" ContentType="application/vnd.ms-office.drawingml.diagramDrawing+xml"/>
  <Default Extension="rels" ContentType="application/vnd.openxmlformats-package.relationships+xml"/>
  <Override PartName="/ppt/slideLayouts/slideLayout17.xml" ContentType="application/vnd.openxmlformats-officedocument.presentationml.slideLayout+xml"/>
  <Override PartName="/ppt/diagrams/quickStyle29.xml" ContentType="application/vnd.openxmlformats-officedocument.drawingml.diagramStyle+xml"/>
  <Override PartName="/ppt/theme/theme2.xml" ContentType="application/vnd.openxmlformats-officedocument.theme+xml"/>
  <Override PartName="/ppt/diagrams/data33.xml" ContentType="application/vnd.openxmlformats-officedocument.drawingml.diagramData+xml"/>
  <Override PartName="/ppt/slides/slide32.xml" ContentType="application/vnd.openxmlformats-officedocument.presentationml.slide+xml"/>
  <Override PartName="/ppt/diagrams/colors21.xml" ContentType="application/vnd.openxmlformats-officedocument.drawingml.diagramColors+xml"/>
  <Override PartName="/ppt/diagrams/layout2.xml" ContentType="application/vnd.openxmlformats-officedocument.drawingml.diagramLayout+xml"/>
  <Override PartName="/ppt/diagrams/data27.xml" ContentType="application/vnd.openxmlformats-officedocument.drawingml.diagramData+xml"/>
  <Override PartName="/ppt/diagrams/layout34.xml" ContentType="application/vnd.openxmlformats-officedocument.drawingml.diagramLayout+xml"/>
  <Override PartName="/ppt/slides/slide26.xml" ContentType="application/vnd.openxmlformats-officedocument.presentationml.slide+xml"/>
  <Override PartName="/ppt/diagrams/colors15.xml" ContentType="application/vnd.openxmlformats-officedocument.drawingml.diagramColors+xml"/>
  <Override PartName="/ppt/diagrams/quickStyle7.xml" ContentType="application/vnd.openxmlformats-officedocument.drawingml.diagramStyle+xml"/>
  <Override PartName="/ppt/diagrams/data11.xml" ContentType="application/vnd.openxmlformats-officedocument.drawingml.diagramData+xml"/>
  <Override PartName="/ppt/diagrams/quickStyle20.xml" ContentType="application/vnd.openxmlformats-officedocument.drawingml.diagramStyle+xml"/>
  <Override PartName="/ppt/diagrams/colors5.xml" ContentType="application/vnd.openxmlformats-officedocument.drawingml.diagramColors+xml"/>
  <Override PartName="/ppt/slides/slide10.xml" ContentType="application/vnd.openxmlformats-officedocument.presentationml.slide+xml"/>
  <Override PartName="/ppt/diagrams/layout12.xml" ContentType="application/vnd.openxmlformats-officedocument.drawingml.diagramLayout+xml"/>
  <Override PartName="/ppt/slideLayouts/slideLayout21.xml" ContentType="application/vnd.openxmlformats-officedocument.presentationml.slideLayout+xml"/>
  <Override PartName="/ppt/diagrams/drawing14.xml" ContentType="application/vnd.ms-office.drawingml.diagramDrawing+xml"/>
  <Override PartName="/ppt/slideLayouts/slideLayout15.xml" ContentType="application/vnd.openxmlformats-officedocument.presentationml.slideLayout+xml"/>
  <Override PartName="/ppt/presProps.xml" ContentType="application/vnd.openxmlformats-officedocument.presentationml.presProps+xml"/>
  <Override PartName="/ppt/diagrams/quickStyle27.xml" ContentType="application/vnd.openxmlformats-officedocument.drawingml.diagramStyle+xml"/>
  <Override PartName="/ppt/diagrams/data3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72" r:id="rId2"/>
  </p:sldMasterIdLst>
  <p:sldIdLst>
    <p:sldId id="265" r:id="rId3"/>
    <p:sldId id="257" r:id="rId4"/>
    <p:sldId id="262" r:id="rId5"/>
    <p:sldId id="263" r:id="rId6"/>
    <p:sldId id="266" r:id="rId7"/>
    <p:sldId id="267" r:id="rId8"/>
    <p:sldId id="268" r:id="rId9"/>
    <p:sldId id="269" r:id="rId10"/>
    <p:sldId id="270" r:id="rId11"/>
    <p:sldId id="283"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 id="286" r:id="rId27"/>
    <p:sldId id="287" r:id="rId28"/>
    <p:sldId id="288" r:id="rId29"/>
    <p:sldId id="289" r:id="rId30"/>
    <p:sldId id="290" r:id="rId31"/>
    <p:sldId id="294" r:id="rId32"/>
    <p:sldId id="292" r:id="rId33"/>
    <p:sldId id="293" r:id="rId34"/>
    <p:sldId id="295" r:id="rId35"/>
    <p:sldId id="296" r:id="rId36"/>
    <p:sldId id="297"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0106" autoAdjust="0"/>
    <p:restoredTop sz="94660"/>
  </p:normalViewPr>
  <p:slideViewPr>
    <p:cSldViewPr snapToGrid="0" snapToObjects="1">
      <p:cViewPr varScale="1">
        <p:scale>
          <a:sx n="150" d="100"/>
          <a:sy n="150" d="100"/>
        </p:scale>
        <p:origin x="-928"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A medium is anyone who possesses the ability to perceive the spirit world in any way. </a:t>
          </a:r>
          <a:endParaRPr lang="en-US" sz="2400"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3BC24D39-5860-184D-85A2-3AC7896A1F17}">
      <dgm:prSet custT="1"/>
      <dgm:spPr/>
      <dgm:t>
        <a:bodyPr/>
        <a:lstStyle/>
        <a:p>
          <a:pPr rtl="0"/>
          <a:r>
            <a:rPr lang="en-US" sz="2400" b="1" dirty="0" smtClean="0"/>
            <a:t>When Spiritism talks about mediumship it refers to individuals whose awareness of the Spirit world has reached a level in which they are conscious of the phenomena.</a:t>
          </a:r>
          <a:endParaRPr lang="en-US" sz="2400" dirty="0"/>
        </a:p>
      </dgm:t>
    </dgm:pt>
    <dgm:pt modelId="{18150675-7BD7-6147-BC0F-921ACE0B651E}" type="parTrans" cxnId="{5BF46D8B-A3F6-D146-A047-7C24398BB8DD}">
      <dgm:prSet/>
      <dgm:spPr/>
      <dgm:t>
        <a:bodyPr/>
        <a:lstStyle/>
        <a:p>
          <a:endParaRPr lang="en-US"/>
        </a:p>
      </dgm:t>
    </dgm:pt>
    <dgm:pt modelId="{E1091584-C755-404A-9EE1-06055BF95C80}" type="sibTrans" cxnId="{5BF46D8B-A3F6-D146-A047-7C24398BB8DD}">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dgm:spPr/>
      <dgm:t>
        <a:bodyPr/>
        <a:lstStyle/>
        <a:p>
          <a:endParaRPr lang="en-US"/>
        </a:p>
      </dgm:t>
    </dgm:pt>
    <dgm:pt modelId="{DF7397D7-23BC-F645-A5A3-DCE29CAC9145}" type="pres">
      <dgm:prSet presAssocID="{AA0FAFE5-592A-5F46-891B-6DD1E5A4F3FD}" presName="vert1" presStyleCnt="0"/>
      <dgm:spPr/>
    </dgm:pt>
    <dgm:pt modelId="{590506E7-8E2E-A248-BFD4-F9724FB96249}" type="pres">
      <dgm:prSet presAssocID="{3BC24D39-5860-184D-85A2-3AC7896A1F17}" presName="thickLine" presStyleLbl="alignNode1" presStyleIdx="1" presStyleCnt="2" custLinFactNeighborY="-24996"/>
      <dgm:spPr/>
    </dgm:pt>
    <dgm:pt modelId="{7E2E316C-2A5F-F04E-A551-EC19383E36F5}" type="pres">
      <dgm:prSet presAssocID="{3BC24D39-5860-184D-85A2-3AC7896A1F17}" presName="horz1" presStyleCnt="0"/>
      <dgm:spPr/>
    </dgm:pt>
    <dgm:pt modelId="{A111C1C7-775B-544C-AB6D-7A74A8A7C3C3}" type="pres">
      <dgm:prSet presAssocID="{3BC24D39-5860-184D-85A2-3AC7896A1F17}" presName="tx1" presStyleLbl="revTx" presStyleIdx="1" presStyleCnt="2" custLinFactNeighborY="-22642"/>
      <dgm:spPr/>
      <dgm:t>
        <a:bodyPr/>
        <a:lstStyle/>
        <a:p>
          <a:endParaRPr lang="en-US"/>
        </a:p>
      </dgm:t>
    </dgm:pt>
    <dgm:pt modelId="{7788D4D6-51AF-5D4B-8CC6-4FF7BE045FCF}" type="pres">
      <dgm:prSet presAssocID="{3BC24D39-5860-184D-85A2-3AC7896A1F17}" presName="vert1" presStyleCnt="0"/>
      <dgm:spPr/>
    </dgm:pt>
  </dgm:ptLst>
  <dgm:cxnLst>
    <dgm:cxn modelId="{37C2EA63-3070-C843-9921-4844E0E36FC3}"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5BF46D8B-A3F6-D146-A047-7C24398BB8DD}" srcId="{DBF968E2-57AD-594B-A42A-080E38E3D8B5}" destId="{3BC24D39-5860-184D-85A2-3AC7896A1F17}" srcOrd="1" destOrd="0" parTransId="{18150675-7BD7-6147-BC0F-921ACE0B651E}" sibTransId="{E1091584-C755-404A-9EE1-06055BF95C80}"/>
    <dgm:cxn modelId="{3AB37D90-79C7-2846-A44C-4AB5D9499EBA}" type="presOf" srcId="{3BC24D39-5860-184D-85A2-3AC7896A1F17}" destId="{A111C1C7-775B-544C-AB6D-7A74A8A7C3C3}" srcOrd="0" destOrd="0" presId="urn:microsoft.com/office/officeart/2008/layout/LinedList"/>
    <dgm:cxn modelId="{C1EE5573-0064-D04C-BD37-E8965DB6C3C3}" type="presOf" srcId="{DBF968E2-57AD-594B-A42A-080E38E3D8B5}" destId="{CF2E2E6A-61BA-DC43-9E67-9978306D65D0}" srcOrd="0" destOrd="0" presId="urn:microsoft.com/office/officeart/2008/layout/LinedList"/>
    <dgm:cxn modelId="{762EC89C-CB6A-E243-8D34-07514BA7A284}" type="presParOf" srcId="{CF2E2E6A-61BA-DC43-9E67-9978306D65D0}" destId="{BCB0B7B4-F0C8-F54D-903E-361B3BCD84DD}" srcOrd="0" destOrd="0" presId="urn:microsoft.com/office/officeart/2008/layout/LinedList"/>
    <dgm:cxn modelId="{A95F974F-718E-F947-A39B-04EC6683C398}" type="presParOf" srcId="{CF2E2E6A-61BA-DC43-9E67-9978306D65D0}" destId="{10254935-E747-7F48-91F3-97B0AB3E4545}" srcOrd="1" destOrd="0" presId="urn:microsoft.com/office/officeart/2008/layout/LinedList"/>
    <dgm:cxn modelId="{0D6A221C-15B2-8E4D-A166-F91EBB2FAF13}" type="presParOf" srcId="{10254935-E747-7F48-91F3-97B0AB3E4545}" destId="{B3D3D0D6-76F9-D548-9653-EE7B1221F5CA}" srcOrd="0" destOrd="0" presId="urn:microsoft.com/office/officeart/2008/layout/LinedList"/>
    <dgm:cxn modelId="{F161FEC2-2703-AC48-B7EF-BB1DC69B4F3C}" type="presParOf" srcId="{10254935-E747-7F48-91F3-97B0AB3E4545}" destId="{DF7397D7-23BC-F645-A5A3-DCE29CAC9145}" srcOrd="1" destOrd="0" presId="urn:microsoft.com/office/officeart/2008/layout/LinedList"/>
    <dgm:cxn modelId="{6B54EA9A-5B15-D04B-BDF5-F1AA4FA4C8AC}" type="presParOf" srcId="{CF2E2E6A-61BA-DC43-9E67-9978306D65D0}" destId="{590506E7-8E2E-A248-BFD4-F9724FB96249}" srcOrd="2" destOrd="0" presId="urn:microsoft.com/office/officeart/2008/layout/LinedList"/>
    <dgm:cxn modelId="{F5698276-B452-034F-84DE-26BA7579FC74}" type="presParOf" srcId="{CF2E2E6A-61BA-DC43-9E67-9978306D65D0}" destId="{7E2E316C-2A5F-F04E-A551-EC19383E36F5}" srcOrd="3" destOrd="0" presId="urn:microsoft.com/office/officeart/2008/layout/LinedList"/>
    <dgm:cxn modelId="{2B7642D8-AD36-F84D-ABBD-D85035252188}" type="presParOf" srcId="{7E2E316C-2A5F-F04E-A551-EC19383E36F5}" destId="{A111C1C7-775B-544C-AB6D-7A74A8A7C3C3}" srcOrd="0" destOrd="0" presId="urn:microsoft.com/office/officeart/2008/layout/LinedList"/>
    <dgm:cxn modelId="{2C0CCFFA-E8C2-6541-ACCF-F36BC1108919}" type="presParOf" srcId="{7E2E316C-2A5F-F04E-A551-EC19383E36F5}" destId="{7788D4D6-51AF-5D4B-8CC6-4FF7BE045FC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A vital part of our long-term ethical evolution involves making amends for past errors. Once we reach a point in our learning process in which we become aware that a particular action is wrong, the time then comes for us to make up for all the times in our past incarnations when we took that wrong course of action and harmed others.</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BC3B20BA-B158-064C-AAA5-C276D72C715A}">
      <dgm:prSet custT="1"/>
      <dgm:spPr/>
      <dgm:t>
        <a:bodyPr/>
        <a:lstStyle/>
        <a:p>
          <a:r>
            <a:rPr lang="en-US" sz="2000" b="1" dirty="0" smtClean="0"/>
            <a:t>There are many ways to go about making amends for those past errors. Using mediumistic ability is certainly one of these ways.</a:t>
          </a:r>
          <a:endParaRPr lang="en-US" sz="2000" b="1" dirty="0"/>
        </a:p>
      </dgm:t>
    </dgm:pt>
    <dgm:pt modelId="{DDC136EE-6316-1243-8370-20AC1BDD9BA7}" type="parTrans" cxnId="{AC069CAD-4214-624F-B2A8-5CF4814E5B49}">
      <dgm:prSet/>
      <dgm:spPr/>
      <dgm:t>
        <a:bodyPr/>
        <a:lstStyle/>
        <a:p>
          <a:endParaRPr lang="en-US"/>
        </a:p>
      </dgm:t>
    </dgm:pt>
    <dgm:pt modelId="{33280A45-A8A2-594B-BE04-F1D8AC8D61B5}" type="sibTrans" cxnId="{AC069CAD-4214-624F-B2A8-5CF4814E5B4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263CABBC-67FF-AC41-A1D3-3FAD18CF4A9F}" type="pres">
      <dgm:prSet presAssocID="{BC3B20BA-B158-064C-AAA5-C276D72C715A}" presName="thickLine" presStyleLbl="alignNode1" presStyleIdx="1" presStyleCnt="2"/>
      <dgm:spPr/>
    </dgm:pt>
    <dgm:pt modelId="{C6E4E26E-EFAF-814C-BB18-9ACD12B6FCAC}" type="pres">
      <dgm:prSet presAssocID="{BC3B20BA-B158-064C-AAA5-C276D72C715A}" presName="horz1" presStyleCnt="0"/>
      <dgm:spPr/>
    </dgm:pt>
    <dgm:pt modelId="{58B01F7C-628D-5D4F-A317-DC72516F5E58}" type="pres">
      <dgm:prSet presAssocID="{BC3B20BA-B158-064C-AAA5-C276D72C715A}" presName="tx1" presStyleLbl="revTx" presStyleIdx="1" presStyleCnt="2"/>
      <dgm:spPr/>
      <dgm:t>
        <a:bodyPr/>
        <a:lstStyle/>
        <a:p>
          <a:endParaRPr lang="en-US"/>
        </a:p>
      </dgm:t>
    </dgm:pt>
    <dgm:pt modelId="{77300738-E08E-7941-B71D-E81C849DF9FD}" type="pres">
      <dgm:prSet presAssocID="{BC3B20BA-B158-064C-AAA5-C276D72C715A}" presName="vert1" presStyleCnt="0"/>
      <dgm:spPr/>
    </dgm:pt>
  </dgm:ptLst>
  <dgm:cxnLst>
    <dgm:cxn modelId="{AC069CAD-4214-624F-B2A8-5CF4814E5B49}" srcId="{DBF968E2-57AD-594B-A42A-080E38E3D8B5}" destId="{BC3B20BA-B158-064C-AAA5-C276D72C715A}" srcOrd="1" destOrd="0" parTransId="{DDC136EE-6316-1243-8370-20AC1BDD9BA7}" sibTransId="{33280A45-A8A2-594B-BE04-F1D8AC8D61B5}"/>
    <dgm:cxn modelId="{6F1C0A0D-618C-CB46-85F8-2DDD56AC4E08}"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9437ACA2-27D5-AD40-8E25-54CEB7C5CAFC}" type="presOf" srcId="{BC3B20BA-B158-064C-AAA5-C276D72C715A}" destId="{58B01F7C-628D-5D4F-A317-DC72516F5E58}" srcOrd="0" destOrd="0" presId="urn:microsoft.com/office/officeart/2008/layout/LinedList"/>
    <dgm:cxn modelId="{AEE6CE12-524B-EB43-923F-E598E1D2AD85}" type="presOf" srcId="{AA0FAFE5-592A-5F46-891B-6DD1E5A4F3FD}" destId="{B3D3D0D6-76F9-D548-9653-EE7B1221F5CA}" srcOrd="0" destOrd="0" presId="urn:microsoft.com/office/officeart/2008/layout/LinedList"/>
    <dgm:cxn modelId="{51B6EBC7-2410-8D43-84DB-7C8419F000E5}" type="presParOf" srcId="{CF2E2E6A-61BA-DC43-9E67-9978306D65D0}" destId="{BCB0B7B4-F0C8-F54D-903E-361B3BCD84DD}" srcOrd="0" destOrd="0" presId="urn:microsoft.com/office/officeart/2008/layout/LinedList"/>
    <dgm:cxn modelId="{2912718C-22FD-B74E-8AD8-B7FAFDBA37FE}" type="presParOf" srcId="{CF2E2E6A-61BA-DC43-9E67-9978306D65D0}" destId="{10254935-E747-7F48-91F3-97B0AB3E4545}" srcOrd="1" destOrd="0" presId="urn:microsoft.com/office/officeart/2008/layout/LinedList"/>
    <dgm:cxn modelId="{CAAF296E-F45B-7B49-9943-5AB4B141AD47}" type="presParOf" srcId="{10254935-E747-7F48-91F3-97B0AB3E4545}" destId="{B3D3D0D6-76F9-D548-9653-EE7B1221F5CA}" srcOrd="0" destOrd="0" presId="urn:microsoft.com/office/officeart/2008/layout/LinedList"/>
    <dgm:cxn modelId="{A54C9D2E-D96E-4644-B9F9-41C1B93BBBA1}" type="presParOf" srcId="{10254935-E747-7F48-91F3-97B0AB3E4545}" destId="{DF7397D7-23BC-F645-A5A3-DCE29CAC9145}" srcOrd="1" destOrd="0" presId="urn:microsoft.com/office/officeart/2008/layout/LinedList"/>
    <dgm:cxn modelId="{6A3FEC63-0054-1E47-827F-D5CDB280A265}" type="presParOf" srcId="{CF2E2E6A-61BA-DC43-9E67-9978306D65D0}" destId="{263CABBC-67FF-AC41-A1D3-3FAD18CF4A9F}" srcOrd="2" destOrd="0" presId="urn:microsoft.com/office/officeart/2008/layout/LinedList"/>
    <dgm:cxn modelId="{E1B18A59-91F9-6E4C-A356-E2791D3DA23E}" type="presParOf" srcId="{CF2E2E6A-61BA-DC43-9E67-9978306D65D0}" destId="{C6E4E26E-EFAF-814C-BB18-9ACD12B6FCAC}" srcOrd="3" destOrd="0" presId="urn:microsoft.com/office/officeart/2008/layout/LinedList"/>
    <dgm:cxn modelId="{B21A1308-2B7D-5A40-B49D-0622C27449CE}" type="presParOf" srcId="{C6E4E26E-EFAF-814C-BB18-9ACD12B6FCAC}" destId="{58B01F7C-628D-5D4F-A317-DC72516F5E58}" srcOrd="0" destOrd="0" presId="urn:microsoft.com/office/officeart/2008/layout/LinedList"/>
    <dgm:cxn modelId="{5F9E2ACB-9688-864E-A390-7288348A88D4}" type="presParOf" srcId="{C6E4E26E-EFAF-814C-BB18-9ACD12B6FCAC}" destId="{77300738-E08E-7941-B71D-E81C849DF9F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The chosen path of mediumship is like any other difficult path in our lives. It has low moments but it also has great moments of joy, which more than compensate for the difficulties the medium will inevitably encounter.</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48C5ED0B-1CC1-9744-9A0E-457F918B6DE7}">
      <dgm:prSet custT="1"/>
      <dgm:spPr/>
      <dgm:t>
        <a:bodyPr/>
        <a:lstStyle/>
        <a:p>
          <a:r>
            <a:rPr lang="en-US" sz="2000" b="1" dirty="0" smtClean="0"/>
            <a:t>For the medium who chooses to use their gift unselfishly, the rewards are many. Helping others, and being a messenger, through whom enlightened spirits communicate, brings a level of happiness and personal satisfaction that is beyond words.</a:t>
          </a:r>
          <a:endParaRPr lang="en-US" sz="2000" b="1" dirty="0"/>
        </a:p>
      </dgm:t>
    </dgm:pt>
    <dgm:pt modelId="{0EF7FBD5-0316-C54C-92BF-76A9FBE0B4E3}" type="parTrans" cxnId="{951061BD-66D1-EA43-AC62-44AD6643483C}">
      <dgm:prSet/>
      <dgm:spPr/>
      <dgm:t>
        <a:bodyPr/>
        <a:lstStyle/>
        <a:p>
          <a:endParaRPr lang="en-US"/>
        </a:p>
      </dgm:t>
    </dgm:pt>
    <dgm:pt modelId="{6AEFE24D-C9FD-9D4A-A9CC-0830E59C570B}" type="sibTrans" cxnId="{951061BD-66D1-EA43-AC62-44AD6643483C}">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C36EDA71-107B-5244-B7C1-00F182A19B07}" type="pres">
      <dgm:prSet presAssocID="{48C5ED0B-1CC1-9744-9A0E-457F918B6DE7}" presName="thickLine" presStyleLbl="alignNode1" presStyleIdx="1" presStyleCnt="2"/>
      <dgm:spPr/>
    </dgm:pt>
    <dgm:pt modelId="{7D02E63C-48A6-014B-B5B4-8E98ECF0D1E6}" type="pres">
      <dgm:prSet presAssocID="{48C5ED0B-1CC1-9744-9A0E-457F918B6DE7}" presName="horz1" presStyleCnt="0"/>
      <dgm:spPr/>
    </dgm:pt>
    <dgm:pt modelId="{FF892202-D77E-7444-A306-8807B470A6CB}" type="pres">
      <dgm:prSet presAssocID="{48C5ED0B-1CC1-9744-9A0E-457F918B6DE7}" presName="tx1" presStyleLbl="revTx" presStyleIdx="1" presStyleCnt="2"/>
      <dgm:spPr/>
      <dgm:t>
        <a:bodyPr/>
        <a:lstStyle/>
        <a:p>
          <a:endParaRPr lang="en-US"/>
        </a:p>
      </dgm:t>
    </dgm:pt>
    <dgm:pt modelId="{6C08C612-851D-E543-936D-A9D168F1B7CE}" type="pres">
      <dgm:prSet presAssocID="{48C5ED0B-1CC1-9744-9A0E-457F918B6DE7}" presName="vert1" presStyleCnt="0"/>
      <dgm:spPr/>
    </dgm:pt>
  </dgm:ptLst>
  <dgm:cxnLst>
    <dgm:cxn modelId="{951061BD-66D1-EA43-AC62-44AD6643483C}" srcId="{DBF968E2-57AD-594B-A42A-080E38E3D8B5}" destId="{48C5ED0B-1CC1-9744-9A0E-457F918B6DE7}" srcOrd="1" destOrd="0" parTransId="{0EF7FBD5-0316-C54C-92BF-76A9FBE0B4E3}" sibTransId="{6AEFE24D-C9FD-9D4A-A9CC-0830E59C570B}"/>
    <dgm:cxn modelId="{95D8BADF-0EA4-DB49-AF11-AA11397A8740}" type="presOf" srcId="{48C5ED0B-1CC1-9744-9A0E-457F918B6DE7}" destId="{FF892202-D77E-7444-A306-8807B470A6CB}"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5A498A0F-143D-6A4A-A2D6-09215D3E399B}" type="presOf" srcId="{DBF968E2-57AD-594B-A42A-080E38E3D8B5}" destId="{CF2E2E6A-61BA-DC43-9E67-9978306D65D0}" srcOrd="0" destOrd="0" presId="urn:microsoft.com/office/officeart/2008/layout/LinedList"/>
    <dgm:cxn modelId="{DA7751FA-7FDB-804E-AE63-41A044DE183A}" type="presOf" srcId="{AA0FAFE5-592A-5F46-891B-6DD1E5A4F3FD}" destId="{B3D3D0D6-76F9-D548-9653-EE7B1221F5CA}" srcOrd="0" destOrd="0" presId="urn:microsoft.com/office/officeart/2008/layout/LinedList"/>
    <dgm:cxn modelId="{A0C319ED-1A19-6740-8164-4A851B0064DC}" type="presParOf" srcId="{CF2E2E6A-61BA-DC43-9E67-9978306D65D0}" destId="{BCB0B7B4-F0C8-F54D-903E-361B3BCD84DD}" srcOrd="0" destOrd="0" presId="urn:microsoft.com/office/officeart/2008/layout/LinedList"/>
    <dgm:cxn modelId="{8DB8809F-BD3C-A843-98C5-95EDA0BADF4B}" type="presParOf" srcId="{CF2E2E6A-61BA-DC43-9E67-9978306D65D0}" destId="{10254935-E747-7F48-91F3-97B0AB3E4545}" srcOrd="1" destOrd="0" presId="urn:microsoft.com/office/officeart/2008/layout/LinedList"/>
    <dgm:cxn modelId="{9212CCDA-766D-1642-97D3-41FB276C4C31}" type="presParOf" srcId="{10254935-E747-7F48-91F3-97B0AB3E4545}" destId="{B3D3D0D6-76F9-D548-9653-EE7B1221F5CA}" srcOrd="0" destOrd="0" presId="urn:microsoft.com/office/officeart/2008/layout/LinedList"/>
    <dgm:cxn modelId="{155618CE-113D-3E4B-9A04-66E4BFA363B4}" type="presParOf" srcId="{10254935-E747-7F48-91F3-97B0AB3E4545}" destId="{DF7397D7-23BC-F645-A5A3-DCE29CAC9145}" srcOrd="1" destOrd="0" presId="urn:microsoft.com/office/officeart/2008/layout/LinedList"/>
    <dgm:cxn modelId="{5D1E2022-E520-0143-9095-14CE6284F960}" type="presParOf" srcId="{CF2E2E6A-61BA-DC43-9E67-9978306D65D0}" destId="{C36EDA71-107B-5244-B7C1-00F182A19B07}" srcOrd="2" destOrd="0" presId="urn:microsoft.com/office/officeart/2008/layout/LinedList"/>
    <dgm:cxn modelId="{59ED416F-FA2F-0A4F-8B2E-D0C24A22572F}" type="presParOf" srcId="{CF2E2E6A-61BA-DC43-9E67-9978306D65D0}" destId="{7D02E63C-48A6-014B-B5B4-8E98ECF0D1E6}" srcOrd="3" destOrd="0" presId="urn:microsoft.com/office/officeart/2008/layout/LinedList"/>
    <dgm:cxn modelId="{17B2B72A-9047-8842-8586-8BEDFB575299}" type="presParOf" srcId="{7D02E63C-48A6-014B-B5B4-8E98ECF0D1E6}" destId="{FF892202-D77E-7444-A306-8807B470A6CB}" srcOrd="0" destOrd="0" presId="urn:microsoft.com/office/officeart/2008/layout/LinedList"/>
    <dgm:cxn modelId="{E796F379-3D3F-134C-A9D7-292688B89BF6}" type="presParOf" srcId="{7D02E63C-48A6-014B-B5B4-8E98ECF0D1E6}" destId="{6C08C612-851D-E543-936D-A9D168F1B7C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Of course! In life the way you conduct yourself and treat others will directly determine the kinds of people who are attracted to you and the kinds of people who are repulsed by you.</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A306F89A-0B86-384F-B3AF-311C0F4CAADE}">
      <dgm:prSet custT="1"/>
      <dgm:spPr/>
      <dgm:t>
        <a:bodyPr/>
        <a:lstStyle/>
        <a:p>
          <a:r>
            <a:rPr lang="en-US" sz="2000" b="1" dirty="0" smtClean="0"/>
            <a:t>A medium who strives to live an ethical life, will attract helpful and wise spirits, just as mediums who use their gift to fulfill their material, selfish impulses will attract selfish, deceitful, impulsive spirits who will use these mediums to do harm and, in the process, do harm to the mediums themselves.</a:t>
          </a:r>
          <a:endParaRPr lang="en-US" sz="2000" b="1" dirty="0"/>
        </a:p>
      </dgm:t>
    </dgm:pt>
    <dgm:pt modelId="{A62A7986-24A1-5843-B28E-60DDE15AB395}" type="parTrans" cxnId="{2FE1EAC7-60E3-6E4F-8874-C2AF6937080E}">
      <dgm:prSet/>
      <dgm:spPr/>
      <dgm:t>
        <a:bodyPr/>
        <a:lstStyle/>
        <a:p>
          <a:endParaRPr lang="en-US"/>
        </a:p>
      </dgm:t>
    </dgm:pt>
    <dgm:pt modelId="{EF792BAC-A9D4-F445-AF0B-57591224C35F}" type="sibTrans" cxnId="{2FE1EAC7-60E3-6E4F-8874-C2AF6937080E}">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C3058F5F-3F6D-6644-9DED-41B69760B01C}" type="pres">
      <dgm:prSet presAssocID="{A306F89A-0B86-384F-B3AF-311C0F4CAADE}" presName="thickLine" presStyleLbl="alignNode1" presStyleIdx="1" presStyleCnt="2"/>
      <dgm:spPr/>
    </dgm:pt>
    <dgm:pt modelId="{354DA875-6F3C-444D-8E57-5CBA177E043B}" type="pres">
      <dgm:prSet presAssocID="{A306F89A-0B86-384F-B3AF-311C0F4CAADE}" presName="horz1" presStyleCnt="0"/>
      <dgm:spPr/>
    </dgm:pt>
    <dgm:pt modelId="{C1D60DAC-846B-5A4D-9919-ED5DAAB8B991}" type="pres">
      <dgm:prSet presAssocID="{A306F89A-0B86-384F-B3AF-311C0F4CAADE}" presName="tx1" presStyleLbl="revTx" presStyleIdx="1" presStyleCnt="2"/>
      <dgm:spPr/>
      <dgm:t>
        <a:bodyPr/>
        <a:lstStyle/>
        <a:p>
          <a:endParaRPr lang="en-US"/>
        </a:p>
      </dgm:t>
    </dgm:pt>
    <dgm:pt modelId="{474FC260-4214-584C-8A39-FD649C0C5728}" type="pres">
      <dgm:prSet presAssocID="{A306F89A-0B86-384F-B3AF-311C0F4CAADE}" presName="vert1" presStyleCnt="0"/>
      <dgm:spPr/>
    </dgm:pt>
  </dgm:ptLst>
  <dgm:cxnLst>
    <dgm:cxn modelId="{F82F7C7E-1353-AB48-A999-7B2F5D7B6D4B}" type="presOf" srcId="{A306F89A-0B86-384F-B3AF-311C0F4CAADE}" destId="{C1D60DAC-846B-5A4D-9919-ED5DAAB8B991}" srcOrd="0" destOrd="0" presId="urn:microsoft.com/office/officeart/2008/layout/LinedList"/>
    <dgm:cxn modelId="{2FE1EAC7-60E3-6E4F-8874-C2AF6937080E}" srcId="{DBF968E2-57AD-594B-A42A-080E38E3D8B5}" destId="{A306F89A-0B86-384F-B3AF-311C0F4CAADE}" srcOrd="1" destOrd="0" parTransId="{A62A7986-24A1-5843-B28E-60DDE15AB395}" sibTransId="{EF792BAC-A9D4-F445-AF0B-57591224C35F}"/>
    <dgm:cxn modelId="{FF70984E-CC7D-E445-AAFD-4452C472EF6B}"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3A67B475-B0D7-CC44-BCC5-28D04FA32B90}" type="presOf" srcId="{AA0FAFE5-592A-5F46-891B-6DD1E5A4F3FD}" destId="{B3D3D0D6-76F9-D548-9653-EE7B1221F5CA}" srcOrd="0" destOrd="0" presId="urn:microsoft.com/office/officeart/2008/layout/LinedList"/>
    <dgm:cxn modelId="{697AAA53-DFB2-5E44-AF26-F02CDAB99637}" type="presParOf" srcId="{CF2E2E6A-61BA-DC43-9E67-9978306D65D0}" destId="{BCB0B7B4-F0C8-F54D-903E-361B3BCD84DD}" srcOrd="0" destOrd="0" presId="urn:microsoft.com/office/officeart/2008/layout/LinedList"/>
    <dgm:cxn modelId="{814722DC-1FE2-0148-85B0-46D71C929E76}" type="presParOf" srcId="{CF2E2E6A-61BA-DC43-9E67-9978306D65D0}" destId="{10254935-E747-7F48-91F3-97B0AB3E4545}" srcOrd="1" destOrd="0" presId="urn:microsoft.com/office/officeart/2008/layout/LinedList"/>
    <dgm:cxn modelId="{53DF485E-42BC-2D46-96DA-67703BC386E6}" type="presParOf" srcId="{10254935-E747-7F48-91F3-97B0AB3E4545}" destId="{B3D3D0D6-76F9-D548-9653-EE7B1221F5CA}" srcOrd="0" destOrd="0" presId="urn:microsoft.com/office/officeart/2008/layout/LinedList"/>
    <dgm:cxn modelId="{3C18A981-946A-D048-ADC6-2DB7E9F7D3B5}" type="presParOf" srcId="{10254935-E747-7F48-91F3-97B0AB3E4545}" destId="{DF7397D7-23BC-F645-A5A3-DCE29CAC9145}" srcOrd="1" destOrd="0" presId="urn:microsoft.com/office/officeart/2008/layout/LinedList"/>
    <dgm:cxn modelId="{848E491A-7D09-134E-A373-A970234B61C7}" type="presParOf" srcId="{CF2E2E6A-61BA-DC43-9E67-9978306D65D0}" destId="{C3058F5F-3F6D-6644-9DED-41B69760B01C}" srcOrd="2" destOrd="0" presId="urn:microsoft.com/office/officeart/2008/layout/LinedList"/>
    <dgm:cxn modelId="{58C7D3EE-62E3-7343-8ACC-4CAA667B97E2}" type="presParOf" srcId="{CF2E2E6A-61BA-DC43-9E67-9978306D65D0}" destId="{354DA875-6F3C-444D-8E57-5CBA177E043B}" srcOrd="3" destOrd="0" presId="urn:microsoft.com/office/officeart/2008/layout/LinedList"/>
    <dgm:cxn modelId="{9728AE40-B420-B543-B367-AF8AC35278D5}" type="presParOf" srcId="{354DA875-6F3C-444D-8E57-5CBA177E043B}" destId="{C1D60DAC-846B-5A4D-9919-ED5DAAB8B991}" srcOrd="0" destOrd="0" presId="urn:microsoft.com/office/officeart/2008/layout/LinedList"/>
    <dgm:cxn modelId="{CF929575-BDA8-EC41-8B96-35CF31E6EED7}" type="presParOf" srcId="{354DA875-6F3C-444D-8E57-5CBA177E043B}" destId="{474FC260-4214-584C-8A39-FD649C0C572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1800" b="1" dirty="0" smtClean="0"/>
            <a:t>Mediums who have chosen an altruistic path, will attract good spirits, which does not mean they are perfect (very evolved). The spirit world, like the material one, is filled with individuals who are at different levels of evolution. But the point is that the intentions of the spirits attracted are positive ones.</a:t>
          </a:r>
          <a:endParaRPr lang="en-US" sz="18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A306F89A-0B86-384F-B3AF-311C0F4CAADE}">
      <dgm:prSet custT="1"/>
      <dgm:spPr/>
      <dgm:t>
        <a:bodyPr/>
        <a:lstStyle/>
        <a:p>
          <a:r>
            <a:rPr lang="en-US" sz="1800" b="1" dirty="0" smtClean="0"/>
            <a:t>Once a medium has chosen this positive path, and has shown that he/she is willing to make this a life long journey, another kind of spirit will join the ‘good spirits. They are called spirit teachers; these spirits have reached a high level of ethical evolution and will come only when they see that the medium is both willing and able to carry out an important task.</a:t>
          </a:r>
          <a:endParaRPr lang="en-US" sz="1800" b="1" dirty="0"/>
        </a:p>
      </dgm:t>
    </dgm:pt>
    <dgm:pt modelId="{A62A7986-24A1-5843-B28E-60DDE15AB395}" type="parTrans" cxnId="{2FE1EAC7-60E3-6E4F-8874-C2AF6937080E}">
      <dgm:prSet/>
      <dgm:spPr/>
      <dgm:t>
        <a:bodyPr/>
        <a:lstStyle/>
        <a:p>
          <a:endParaRPr lang="en-US"/>
        </a:p>
      </dgm:t>
    </dgm:pt>
    <dgm:pt modelId="{EF792BAC-A9D4-F445-AF0B-57591224C35F}" type="sibTrans" cxnId="{2FE1EAC7-60E3-6E4F-8874-C2AF6937080E}">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C3058F5F-3F6D-6644-9DED-41B69760B01C}" type="pres">
      <dgm:prSet presAssocID="{A306F89A-0B86-384F-B3AF-311C0F4CAADE}" presName="thickLine" presStyleLbl="alignNode1" presStyleIdx="1" presStyleCnt="2"/>
      <dgm:spPr/>
    </dgm:pt>
    <dgm:pt modelId="{354DA875-6F3C-444D-8E57-5CBA177E043B}" type="pres">
      <dgm:prSet presAssocID="{A306F89A-0B86-384F-B3AF-311C0F4CAADE}" presName="horz1" presStyleCnt="0"/>
      <dgm:spPr/>
    </dgm:pt>
    <dgm:pt modelId="{C1D60DAC-846B-5A4D-9919-ED5DAAB8B991}" type="pres">
      <dgm:prSet presAssocID="{A306F89A-0B86-384F-B3AF-311C0F4CAADE}" presName="tx1" presStyleLbl="revTx" presStyleIdx="1" presStyleCnt="2"/>
      <dgm:spPr/>
      <dgm:t>
        <a:bodyPr/>
        <a:lstStyle/>
        <a:p>
          <a:endParaRPr lang="en-US"/>
        </a:p>
      </dgm:t>
    </dgm:pt>
    <dgm:pt modelId="{474FC260-4214-584C-8A39-FD649C0C5728}" type="pres">
      <dgm:prSet presAssocID="{A306F89A-0B86-384F-B3AF-311C0F4CAADE}" presName="vert1" presStyleCnt="0"/>
      <dgm:spPr/>
    </dgm:pt>
  </dgm:ptLst>
  <dgm:cxnLst>
    <dgm:cxn modelId="{A6CE9450-71E5-6444-8AFA-2A1A87CD4880}" type="presOf" srcId="{A306F89A-0B86-384F-B3AF-311C0F4CAADE}" destId="{C1D60DAC-846B-5A4D-9919-ED5DAAB8B991}" srcOrd="0" destOrd="0" presId="urn:microsoft.com/office/officeart/2008/layout/LinedList"/>
    <dgm:cxn modelId="{2FE1EAC7-60E3-6E4F-8874-C2AF6937080E}" srcId="{DBF968E2-57AD-594B-A42A-080E38E3D8B5}" destId="{A306F89A-0B86-384F-B3AF-311C0F4CAADE}" srcOrd="1" destOrd="0" parTransId="{A62A7986-24A1-5843-B28E-60DDE15AB395}" sibTransId="{EF792BAC-A9D4-F445-AF0B-57591224C35F}"/>
    <dgm:cxn modelId="{7E26556A-F07C-444C-84D4-07BA16E6474B}"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AE45B193-2BFC-8544-87E2-A1BF5A6E4039}" type="presOf" srcId="{AA0FAFE5-592A-5F46-891B-6DD1E5A4F3FD}" destId="{B3D3D0D6-76F9-D548-9653-EE7B1221F5CA}" srcOrd="0" destOrd="0" presId="urn:microsoft.com/office/officeart/2008/layout/LinedList"/>
    <dgm:cxn modelId="{B65F7612-D7C5-D943-BB23-FFADB8133240}" type="presParOf" srcId="{CF2E2E6A-61BA-DC43-9E67-9978306D65D0}" destId="{BCB0B7B4-F0C8-F54D-903E-361B3BCD84DD}" srcOrd="0" destOrd="0" presId="urn:microsoft.com/office/officeart/2008/layout/LinedList"/>
    <dgm:cxn modelId="{F244D570-74BC-5C40-9F62-E1D300758442}" type="presParOf" srcId="{CF2E2E6A-61BA-DC43-9E67-9978306D65D0}" destId="{10254935-E747-7F48-91F3-97B0AB3E4545}" srcOrd="1" destOrd="0" presId="urn:microsoft.com/office/officeart/2008/layout/LinedList"/>
    <dgm:cxn modelId="{E5766E26-54DA-A949-9ED4-8267F0CF4C43}" type="presParOf" srcId="{10254935-E747-7F48-91F3-97B0AB3E4545}" destId="{B3D3D0D6-76F9-D548-9653-EE7B1221F5CA}" srcOrd="0" destOrd="0" presId="urn:microsoft.com/office/officeart/2008/layout/LinedList"/>
    <dgm:cxn modelId="{AEE707F6-D9A6-DA4F-A4A4-5FA54E1899BF}" type="presParOf" srcId="{10254935-E747-7F48-91F3-97B0AB3E4545}" destId="{DF7397D7-23BC-F645-A5A3-DCE29CAC9145}" srcOrd="1" destOrd="0" presId="urn:microsoft.com/office/officeart/2008/layout/LinedList"/>
    <dgm:cxn modelId="{99AAB9CF-4971-2547-8929-85A8484AC369}" type="presParOf" srcId="{CF2E2E6A-61BA-DC43-9E67-9978306D65D0}" destId="{C3058F5F-3F6D-6644-9DED-41B69760B01C}" srcOrd="2" destOrd="0" presId="urn:microsoft.com/office/officeart/2008/layout/LinedList"/>
    <dgm:cxn modelId="{46C9A012-F2A4-8A41-A9EF-AE0FAD7E1878}" type="presParOf" srcId="{CF2E2E6A-61BA-DC43-9E67-9978306D65D0}" destId="{354DA875-6F3C-444D-8E57-5CBA177E043B}" srcOrd="3" destOrd="0" presId="urn:microsoft.com/office/officeart/2008/layout/LinedList"/>
    <dgm:cxn modelId="{115B18DA-BB95-754D-AD3F-2D06E41696A8}" type="presParOf" srcId="{354DA875-6F3C-444D-8E57-5CBA177E043B}" destId="{C1D60DAC-846B-5A4D-9919-ED5DAAB8B991}" srcOrd="0" destOrd="0" presId="urn:microsoft.com/office/officeart/2008/layout/LinedList"/>
    <dgm:cxn modelId="{D9CE8D3A-A620-0B4D-8F26-E4EF110F9216}" type="presParOf" srcId="{354DA875-6F3C-444D-8E57-5CBA177E043B}" destId="{474FC260-4214-584C-8A39-FD649C0C572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A medium who has chosen the path of impulse, personal gain and exploitation will attract spirits who share the same goals.</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E5E666C2-18BE-9146-B4EC-7BE4E7C3EFE3}">
      <dgm:prSet custT="1"/>
      <dgm:spPr/>
      <dgm:t>
        <a:bodyPr/>
        <a:lstStyle/>
        <a:p>
          <a:pPr rtl="0"/>
          <a:r>
            <a:rPr lang="en-US" sz="2000" b="1" dirty="0" smtClean="0"/>
            <a:t> The saying, well-known in our material world, that ‘there is no honor among thieves’, holds equally true in the case of these destructive spirits who will use the willing medium for their own negative goals and at the same time bring great harm to the medium, just for the enjoyment they will derive from doing such harm.</a:t>
          </a:r>
          <a:endParaRPr lang="en-US" sz="2000" b="1" dirty="0"/>
        </a:p>
      </dgm:t>
    </dgm:pt>
    <dgm:pt modelId="{1114D35B-285B-6E4A-B9D0-58246609720D}" type="parTrans" cxnId="{078A127B-21CB-F14B-9A84-117A0B013946}">
      <dgm:prSet/>
      <dgm:spPr/>
      <dgm:t>
        <a:bodyPr/>
        <a:lstStyle/>
        <a:p>
          <a:endParaRPr lang="en-US"/>
        </a:p>
      </dgm:t>
    </dgm:pt>
    <dgm:pt modelId="{F33F721A-4D97-7245-8598-BC3AE4E77F92}" type="sibTrans" cxnId="{078A127B-21CB-F14B-9A84-117A0B013946}">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191B8C35-6F61-B348-844F-BBAD0356DA39}" type="pres">
      <dgm:prSet presAssocID="{E5E666C2-18BE-9146-B4EC-7BE4E7C3EFE3}" presName="thickLine" presStyleLbl="alignNode1" presStyleIdx="1" presStyleCnt="2"/>
      <dgm:spPr/>
    </dgm:pt>
    <dgm:pt modelId="{616B2130-E131-CD4E-8CA7-14DE650ACC45}" type="pres">
      <dgm:prSet presAssocID="{E5E666C2-18BE-9146-B4EC-7BE4E7C3EFE3}" presName="horz1" presStyleCnt="0"/>
      <dgm:spPr/>
    </dgm:pt>
    <dgm:pt modelId="{3478ED90-8FA5-D345-B087-0CE9AC94AC03}" type="pres">
      <dgm:prSet presAssocID="{E5E666C2-18BE-9146-B4EC-7BE4E7C3EFE3}" presName="tx1" presStyleLbl="revTx" presStyleIdx="1" presStyleCnt="2"/>
      <dgm:spPr/>
      <dgm:t>
        <a:bodyPr/>
        <a:lstStyle/>
        <a:p>
          <a:endParaRPr lang="en-US"/>
        </a:p>
      </dgm:t>
    </dgm:pt>
    <dgm:pt modelId="{2C219D86-DE3B-0C4C-A208-0222E4F55884}" type="pres">
      <dgm:prSet presAssocID="{E5E666C2-18BE-9146-B4EC-7BE4E7C3EFE3}" presName="vert1" presStyleCnt="0"/>
      <dgm:spPr/>
    </dgm:pt>
  </dgm:ptLst>
  <dgm:cxnLst>
    <dgm:cxn modelId="{0C8A46B4-1BE9-8D4A-86BD-9CFFA7DC124C}" type="presOf" srcId="{E5E666C2-18BE-9146-B4EC-7BE4E7C3EFE3}" destId="{3478ED90-8FA5-D345-B087-0CE9AC94AC03}" srcOrd="0" destOrd="0" presId="urn:microsoft.com/office/officeart/2008/layout/LinedList"/>
    <dgm:cxn modelId="{DD1F490A-45F4-2D43-A2A2-7F949BEFD68B}"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36A9D0FF-169E-3A43-9D93-557A3625C0B5}" type="presOf" srcId="{AA0FAFE5-592A-5F46-891B-6DD1E5A4F3FD}" destId="{B3D3D0D6-76F9-D548-9653-EE7B1221F5CA}" srcOrd="0" destOrd="0" presId="urn:microsoft.com/office/officeart/2008/layout/LinedList"/>
    <dgm:cxn modelId="{078A127B-21CB-F14B-9A84-117A0B013946}" srcId="{DBF968E2-57AD-594B-A42A-080E38E3D8B5}" destId="{E5E666C2-18BE-9146-B4EC-7BE4E7C3EFE3}" srcOrd="1" destOrd="0" parTransId="{1114D35B-285B-6E4A-B9D0-58246609720D}" sibTransId="{F33F721A-4D97-7245-8598-BC3AE4E77F92}"/>
    <dgm:cxn modelId="{5A02177D-0726-DB47-885F-5BE907F7FE4E}" type="presParOf" srcId="{CF2E2E6A-61BA-DC43-9E67-9978306D65D0}" destId="{BCB0B7B4-F0C8-F54D-903E-361B3BCD84DD}" srcOrd="0" destOrd="0" presId="urn:microsoft.com/office/officeart/2008/layout/LinedList"/>
    <dgm:cxn modelId="{F97B7528-25A4-5B4C-817F-051C65014B9A}" type="presParOf" srcId="{CF2E2E6A-61BA-DC43-9E67-9978306D65D0}" destId="{10254935-E747-7F48-91F3-97B0AB3E4545}" srcOrd="1" destOrd="0" presId="urn:microsoft.com/office/officeart/2008/layout/LinedList"/>
    <dgm:cxn modelId="{576682D5-564A-134C-8945-61ACB6C7D5DF}" type="presParOf" srcId="{10254935-E747-7F48-91F3-97B0AB3E4545}" destId="{B3D3D0D6-76F9-D548-9653-EE7B1221F5CA}" srcOrd="0" destOrd="0" presId="urn:microsoft.com/office/officeart/2008/layout/LinedList"/>
    <dgm:cxn modelId="{C0F77318-457E-1946-B1C4-3836ED3001A4}" type="presParOf" srcId="{10254935-E747-7F48-91F3-97B0AB3E4545}" destId="{DF7397D7-23BC-F645-A5A3-DCE29CAC9145}" srcOrd="1" destOrd="0" presId="urn:microsoft.com/office/officeart/2008/layout/LinedList"/>
    <dgm:cxn modelId="{FBCEB619-185C-0942-B4D6-A8F71302562C}" type="presParOf" srcId="{CF2E2E6A-61BA-DC43-9E67-9978306D65D0}" destId="{191B8C35-6F61-B348-844F-BBAD0356DA39}" srcOrd="2" destOrd="0" presId="urn:microsoft.com/office/officeart/2008/layout/LinedList"/>
    <dgm:cxn modelId="{A9704503-940C-B045-90F0-03F262DE1062}" type="presParOf" srcId="{CF2E2E6A-61BA-DC43-9E67-9978306D65D0}" destId="{616B2130-E131-CD4E-8CA7-14DE650ACC45}" srcOrd="3" destOrd="0" presId="urn:microsoft.com/office/officeart/2008/layout/LinedList"/>
    <dgm:cxn modelId="{8DC955B6-5202-0742-97B7-70185FCC1B1C}" type="presParOf" srcId="{616B2130-E131-CD4E-8CA7-14DE650ACC45}" destId="{3478ED90-8FA5-D345-B087-0CE9AC94AC03}" srcOrd="0" destOrd="0" presId="urn:microsoft.com/office/officeart/2008/layout/LinedList"/>
    <dgm:cxn modelId="{A32F48D5-C7E3-D74C-BC00-5AF6ECAC7938}" type="presParOf" srcId="{616B2130-E131-CD4E-8CA7-14DE650ACC45}" destId="{2C219D86-DE3B-0C4C-A208-0222E4F5588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The medium has full control in every instance in which they allow a spirit to communicate through them. The medium is the one who allows or not the communication.</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E5E666C2-18BE-9146-B4EC-7BE4E7C3EFE3}">
      <dgm:prSet custT="1"/>
      <dgm:spPr/>
      <dgm:t>
        <a:bodyPr/>
        <a:lstStyle/>
        <a:p>
          <a:pPr rtl="0"/>
          <a:r>
            <a:rPr lang="en-US" sz="2000" b="1" dirty="0" smtClean="0"/>
            <a:t> If the medium is attracted to spirits on the path to enlightenment, then the medium will instinctively recognize this type of spirit and allow it to communicate.</a:t>
          </a:r>
          <a:endParaRPr lang="en-US" sz="2000" b="1" dirty="0"/>
        </a:p>
      </dgm:t>
    </dgm:pt>
    <dgm:pt modelId="{1114D35B-285B-6E4A-B9D0-58246609720D}" type="parTrans" cxnId="{078A127B-21CB-F14B-9A84-117A0B013946}">
      <dgm:prSet/>
      <dgm:spPr/>
      <dgm:t>
        <a:bodyPr/>
        <a:lstStyle/>
        <a:p>
          <a:endParaRPr lang="en-US"/>
        </a:p>
      </dgm:t>
    </dgm:pt>
    <dgm:pt modelId="{F33F721A-4D97-7245-8598-BC3AE4E77F92}" type="sibTrans" cxnId="{078A127B-21CB-F14B-9A84-117A0B013946}">
      <dgm:prSet/>
      <dgm:spPr/>
      <dgm:t>
        <a:bodyPr/>
        <a:lstStyle/>
        <a:p>
          <a:endParaRPr lang="en-US"/>
        </a:p>
      </dgm:t>
    </dgm:pt>
    <dgm:pt modelId="{49C1CAEC-4C5D-1946-A7F2-1A60C6EBB189}">
      <dgm:prSet custT="1"/>
      <dgm:spPr/>
      <dgm:t>
        <a:bodyPr/>
        <a:lstStyle/>
        <a:p>
          <a:pPr rtl="0"/>
          <a:r>
            <a:rPr lang="en-US" sz="2000" b="1" dirty="0" smtClean="0"/>
            <a:t>If the medium is attracted to spirits who are very ignorant, hurtful and destructive then the medium will decide to allow the communication with this kind of spirit.</a:t>
          </a:r>
          <a:endParaRPr lang="en-US" sz="2000" b="1" dirty="0"/>
        </a:p>
      </dgm:t>
    </dgm:pt>
    <dgm:pt modelId="{F5F6318D-13B9-3E49-AA2E-FDEC9ABA0BA7}" type="parTrans" cxnId="{09983F65-8B6B-814B-8BFF-0DCB483263DF}">
      <dgm:prSet/>
      <dgm:spPr/>
      <dgm:t>
        <a:bodyPr/>
        <a:lstStyle/>
        <a:p>
          <a:endParaRPr lang="en-US"/>
        </a:p>
      </dgm:t>
    </dgm:pt>
    <dgm:pt modelId="{DC78D18E-C029-7242-97E2-2858E4A0875A}" type="sibTrans" cxnId="{09983F65-8B6B-814B-8BFF-0DCB483263DF}">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3"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3" custLinFactNeighborX="7765"/>
      <dgm:spPr/>
      <dgm:t>
        <a:bodyPr/>
        <a:lstStyle/>
        <a:p>
          <a:endParaRPr lang="en-US"/>
        </a:p>
      </dgm:t>
    </dgm:pt>
    <dgm:pt modelId="{DF7397D7-23BC-F645-A5A3-DCE29CAC9145}" type="pres">
      <dgm:prSet presAssocID="{AA0FAFE5-592A-5F46-891B-6DD1E5A4F3FD}" presName="vert1" presStyleCnt="0"/>
      <dgm:spPr/>
    </dgm:pt>
    <dgm:pt modelId="{191B8C35-6F61-B348-844F-BBAD0356DA39}" type="pres">
      <dgm:prSet presAssocID="{E5E666C2-18BE-9146-B4EC-7BE4E7C3EFE3}" presName="thickLine" presStyleLbl="alignNode1" presStyleIdx="1" presStyleCnt="3"/>
      <dgm:spPr/>
    </dgm:pt>
    <dgm:pt modelId="{616B2130-E131-CD4E-8CA7-14DE650ACC45}" type="pres">
      <dgm:prSet presAssocID="{E5E666C2-18BE-9146-B4EC-7BE4E7C3EFE3}" presName="horz1" presStyleCnt="0"/>
      <dgm:spPr/>
    </dgm:pt>
    <dgm:pt modelId="{3478ED90-8FA5-D345-B087-0CE9AC94AC03}" type="pres">
      <dgm:prSet presAssocID="{E5E666C2-18BE-9146-B4EC-7BE4E7C3EFE3}" presName="tx1" presStyleLbl="revTx" presStyleIdx="1" presStyleCnt="3"/>
      <dgm:spPr/>
      <dgm:t>
        <a:bodyPr/>
        <a:lstStyle/>
        <a:p>
          <a:endParaRPr lang="en-US"/>
        </a:p>
      </dgm:t>
    </dgm:pt>
    <dgm:pt modelId="{2C219D86-DE3B-0C4C-A208-0222E4F55884}" type="pres">
      <dgm:prSet presAssocID="{E5E666C2-18BE-9146-B4EC-7BE4E7C3EFE3}" presName="vert1" presStyleCnt="0"/>
      <dgm:spPr/>
    </dgm:pt>
    <dgm:pt modelId="{6E8B3F88-9D70-3C4F-A54D-9D2699A2239B}" type="pres">
      <dgm:prSet presAssocID="{49C1CAEC-4C5D-1946-A7F2-1A60C6EBB189}" presName="thickLine" presStyleLbl="alignNode1" presStyleIdx="2" presStyleCnt="3"/>
      <dgm:spPr/>
    </dgm:pt>
    <dgm:pt modelId="{600C9623-D508-D041-9BD7-A9B5ADEBB3E7}" type="pres">
      <dgm:prSet presAssocID="{49C1CAEC-4C5D-1946-A7F2-1A60C6EBB189}" presName="horz1" presStyleCnt="0"/>
      <dgm:spPr/>
    </dgm:pt>
    <dgm:pt modelId="{365D8752-32A3-F34D-9AF3-48A9CC9AA14F}" type="pres">
      <dgm:prSet presAssocID="{49C1CAEC-4C5D-1946-A7F2-1A60C6EBB189}" presName="tx1" presStyleLbl="revTx" presStyleIdx="2" presStyleCnt="3"/>
      <dgm:spPr/>
      <dgm:t>
        <a:bodyPr/>
        <a:lstStyle/>
        <a:p>
          <a:endParaRPr lang="en-US"/>
        </a:p>
      </dgm:t>
    </dgm:pt>
    <dgm:pt modelId="{D55CF5DE-3F43-B847-A155-A4C55658E895}" type="pres">
      <dgm:prSet presAssocID="{49C1CAEC-4C5D-1946-A7F2-1A60C6EBB189}" presName="vert1" presStyleCnt="0"/>
      <dgm:spPr/>
    </dgm:pt>
  </dgm:ptLst>
  <dgm:cxnLst>
    <dgm:cxn modelId="{706D6825-AEFC-6B45-B04F-791BDA47FC65}"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09983F65-8B6B-814B-8BFF-0DCB483263DF}" srcId="{DBF968E2-57AD-594B-A42A-080E38E3D8B5}" destId="{49C1CAEC-4C5D-1946-A7F2-1A60C6EBB189}" srcOrd="2" destOrd="0" parTransId="{F5F6318D-13B9-3E49-AA2E-FDEC9ABA0BA7}" sibTransId="{DC78D18E-C029-7242-97E2-2858E4A0875A}"/>
    <dgm:cxn modelId="{421005D6-64BD-D54E-AFD7-81C8A70AE7A8}" type="presOf" srcId="{49C1CAEC-4C5D-1946-A7F2-1A60C6EBB189}" destId="{365D8752-32A3-F34D-9AF3-48A9CC9AA14F}" srcOrd="0" destOrd="0" presId="urn:microsoft.com/office/officeart/2008/layout/LinedList"/>
    <dgm:cxn modelId="{D68E821A-3DFA-9D47-8F36-A40DC5C04348}" type="presOf" srcId="{E5E666C2-18BE-9146-B4EC-7BE4E7C3EFE3}" destId="{3478ED90-8FA5-D345-B087-0CE9AC94AC03}" srcOrd="0" destOrd="0" presId="urn:microsoft.com/office/officeart/2008/layout/LinedList"/>
    <dgm:cxn modelId="{078A127B-21CB-F14B-9A84-117A0B013946}" srcId="{DBF968E2-57AD-594B-A42A-080E38E3D8B5}" destId="{E5E666C2-18BE-9146-B4EC-7BE4E7C3EFE3}" srcOrd="1" destOrd="0" parTransId="{1114D35B-285B-6E4A-B9D0-58246609720D}" sibTransId="{F33F721A-4D97-7245-8598-BC3AE4E77F92}"/>
    <dgm:cxn modelId="{37C30FE9-F0FB-C14A-9D53-491C3C81487D}" type="presOf" srcId="{DBF968E2-57AD-594B-A42A-080E38E3D8B5}" destId="{CF2E2E6A-61BA-DC43-9E67-9978306D65D0}" srcOrd="0" destOrd="0" presId="urn:microsoft.com/office/officeart/2008/layout/LinedList"/>
    <dgm:cxn modelId="{63D26F61-4EB0-5F4D-8773-F6B7D1E8647F}" type="presParOf" srcId="{CF2E2E6A-61BA-DC43-9E67-9978306D65D0}" destId="{BCB0B7B4-F0C8-F54D-903E-361B3BCD84DD}" srcOrd="0" destOrd="0" presId="urn:microsoft.com/office/officeart/2008/layout/LinedList"/>
    <dgm:cxn modelId="{12B42297-BF37-C64F-92F9-85D1787CBC38}" type="presParOf" srcId="{CF2E2E6A-61BA-DC43-9E67-9978306D65D0}" destId="{10254935-E747-7F48-91F3-97B0AB3E4545}" srcOrd="1" destOrd="0" presId="urn:microsoft.com/office/officeart/2008/layout/LinedList"/>
    <dgm:cxn modelId="{CBDCFB3B-9D4D-E246-BCB4-A7119805EF92}" type="presParOf" srcId="{10254935-E747-7F48-91F3-97B0AB3E4545}" destId="{B3D3D0D6-76F9-D548-9653-EE7B1221F5CA}" srcOrd="0" destOrd="0" presId="urn:microsoft.com/office/officeart/2008/layout/LinedList"/>
    <dgm:cxn modelId="{A7AD9E7F-C04E-6441-92BD-9B9C8C9C4D63}" type="presParOf" srcId="{10254935-E747-7F48-91F3-97B0AB3E4545}" destId="{DF7397D7-23BC-F645-A5A3-DCE29CAC9145}" srcOrd="1" destOrd="0" presId="urn:microsoft.com/office/officeart/2008/layout/LinedList"/>
    <dgm:cxn modelId="{832559CE-03DB-0641-9938-43576D258B3B}" type="presParOf" srcId="{CF2E2E6A-61BA-DC43-9E67-9978306D65D0}" destId="{191B8C35-6F61-B348-844F-BBAD0356DA39}" srcOrd="2" destOrd="0" presId="urn:microsoft.com/office/officeart/2008/layout/LinedList"/>
    <dgm:cxn modelId="{2319A3BB-B11F-404E-AE70-E2EB144C65B1}" type="presParOf" srcId="{CF2E2E6A-61BA-DC43-9E67-9978306D65D0}" destId="{616B2130-E131-CD4E-8CA7-14DE650ACC45}" srcOrd="3" destOrd="0" presId="urn:microsoft.com/office/officeart/2008/layout/LinedList"/>
    <dgm:cxn modelId="{DE8961F2-9B19-1D4C-A29B-D45C43812BEC}" type="presParOf" srcId="{616B2130-E131-CD4E-8CA7-14DE650ACC45}" destId="{3478ED90-8FA5-D345-B087-0CE9AC94AC03}" srcOrd="0" destOrd="0" presId="urn:microsoft.com/office/officeart/2008/layout/LinedList"/>
    <dgm:cxn modelId="{2514C416-354D-4E4A-B902-78A8E176133F}" type="presParOf" srcId="{616B2130-E131-CD4E-8CA7-14DE650ACC45}" destId="{2C219D86-DE3B-0C4C-A208-0222E4F55884}" srcOrd="1" destOrd="0" presId="urn:microsoft.com/office/officeart/2008/layout/LinedList"/>
    <dgm:cxn modelId="{937812A3-A46C-6A49-BB66-3D83FF6E49DA}" type="presParOf" srcId="{CF2E2E6A-61BA-DC43-9E67-9978306D65D0}" destId="{6E8B3F88-9D70-3C4F-A54D-9D2699A2239B}" srcOrd="4" destOrd="0" presId="urn:microsoft.com/office/officeart/2008/layout/LinedList"/>
    <dgm:cxn modelId="{56C1F121-56C0-284E-87D2-85F10751F506}" type="presParOf" srcId="{CF2E2E6A-61BA-DC43-9E67-9978306D65D0}" destId="{600C9623-D508-D041-9BD7-A9B5ADEBB3E7}" srcOrd="5" destOrd="0" presId="urn:microsoft.com/office/officeart/2008/layout/LinedList"/>
    <dgm:cxn modelId="{BB1B4AEA-F604-DA45-B222-45D39157FDBA}" type="presParOf" srcId="{600C9623-D508-D041-9BD7-A9B5ADEBB3E7}" destId="{365D8752-32A3-F34D-9AF3-48A9CC9AA14F}" srcOrd="0" destOrd="0" presId="urn:microsoft.com/office/officeart/2008/layout/LinedList"/>
    <dgm:cxn modelId="{E0623031-AF30-C345-AC90-E4B2CD935C61}" type="presParOf" srcId="{600C9623-D508-D041-9BD7-A9B5ADEBB3E7}" destId="{D55CF5DE-3F43-B847-A155-A4C55658E89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Spirit possession is a myth. What happens is that an ignorant medium sometimes gives permission to a spirit to communicate for long periods of time (obsession). And the resulting chaos is misunderstood as a possession.</a:t>
          </a:r>
          <a:endParaRPr lang="en-US" sz="24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1EE18253-5448-9548-A268-9AC4D4754713}">
      <dgm:prSet custT="1"/>
      <dgm:spPr/>
      <dgm:t>
        <a:bodyPr/>
        <a:lstStyle/>
        <a:p>
          <a:pPr rtl="0"/>
          <a:r>
            <a:rPr lang="en-US" sz="2400" b="1" dirty="0" smtClean="0"/>
            <a:t> But at no point does a spirit invade the medium, nor does the medium ever not have the ability to end the communication.</a:t>
          </a:r>
          <a:endParaRPr lang="en-US" sz="2400" b="1" dirty="0"/>
        </a:p>
      </dgm:t>
    </dgm:pt>
    <dgm:pt modelId="{4C5A9330-2E9C-DC43-BECD-CE4AA7E5617D}" type="parTrans" cxnId="{9D8E6B92-A080-134E-9352-7D3CC89C1E85}">
      <dgm:prSet/>
      <dgm:spPr/>
      <dgm:t>
        <a:bodyPr/>
        <a:lstStyle/>
        <a:p>
          <a:endParaRPr lang="en-US"/>
        </a:p>
      </dgm:t>
    </dgm:pt>
    <dgm:pt modelId="{1B706E85-5AAE-5944-9B95-CAEF242598A8}" type="sibTrans" cxnId="{9D8E6B92-A080-134E-9352-7D3CC89C1E85}">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31E66C96-747C-5E4D-AA9E-64703AFD79AB}" type="pres">
      <dgm:prSet presAssocID="{1EE18253-5448-9548-A268-9AC4D4754713}" presName="thickLine" presStyleLbl="alignNode1" presStyleIdx="1" presStyleCnt="2"/>
      <dgm:spPr/>
    </dgm:pt>
    <dgm:pt modelId="{25B065E2-0181-C942-A6E8-ED1A710DB42A}" type="pres">
      <dgm:prSet presAssocID="{1EE18253-5448-9548-A268-9AC4D4754713}" presName="horz1" presStyleCnt="0"/>
      <dgm:spPr/>
    </dgm:pt>
    <dgm:pt modelId="{F348D278-0DD4-C34D-A251-3CEADD12EC12}" type="pres">
      <dgm:prSet presAssocID="{1EE18253-5448-9548-A268-9AC4D4754713}" presName="tx1" presStyleLbl="revTx" presStyleIdx="1" presStyleCnt="2"/>
      <dgm:spPr/>
      <dgm:t>
        <a:bodyPr/>
        <a:lstStyle/>
        <a:p>
          <a:endParaRPr lang="en-US"/>
        </a:p>
      </dgm:t>
    </dgm:pt>
    <dgm:pt modelId="{2321D966-91BE-0B46-AA01-1D84462D4509}" type="pres">
      <dgm:prSet presAssocID="{1EE18253-5448-9548-A268-9AC4D4754713}" presName="vert1" presStyleCnt="0"/>
      <dgm:spPr/>
    </dgm:pt>
  </dgm:ptLst>
  <dgm:cxnLst>
    <dgm:cxn modelId="{9D8E6B92-A080-134E-9352-7D3CC89C1E85}" srcId="{DBF968E2-57AD-594B-A42A-080E38E3D8B5}" destId="{1EE18253-5448-9548-A268-9AC4D4754713}" srcOrd="1" destOrd="0" parTransId="{4C5A9330-2E9C-DC43-BECD-CE4AA7E5617D}" sibTransId="{1B706E85-5AAE-5944-9B95-CAEF242598A8}"/>
    <dgm:cxn modelId="{9D1FD757-E36B-174D-9050-B44086999502}" type="presOf" srcId="{DBF968E2-57AD-594B-A42A-080E38E3D8B5}" destId="{CF2E2E6A-61BA-DC43-9E67-9978306D65D0}" srcOrd="0" destOrd="0" presId="urn:microsoft.com/office/officeart/2008/layout/LinedList"/>
    <dgm:cxn modelId="{A870222A-FE26-1D41-B0E7-F3C3303763FE}" type="presOf" srcId="{AA0FAFE5-592A-5F46-891B-6DD1E5A4F3FD}" destId="{B3D3D0D6-76F9-D548-9653-EE7B1221F5CA}" srcOrd="0" destOrd="0" presId="urn:microsoft.com/office/officeart/2008/layout/LinedList"/>
    <dgm:cxn modelId="{AF9C7486-359B-8E44-B7FE-1A11023D0ACA}" type="presOf" srcId="{1EE18253-5448-9548-A268-9AC4D4754713}" destId="{F348D278-0DD4-C34D-A251-3CEADD12EC12}"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99D5AA42-DF32-5143-B56F-F1C26C3295DF}" type="presParOf" srcId="{CF2E2E6A-61BA-DC43-9E67-9978306D65D0}" destId="{BCB0B7B4-F0C8-F54D-903E-361B3BCD84DD}" srcOrd="0" destOrd="0" presId="urn:microsoft.com/office/officeart/2008/layout/LinedList"/>
    <dgm:cxn modelId="{5AF0F8AE-BA0D-4E41-ACA0-4A12A7D21C4D}" type="presParOf" srcId="{CF2E2E6A-61BA-DC43-9E67-9978306D65D0}" destId="{10254935-E747-7F48-91F3-97B0AB3E4545}" srcOrd="1" destOrd="0" presId="urn:microsoft.com/office/officeart/2008/layout/LinedList"/>
    <dgm:cxn modelId="{6CA7177F-5D1A-8B40-ACE6-43ADFE33B807}" type="presParOf" srcId="{10254935-E747-7F48-91F3-97B0AB3E4545}" destId="{B3D3D0D6-76F9-D548-9653-EE7B1221F5CA}" srcOrd="0" destOrd="0" presId="urn:microsoft.com/office/officeart/2008/layout/LinedList"/>
    <dgm:cxn modelId="{9A8508F7-03A5-074F-A72A-5EB3BD6AC214}" type="presParOf" srcId="{10254935-E747-7F48-91F3-97B0AB3E4545}" destId="{DF7397D7-23BC-F645-A5A3-DCE29CAC9145}" srcOrd="1" destOrd="0" presId="urn:microsoft.com/office/officeart/2008/layout/LinedList"/>
    <dgm:cxn modelId="{067BB35C-87FC-5C4C-8D83-D76AA0DA3ED5}" type="presParOf" srcId="{CF2E2E6A-61BA-DC43-9E67-9978306D65D0}" destId="{31E66C96-747C-5E4D-AA9E-64703AFD79AB}" srcOrd="2" destOrd="0" presId="urn:microsoft.com/office/officeart/2008/layout/LinedList"/>
    <dgm:cxn modelId="{31B428F8-8F43-354A-A40E-90A41A132EF0}" type="presParOf" srcId="{CF2E2E6A-61BA-DC43-9E67-9978306D65D0}" destId="{25B065E2-0181-C942-A6E8-ED1A710DB42A}" srcOrd="3" destOrd="0" presId="urn:microsoft.com/office/officeart/2008/layout/LinedList"/>
    <dgm:cxn modelId="{01DA28F6-BD10-114A-B7DD-EFFD09B01546}" type="presParOf" srcId="{25B065E2-0181-C942-A6E8-ED1A710DB42A}" destId="{F348D278-0DD4-C34D-A251-3CEADD12EC12}" srcOrd="0" destOrd="0" presId="urn:microsoft.com/office/officeart/2008/layout/LinedList"/>
    <dgm:cxn modelId="{B5D1C386-88F2-664C-ADA8-0AC5356EB0CC}" type="presParOf" srcId="{25B065E2-0181-C942-A6E8-ED1A710DB42A}" destId="{2321D966-91BE-0B46-AA01-1D84462D450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Yes. At all times mediums are responsible for their actions and for the consequences of their actions (the good or harm the spirits accomplish through them).</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5462338-4C0A-A746-BA19-575F24DD5E58}">
      <dgm:prSet custT="1"/>
      <dgm:spPr/>
      <dgm:t>
        <a:bodyPr/>
        <a:lstStyle/>
        <a:p>
          <a:r>
            <a:rPr lang="en-US" sz="2000" b="1" dirty="0" smtClean="0"/>
            <a:t>To clarify, the spirit is certainly responsible for what he/she does through a medium, but the medium always bears equal responsibility for what happens. Both the medium and the spirit are equally accomplices in whatever good or harm comes from the communication.</a:t>
          </a:r>
          <a:endParaRPr lang="en-US" sz="2000" b="1" dirty="0"/>
        </a:p>
      </dgm:t>
    </dgm:pt>
    <dgm:pt modelId="{3C966946-6E97-C140-BF52-72BE4886406F}" type="parTrans" cxnId="{CC2CDCA6-FE08-C148-8645-4221B7D9871F}">
      <dgm:prSet/>
      <dgm:spPr/>
      <dgm:t>
        <a:bodyPr/>
        <a:lstStyle/>
        <a:p>
          <a:endParaRPr lang="en-US"/>
        </a:p>
      </dgm:t>
    </dgm:pt>
    <dgm:pt modelId="{A758E34B-7BD8-5549-950E-02F3EB421C6C}" type="sibTrans" cxnId="{CC2CDCA6-FE08-C148-8645-4221B7D9871F}">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0CF8121D-AC7C-1146-96E9-FA81056BEF93}" type="pres">
      <dgm:prSet presAssocID="{C5462338-4C0A-A746-BA19-575F24DD5E58}" presName="thickLine" presStyleLbl="alignNode1" presStyleIdx="1" presStyleCnt="2"/>
      <dgm:spPr/>
    </dgm:pt>
    <dgm:pt modelId="{3472D5B9-B165-E44C-9642-B235CF0FB8B2}" type="pres">
      <dgm:prSet presAssocID="{C5462338-4C0A-A746-BA19-575F24DD5E58}" presName="horz1" presStyleCnt="0"/>
      <dgm:spPr/>
    </dgm:pt>
    <dgm:pt modelId="{BA629511-030F-5943-A455-B017664FEC1F}" type="pres">
      <dgm:prSet presAssocID="{C5462338-4C0A-A746-BA19-575F24DD5E58}" presName="tx1" presStyleLbl="revTx" presStyleIdx="1" presStyleCnt="2"/>
      <dgm:spPr/>
      <dgm:t>
        <a:bodyPr/>
        <a:lstStyle/>
        <a:p>
          <a:endParaRPr lang="en-US"/>
        </a:p>
      </dgm:t>
    </dgm:pt>
    <dgm:pt modelId="{A8A3E531-564A-1744-9618-3836E40E64E5}" type="pres">
      <dgm:prSet presAssocID="{C5462338-4C0A-A746-BA19-575F24DD5E58}" presName="vert1" presStyleCnt="0"/>
      <dgm:spPr/>
    </dgm:pt>
  </dgm:ptLst>
  <dgm:cxnLst>
    <dgm:cxn modelId="{5A8FADFC-9F49-A547-A512-8408C25F0D7D}" type="presOf" srcId="{C5462338-4C0A-A746-BA19-575F24DD5E58}" destId="{BA629511-030F-5943-A455-B017664FEC1F}" srcOrd="0" destOrd="0" presId="urn:microsoft.com/office/officeart/2008/layout/LinedList"/>
    <dgm:cxn modelId="{0B62745C-509A-8744-9D1B-D988E96C0161}" type="presOf" srcId="{DBF968E2-57AD-594B-A42A-080E38E3D8B5}" destId="{CF2E2E6A-61BA-DC43-9E67-9978306D65D0}" srcOrd="0" destOrd="0" presId="urn:microsoft.com/office/officeart/2008/layout/LinedList"/>
    <dgm:cxn modelId="{5C635456-6825-6547-89F3-AC5222977ACB}"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CC2CDCA6-FE08-C148-8645-4221B7D9871F}" srcId="{DBF968E2-57AD-594B-A42A-080E38E3D8B5}" destId="{C5462338-4C0A-A746-BA19-575F24DD5E58}" srcOrd="1" destOrd="0" parTransId="{3C966946-6E97-C140-BF52-72BE4886406F}" sibTransId="{A758E34B-7BD8-5549-950E-02F3EB421C6C}"/>
    <dgm:cxn modelId="{EE55B4BF-B311-7C42-B800-033447903479}" type="presParOf" srcId="{CF2E2E6A-61BA-DC43-9E67-9978306D65D0}" destId="{BCB0B7B4-F0C8-F54D-903E-361B3BCD84DD}" srcOrd="0" destOrd="0" presId="urn:microsoft.com/office/officeart/2008/layout/LinedList"/>
    <dgm:cxn modelId="{8F1FA0B6-E4CE-584B-AB94-CEEC7BF1C69C}" type="presParOf" srcId="{CF2E2E6A-61BA-DC43-9E67-9978306D65D0}" destId="{10254935-E747-7F48-91F3-97B0AB3E4545}" srcOrd="1" destOrd="0" presId="urn:microsoft.com/office/officeart/2008/layout/LinedList"/>
    <dgm:cxn modelId="{89EA8A4B-8CC5-DB47-A534-75B4E21DE4E9}" type="presParOf" srcId="{10254935-E747-7F48-91F3-97B0AB3E4545}" destId="{B3D3D0D6-76F9-D548-9653-EE7B1221F5CA}" srcOrd="0" destOrd="0" presId="urn:microsoft.com/office/officeart/2008/layout/LinedList"/>
    <dgm:cxn modelId="{89BBB83D-7C98-BD40-9301-11B09F6B98C5}" type="presParOf" srcId="{10254935-E747-7F48-91F3-97B0AB3E4545}" destId="{DF7397D7-23BC-F645-A5A3-DCE29CAC9145}" srcOrd="1" destOrd="0" presId="urn:microsoft.com/office/officeart/2008/layout/LinedList"/>
    <dgm:cxn modelId="{8CCEBDE2-83DD-8D4C-BE44-804282BF371F}" type="presParOf" srcId="{CF2E2E6A-61BA-DC43-9E67-9978306D65D0}" destId="{0CF8121D-AC7C-1146-96E9-FA81056BEF93}" srcOrd="2" destOrd="0" presId="urn:microsoft.com/office/officeart/2008/layout/LinedList"/>
    <dgm:cxn modelId="{FDF4F92C-E256-DB49-B9D3-9D112A6CBB87}" type="presParOf" srcId="{CF2E2E6A-61BA-DC43-9E67-9978306D65D0}" destId="{3472D5B9-B165-E44C-9642-B235CF0FB8B2}" srcOrd="3" destOrd="0" presId="urn:microsoft.com/office/officeart/2008/layout/LinedList"/>
    <dgm:cxn modelId="{87B1FEC1-80A5-D240-A6E3-77230291E2D3}" type="presParOf" srcId="{3472D5B9-B165-E44C-9642-B235CF0FB8B2}" destId="{BA629511-030F-5943-A455-B017664FEC1F}" srcOrd="0" destOrd="0" presId="urn:microsoft.com/office/officeart/2008/layout/LinedList"/>
    <dgm:cxn modelId="{B00FFFF7-CF2B-6B42-BAF1-F7E42F640C6D}" type="presParOf" srcId="{3472D5B9-B165-E44C-9642-B235CF0FB8B2}" destId="{A8A3E531-564A-1744-9618-3836E40E64E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Learning is a slow, life-long process; the point is to strive for a tiny bit of progress every day.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73D20A80-DD6C-2D4F-ACB4-4145D5BF2124}">
      <dgm:prSet custT="1"/>
      <dgm:spPr/>
      <dgm:t>
        <a:bodyPr/>
        <a:lstStyle/>
        <a:p>
          <a:pPr rtl="0"/>
          <a:r>
            <a:rPr lang="en-US" sz="2000" b="1" dirty="0" smtClean="0"/>
            <a:t>Live your life as best you can and every evening ask yourself, “Have I learned anything today?” “Have I accomplished good today?” “What mistakes have I made today?” Be honest in answering those questions and let the answers be your guide for the next day.</a:t>
          </a:r>
          <a:endParaRPr lang="en-US" sz="2000" b="1" dirty="0"/>
        </a:p>
      </dgm:t>
    </dgm:pt>
    <dgm:pt modelId="{CA2EACF4-3FA7-E143-B3A3-85657861DF8C}" type="parTrans" cxnId="{3654D470-C52B-0C43-AAD1-13F11F128317}">
      <dgm:prSet/>
      <dgm:spPr/>
      <dgm:t>
        <a:bodyPr/>
        <a:lstStyle/>
        <a:p>
          <a:endParaRPr lang="en-US"/>
        </a:p>
      </dgm:t>
    </dgm:pt>
    <dgm:pt modelId="{0995C503-D0ED-3E41-A0ED-4250C3CBD313}" type="sibTrans" cxnId="{3654D470-C52B-0C43-AAD1-13F11F128317}">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F42C60BF-37E9-454F-BDA5-7966A124991B}" type="pres">
      <dgm:prSet presAssocID="{73D20A80-DD6C-2D4F-ACB4-4145D5BF2124}" presName="thickLine" presStyleLbl="alignNode1" presStyleIdx="1" presStyleCnt="2"/>
      <dgm:spPr/>
    </dgm:pt>
    <dgm:pt modelId="{D3827191-F0DB-C44D-A947-A946E2D50CDA}" type="pres">
      <dgm:prSet presAssocID="{73D20A80-DD6C-2D4F-ACB4-4145D5BF2124}" presName="horz1" presStyleCnt="0"/>
      <dgm:spPr/>
    </dgm:pt>
    <dgm:pt modelId="{3546268E-42FC-4F4E-87E2-41FA00335ED0}" type="pres">
      <dgm:prSet presAssocID="{73D20A80-DD6C-2D4F-ACB4-4145D5BF2124}" presName="tx1" presStyleLbl="revTx" presStyleIdx="1" presStyleCnt="2"/>
      <dgm:spPr/>
      <dgm:t>
        <a:bodyPr/>
        <a:lstStyle/>
        <a:p>
          <a:endParaRPr lang="en-US"/>
        </a:p>
      </dgm:t>
    </dgm:pt>
    <dgm:pt modelId="{BFEF78AB-ED80-EE44-B39F-D148CF582E28}" type="pres">
      <dgm:prSet presAssocID="{73D20A80-DD6C-2D4F-ACB4-4145D5BF2124}" presName="vert1" presStyleCnt="0"/>
      <dgm:spPr/>
    </dgm:pt>
  </dgm:ptLst>
  <dgm:cxnLst>
    <dgm:cxn modelId="{422E9D33-4FD4-004F-BDDD-3F07118D7D04}" type="presOf" srcId="{AA0FAFE5-592A-5F46-891B-6DD1E5A4F3FD}" destId="{B3D3D0D6-76F9-D548-9653-EE7B1221F5CA}" srcOrd="0" destOrd="0" presId="urn:microsoft.com/office/officeart/2008/layout/LinedList"/>
    <dgm:cxn modelId="{2510A402-8CB6-C24C-AA3D-7DCBA2CACBFD}" type="presOf" srcId="{73D20A80-DD6C-2D4F-ACB4-4145D5BF2124}" destId="{3546268E-42FC-4F4E-87E2-41FA00335ED0}" srcOrd="0" destOrd="0" presId="urn:microsoft.com/office/officeart/2008/layout/LinedList"/>
    <dgm:cxn modelId="{D0B736F7-829E-BA46-A51B-9AA2C1A97B25}"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3654D470-C52B-0C43-AAD1-13F11F128317}" srcId="{DBF968E2-57AD-594B-A42A-080E38E3D8B5}" destId="{73D20A80-DD6C-2D4F-ACB4-4145D5BF2124}" srcOrd="1" destOrd="0" parTransId="{CA2EACF4-3FA7-E143-B3A3-85657861DF8C}" sibTransId="{0995C503-D0ED-3E41-A0ED-4250C3CBD313}"/>
    <dgm:cxn modelId="{39A9FFD2-B7FF-E74A-BC29-243DB05EC0E9}" type="presParOf" srcId="{CF2E2E6A-61BA-DC43-9E67-9978306D65D0}" destId="{BCB0B7B4-F0C8-F54D-903E-361B3BCD84DD}" srcOrd="0" destOrd="0" presId="urn:microsoft.com/office/officeart/2008/layout/LinedList"/>
    <dgm:cxn modelId="{47D335B9-364C-CF44-BAB9-7FF54A3FF4A9}" type="presParOf" srcId="{CF2E2E6A-61BA-DC43-9E67-9978306D65D0}" destId="{10254935-E747-7F48-91F3-97B0AB3E4545}" srcOrd="1" destOrd="0" presId="urn:microsoft.com/office/officeart/2008/layout/LinedList"/>
    <dgm:cxn modelId="{BF24D009-CFD3-6D49-A9D1-573B0F996CC7}" type="presParOf" srcId="{10254935-E747-7F48-91F3-97B0AB3E4545}" destId="{B3D3D0D6-76F9-D548-9653-EE7B1221F5CA}" srcOrd="0" destOrd="0" presId="urn:microsoft.com/office/officeart/2008/layout/LinedList"/>
    <dgm:cxn modelId="{E7952F68-0C40-A04D-8011-F2E98DB88D63}" type="presParOf" srcId="{10254935-E747-7F48-91F3-97B0AB3E4545}" destId="{DF7397D7-23BC-F645-A5A3-DCE29CAC9145}" srcOrd="1" destOrd="0" presId="urn:microsoft.com/office/officeart/2008/layout/LinedList"/>
    <dgm:cxn modelId="{59200D3A-D5B4-D840-BD9A-A30660BAADC3}" type="presParOf" srcId="{CF2E2E6A-61BA-DC43-9E67-9978306D65D0}" destId="{F42C60BF-37E9-454F-BDA5-7966A124991B}" srcOrd="2" destOrd="0" presId="urn:microsoft.com/office/officeart/2008/layout/LinedList"/>
    <dgm:cxn modelId="{B133C13F-EEC9-9540-95E4-982D3EAA211A}" type="presParOf" srcId="{CF2E2E6A-61BA-DC43-9E67-9978306D65D0}" destId="{D3827191-F0DB-C44D-A947-A946E2D50CDA}" srcOrd="3" destOrd="0" presId="urn:microsoft.com/office/officeart/2008/layout/LinedList"/>
    <dgm:cxn modelId="{CA80D307-977B-1442-B02D-668FF2BEFC29}" type="presParOf" srcId="{D3827191-F0DB-C44D-A947-A946E2D50CDA}" destId="{3546268E-42FC-4F4E-87E2-41FA00335ED0}" srcOrd="0" destOrd="0" presId="urn:microsoft.com/office/officeart/2008/layout/LinedList"/>
    <dgm:cxn modelId="{C84B1D6E-B165-9842-B0D1-E241326A19CA}" type="presParOf" srcId="{D3827191-F0DB-C44D-A947-A946E2D50CDA}" destId="{BFEF78AB-ED80-EE44-B39F-D148CF582E2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Learning is a slow, life-long process; the point is to strive for a tiny bit of progress every day.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73D20A80-DD6C-2D4F-ACB4-4145D5BF2124}">
      <dgm:prSet custT="1"/>
      <dgm:spPr/>
      <dgm:t>
        <a:bodyPr/>
        <a:lstStyle/>
        <a:p>
          <a:pPr rtl="0"/>
          <a:r>
            <a:rPr lang="en-US" sz="2000" b="1" dirty="0" smtClean="0"/>
            <a:t>Live your life as best you can and every evening ask yourself, “Have I learned anything today?” “Have I accomplished good today?” “What mistakes have I made today?” Be honest in answering those questions and let the answers be your guide for the next day.</a:t>
          </a:r>
          <a:endParaRPr lang="en-US" sz="2000" b="1" dirty="0"/>
        </a:p>
      </dgm:t>
    </dgm:pt>
    <dgm:pt modelId="{CA2EACF4-3FA7-E143-B3A3-85657861DF8C}" type="parTrans" cxnId="{3654D470-C52B-0C43-AAD1-13F11F128317}">
      <dgm:prSet/>
      <dgm:spPr/>
      <dgm:t>
        <a:bodyPr/>
        <a:lstStyle/>
        <a:p>
          <a:endParaRPr lang="en-US"/>
        </a:p>
      </dgm:t>
    </dgm:pt>
    <dgm:pt modelId="{0995C503-D0ED-3E41-A0ED-4250C3CBD313}" type="sibTrans" cxnId="{3654D470-C52B-0C43-AAD1-13F11F128317}">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F42C60BF-37E9-454F-BDA5-7966A124991B}" type="pres">
      <dgm:prSet presAssocID="{73D20A80-DD6C-2D4F-ACB4-4145D5BF2124}" presName="thickLine" presStyleLbl="alignNode1" presStyleIdx="1" presStyleCnt="2"/>
      <dgm:spPr/>
    </dgm:pt>
    <dgm:pt modelId="{D3827191-F0DB-C44D-A947-A946E2D50CDA}" type="pres">
      <dgm:prSet presAssocID="{73D20A80-DD6C-2D4F-ACB4-4145D5BF2124}" presName="horz1" presStyleCnt="0"/>
      <dgm:spPr/>
    </dgm:pt>
    <dgm:pt modelId="{3546268E-42FC-4F4E-87E2-41FA00335ED0}" type="pres">
      <dgm:prSet presAssocID="{73D20A80-DD6C-2D4F-ACB4-4145D5BF2124}" presName="tx1" presStyleLbl="revTx" presStyleIdx="1" presStyleCnt="2"/>
      <dgm:spPr/>
      <dgm:t>
        <a:bodyPr/>
        <a:lstStyle/>
        <a:p>
          <a:endParaRPr lang="en-US"/>
        </a:p>
      </dgm:t>
    </dgm:pt>
    <dgm:pt modelId="{BFEF78AB-ED80-EE44-B39F-D148CF582E28}" type="pres">
      <dgm:prSet presAssocID="{73D20A80-DD6C-2D4F-ACB4-4145D5BF2124}" presName="vert1" presStyleCnt="0"/>
      <dgm:spPr/>
    </dgm:pt>
  </dgm:ptLst>
  <dgm:cxnLst>
    <dgm:cxn modelId="{DD57F56E-26A8-F940-8828-165A0DB5890F}" type="presOf" srcId="{DBF968E2-57AD-594B-A42A-080E38E3D8B5}" destId="{CF2E2E6A-61BA-DC43-9E67-9978306D65D0}" srcOrd="0" destOrd="0" presId="urn:microsoft.com/office/officeart/2008/layout/LinedList"/>
    <dgm:cxn modelId="{65843689-6DFE-AE41-998A-7960E3D545EE}" type="presOf" srcId="{73D20A80-DD6C-2D4F-ACB4-4145D5BF2124}" destId="{3546268E-42FC-4F4E-87E2-41FA00335E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EE272CD5-5185-8042-9B26-5BA77114B28B}" type="presOf" srcId="{AA0FAFE5-592A-5F46-891B-6DD1E5A4F3FD}" destId="{B3D3D0D6-76F9-D548-9653-EE7B1221F5CA}" srcOrd="0" destOrd="0" presId="urn:microsoft.com/office/officeart/2008/layout/LinedList"/>
    <dgm:cxn modelId="{3654D470-C52B-0C43-AAD1-13F11F128317}" srcId="{DBF968E2-57AD-594B-A42A-080E38E3D8B5}" destId="{73D20A80-DD6C-2D4F-ACB4-4145D5BF2124}" srcOrd="1" destOrd="0" parTransId="{CA2EACF4-3FA7-E143-B3A3-85657861DF8C}" sibTransId="{0995C503-D0ED-3E41-A0ED-4250C3CBD313}"/>
    <dgm:cxn modelId="{C1B2E7AC-AD51-A249-8BA6-216FE91D152C}" type="presParOf" srcId="{CF2E2E6A-61BA-DC43-9E67-9978306D65D0}" destId="{BCB0B7B4-F0C8-F54D-903E-361B3BCD84DD}" srcOrd="0" destOrd="0" presId="urn:microsoft.com/office/officeart/2008/layout/LinedList"/>
    <dgm:cxn modelId="{1FE63E93-B3E7-5549-BE4E-BB8D11F2E62A}" type="presParOf" srcId="{CF2E2E6A-61BA-DC43-9E67-9978306D65D0}" destId="{10254935-E747-7F48-91F3-97B0AB3E4545}" srcOrd="1" destOrd="0" presId="urn:microsoft.com/office/officeart/2008/layout/LinedList"/>
    <dgm:cxn modelId="{CFD253DD-B83E-1549-B332-BF6E99662DF0}" type="presParOf" srcId="{10254935-E747-7F48-91F3-97B0AB3E4545}" destId="{B3D3D0D6-76F9-D548-9653-EE7B1221F5CA}" srcOrd="0" destOrd="0" presId="urn:microsoft.com/office/officeart/2008/layout/LinedList"/>
    <dgm:cxn modelId="{35FB336E-244A-FF48-95F9-EF6D0F8BC1B0}" type="presParOf" srcId="{10254935-E747-7F48-91F3-97B0AB3E4545}" destId="{DF7397D7-23BC-F645-A5A3-DCE29CAC9145}" srcOrd="1" destOrd="0" presId="urn:microsoft.com/office/officeart/2008/layout/LinedList"/>
    <dgm:cxn modelId="{D8899F01-B042-864F-8BBA-4CB935FC9734}" type="presParOf" srcId="{CF2E2E6A-61BA-DC43-9E67-9978306D65D0}" destId="{F42C60BF-37E9-454F-BDA5-7966A124991B}" srcOrd="2" destOrd="0" presId="urn:microsoft.com/office/officeart/2008/layout/LinedList"/>
    <dgm:cxn modelId="{5153010F-C010-0143-AF26-996B9132FD29}" type="presParOf" srcId="{CF2E2E6A-61BA-DC43-9E67-9978306D65D0}" destId="{D3827191-F0DB-C44D-A947-A946E2D50CDA}" srcOrd="3" destOrd="0" presId="urn:microsoft.com/office/officeart/2008/layout/LinedList"/>
    <dgm:cxn modelId="{F22BF5F0-02F6-DC47-B185-4CF30E42D233}" type="presParOf" srcId="{D3827191-F0DB-C44D-A947-A946E2D50CDA}" destId="{3546268E-42FC-4F4E-87E2-41FA00335ED0}" srcOrd="0" destOrd="0" presId="urn:microsoft.com/office/officeart/2008/layout/LinedList"/>
    <dgm:cxn modelId="{84D8F192-B530-3B4C-98C4-815F7AACECDA}" type="presParOf" srcId="{D3827191-F0DB-C44D-A947-A946E2D50CDA}" destId="{BFEF78AB-ED80-EE44-B39F-D148CF582E28}"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The spirit world is a series of dimensions existing in vibrational states that are different from those of our own material world.</a:t>
          </a:r>
          <a:endParaRPr lang="en-US" sz="24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036570DD-2F78-CB42-AB51-6EA95A70C1B1}">
      <dgm:prSet custT="1"/>
      <dgm:spPr/>
      <dgm:t>
        <a:bodyPr/>
        <a:lstStyle/>
        <a:p>
          <a:pPr rtl="0"/>
          <a:r>
            <a:rPr lang="en-US" sz="2400" b="1" dirty="0" smtClean="0"/>
            <a:t> A medium, to put it very simply, is like a radio that can be tuned in to different radio frequencies (dimensions) under particular circumstances. </a:t>
          </a:r>
          <a:endParaRPr lang="en-US" sz="2400" b="1" dirty="0"/>
        </a:p>
      </dgm:t>
    </dgm:pt>
    <dgm:pt modelId="{70BC12D5-6435-B54F-AD68-8B5EABBB5325}" type="parTrans" cxnId="{5C8BB0C9-4DBC-FC47-94C1-17C8CF8BF2EC}">
      <dgm:prSet/>
      <dgm:spPr/>
      <dgm:t>
        <a:bodyPr/>
        <a:lstStyle/>
        <a:p>
          <a:endParaRPr lang="en-US"/>
        </a:p>
      </dgm:t>
    </dgm:pt>
    <dgm:pt modelId="{5DA3B789-0A16-BA41-BA43-180AFE036AAB}" type="sibTrans" cxnId="{5C8BB0C9-4DBC-FC47-94C1-17C8CF8BF2EC}">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dgm:spPr/>
      <dgm:t>
        <a:bodyPr/>
        <a:lstStyle/>
        <a:p>
          <a:endParaRPr lang="en-US"/>
        </a:p>
      </dgm:t>
    </dgm:pt>
    <dgm:pt modelId="{DF7397D7-23BC-F645-A5A3-DCE29CAC9145}" type="pres">
      <dgm:prSet presAssocID="{AA0FAFE5-592A-5F46-891B-6DD1E5A4F3FD}" presName="vert1" presStyleCnt="0"/>
      <dgm:spPr/>
    </dgm:pt>
    <dgm:pt modelId="{F2E6E63A-2585-C14C-A471-10D6D70BEA08}" type="pres">
      <dgm:prSet presAssocID="{036570DD-2F78-CB42-AB51-6EA95A70C1B1}" presName="thickLine" presStyleLbl="alignNode1" presStyleIdx="1" presStyleCnt="2"/>
      <dgm:spPr/>
    </dgm:pt>
    <dgm:pt modelId="{52D8470E-144E-DF48-AD68-C984AA8258DA}" type="pres">
      <dgm:prSet presAssocID="{036570DD-2F78-CB42-AB51-6EA95A70C1B1}" presName="horz1" presStyleCnt="0"/>
      <dgm:spPr/>
    </dgm:pt>
    <dgm:pt modelId="{872CA41C-2EC2-B74D-B669-82035F70A2A4}" type="pres">
      <dgm:prSet presAssocID="{036570DD-2F78-CB42-AB51-6EA95A70C1B1}" presName="tx1" presStyleLbl="revTx" presStyleIdx="1" presStyleCnt="2"/>
      <dgm:spPr/>
      <dgm:t>
        <a:bodyPr/>
        <a:lstStyle/>
        <a:p>
          <a:endParaRPr lang="en-US"/>
        </a:p>
      </dgm:t>
    </dgm:pt>
    <dgm:pt modelId="{F916F4AC-68AF-024B-9F90-E007F4A27813}" type="pres">
      <dgm:prSet presAssocID="{036570DD-2F78-CB42-AB51-6EA95A70C1B1}" presName="vert1" presStyleCnt="0"/>
      <dgm:spPr/>
    </dgm:pt>
  </dgm:ptLst>
  <dgm:cxnLst>
    <dgm:cxn modelId="{C6D0F33A-C853-094A-8C8A-108CBA09BEA4}" type="presOf" srcId="{AA0FAFE5-592A-5F46-891B-6DD1E5A4F3FD}" destId="{B3D3D0D6-76F9-D548-9653-EE7B1221F5CA}" srcOrd="0" destOrd="0" presId="urn:microsoft.com/office/officeart/2008/layout/LinedList"/>
    <dgm:cxn modelId="{5C8BB0C9-4DBC-FC47-94C1-17C8CF8BF2EC}" srcId="{DBF968E2-57AD-594B-A42A-080E38E3D8B5}" destId="{036570DD-2F78-CB42-AB51-6EA95A70C1B1}" srcOrd="1" destOrd="0" parTransId="{70BC12D5-6435-B54F-AD68-8B5EABBB5325}" sibTransId="{5DA3B789-0A16-BA41-BA43-180AFE036AAB}"/>
    <dgm:cxn modelId="{C9A00AEB-5EAA-2B41-BAAC-84E7484C25F8}" type="presOf" srcId="{036570DD-2F78-CB42-AB51-6EA95A70C1B1}" destId="{872CA41C-2EC2-B74D-B669-82035F70A2A4}" srcOrd="0" destOrd="0" presId="urn:microsoft.com/office/officeart/2008/layout/LinedList"/>
    <dgm:cxn modelId="{BA5469EB-40BA-1A46-8285-C70DCC46899F}"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E1B85506-B352-4646-9A98-014FB930F28F}" type="presParOf" srcId="{CF2E2E6A-61BA-DC43-9E67-9978306D65D0}" destId="{BCB0B7B4-F0C8-F54D-903E-361B3BCD84DD}" srcOrd="0" destOrd="0" presId="urn:microsoft.com/office/officeart/2008/layout/LinedList"/>
    <dgm:cxn modelId="{54927EEB-6B92-B24C-A7A0-54FEC4E1CFDE}" type="presParOf" srcId="{CF2E2E6A-61BA-DC43-9E67-9978306D65D0}" destId="{10254935-E747-7F48-91F3-97B0AB3E4545}" srcOrd="1" destOrd="0" presId="urn:microsoft.com/office/officeart/2008/layout/LinedList"/>
    <dgm:cxn modelId="{7C94BF2C-CAB0-E34A-96E9-83DF7FC2A1C1}" type="presParOf" srcId="{10254935-E747-7F48-91F3-97B0AB3E4545}" destId="{B3D3D0D6-76F9-D548-9653-EE7B1221F5CA}" srcOrd="0" destOrd="0" presId="urn:microsoft.com/office/officeart/2008/layout/LinedList"/>
    <dgm:cxn modelId="{7B632EDC-B12E-8145-B9F6-8D719F62B9C0}" type="presParOf" srcId="{10254935-E747-7F48-91F3-97B0AB3E4545}" destId="{DF7397D7-23BC-F645-A5A3-DCE29CAC9145}" srcOrd="1" destOrd="0" presId="urn:microsoft.com/office/officeart/2008/layout/LinedList"/>
    <dgm:cxn modelId="{E8A51B2C-7068-A84B-BBD2-60D663B712DF}" type="presParOf" srcId="{CF2E2E6A-61BA-DC43-9E67-9978306D65D0}" destId="{F2E6E63A-2585-C14C-A471-10D6D70BEA08}" srcOrd="2" destOrd="0" presId="urn:microsoft.com/office/officeart/2008/layout/LinedList"/>
    <dgm:cxn modelId="{194D572D-1B6D-8B49-9BE4-2F9696FC06E1}" type="presParOf" srcId="{CF2E2E6A-61BA-DC43-9E67-9978306D65D0}" destId="{52D8470E-144E-DF48-AD68-C984AA8258DA}" srcOrd="3" destOrd="0" presId="urn:microsoft.com/office/officeart/2008/layout/LinedList"/>
    <dgm:cxn modelId="{A8C34CB4-F513-314B-88A8-FC093F5E7421}" type="presParOf" srcId="{52D8470E-144E-DF48-AD68-C984AA8258DA}" destId="{872CA41C-2EC2-B74D-B669-82035F70A2A4}" srcOrd="0" destOrd="0" presId="urn:microsoft.com/office/officeart/2008/layout/LinedList"/>
    <dgm:cxn modelId="{943CE5CB-1A72-0442-86D8-87EE5E3A6F9D}" type="presParOf" srcId="{52D8470E-144E-DF48-AD68-C984AA8258DA}" destId="{F916F4AC-68AF-024B-9F90-E007F4A27813}"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Just because the spirit looks like a family member does not mean it really is. Spirits do have the ability to appear in different forms (faces).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9471A566-DF57-DA4F-A4C7-7618E46A2533}">
      <dgm:prSet custT="1"/>
      <dgm:spPr/>
      <dgm:t>
        <a:bodyPr/>
        <a:lstStyle/>
        <a:p>
          <a:r>
            <a:rPr lang="en-US" sz="2000" b="1" dirty="0" smtClean="0"/>
            <a:t>It is also important to remember that just because a family member has discarnated, its relationship with you has ended. If that family member truly loved you it is reasonable to assume that they would try to communicate with you and/or through you.</a:t>
          </a:r>
          <a:endParaRPr lang="en-US" sz="2000" b="1" dirty="0"/>
        </a:p>
      </dgm:t>
    </dgm:pt>
    <dgm:pt modelId="{7173FC6A-1A37-094F-B5F6-DFB63D1CE952}" type="parTrans" cxnId="{F5771636-ED99-254A-94EC-F56DA87AAB10}">
      <dgm:prSet/>
      <dgm:spPr/>
      <dgm:t>
        <a:bodyPr/>
        <a:lstStyle/>
        <a:p>
          <a:endParaRPr lang="en-US"/>
        </a:p>
      </dgm:t>
    </dgm:pt>
    <dgm:pt modelId="{BD024F7E-AA3F-C143-ADDB-66B2F776A96A}" type="sibTrans" cxnId="{F5771636-ED99-254A-94EC-F56DA87AAB10}">
      <dgm:prSet/>
      <dgm:spPr/>
      <dgm:t>
        <a:bodyPr/>
        <a:lstStyle/>
        <a:p>
          <a:endParaRPr lang="en-US"/>
        </a:p>
      </dgm:t>
    </dgm:pt>
    <dgm:pt modelId="{A268FF21-145A-B14A-BDBE-C7F0CA1611FF}">
      <dgm:prSet custT="1"/>
      <dgm:spPr/>
      <dgm:t>
        <a:bodyPr/>
        <a:lstStyle/>
        <a:p>
          <a:r>
            <a:rPr lang="en-US" sz="2000" b="1" dirty="0" smtClean="0"/>
            <a:t>The important thing is to judge the spirit based on the criteria needed to identify a good spirit or an ignorant spirit.</a:t>
          </a:r>
          <a:endParaRPr lang="en-US" sz="2000" b="1" dirty="0"/>
        </a:p>
      </dgm:t>
    </dgm:pt>
    <dgm:pt modelId="{2AA02B15-8D70-BC4C-AD07-31ABD6E618CE}" type="parTrans" cxnId="{15743E94-80C1-704D-B3C5-E9B2E8D45A99}">
      <dgm:prSet/>
      <dgm:spPr/>
      <dgm:t>
        <a:bodyPr/>
        <a:lstStyle/>
        <a:p>
          <a:endParaRPr lang="en-US"/>
        </a:p>
      </dgm:t>
    </dgm:pt>
    <dgm:pt modelId="{663EF720-37F2-BE4D-93B6-5F43BFA7FBD3}" type="sibTrans" cxnId="{15743E94-80C1-704D-B3C5-E9B2E8D45A9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3"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3" custLinFactNeighborX="7765"/>
      <dgm:spPr/>
      <dgm:t>
        <a:bodyPr/>
        <a:lstStyle/>
        <a:p>
          <a:endParaRPr lang="en-US"/>
        </a:p>
      </dgm:t>
    </dgm:pt>
    <dgm:pt modelId="{DF7397D7-23BC-F645-A5A3-DCE29CAC9145}" type="pres">
      <dgm:prSet presAssocID="{AA0FAFE5-592A-5F46-891B-6DD1E5A4F3FD}" presName="vert1" presStyleCnt="0"/>
      <dgm:spPr/>
    </dgm:pt>
    <dgm:pt modelId="{AD0F56B6-3C76-F547-8823-DF8A9AAD7002}" type="pres">
      <dgm:prSet presAssocID="{9471A566-DF57-DA4F-A4C7-7618E46A2533}" presName="thickLine" presStyleLbl="alignNode1" presStyleIdx="1" presStyleCnt="3" custLinFactNeighborY="-24534"/>
      <dgm:spPr/>
    </dgm:pt>
    <dgm:pt modelId="{A46B2054-A65A-444E-9985-D4D712065526}" type="pres">
      <dgm:prSet presAssocID="{9471A566-DF57-DA4F-A4C7-7618E46A2533}" presName="horz1" presStyleCnt="0"/>
      <dgm:spPr/>
    </dgm:pt>
    <dgm:pt modelId="{6889FFAE-9C69-E548-849B-AEB6B9C85C09}" type="pres">
      <dgm:prSet presAssocID="{9471A566-DF57-DA4F-A4C7-7618E46A2533}" presName="tx1" presStyleLbl="revTx" presStyleIdx="1" presStyleCnt="3" custLinFactNeighborY="-20608"/>
      <dgm:spPr/>
      <dgm:t>
        <a:bodyPr/>
        <a:lstStyle/>
        <a:p>
          <a:endParaRPr lang="en-US"/>
        </a:p>
      </dgm:t>
    </dgm:pt>
    <dgm:pt modelId="{D124DCB2-9AB6-2249-87F1-9D556B167025}" type="pres">
      <dgm:prSet presAssocID="{9471A566-DF57-DA4F-A4C7-7618E46A2533}" presName="vert1" presStyleCnt="0"/>
      <dgm:spPr/>
    </dgm:pt>
    <dgm:pt modelId="{B6B24A98-3414-C046-84D8-988A5A00E213}" type="pres">
      <dgm:prSet presAssocID="{A268FF21-145A-B14A-BDBE-C7F0CA1611FF}" presName="thickLine" presStyleLbl="alignNode1" presStyleIdx="2" presStyleCnt="3"/>
      <dgm:spPr/>
    </dgm:pt>
    <dgm:pt modelId="{6147F54D-9C80-F244-B05E-9D2137408A9F}" type="pres">
      <dgm:prSet presAssocID="{A268FF21-145A-B14A-BDBE-C7F0CA1611FF}" presName="horz1" presStyleCnt="0"/>
      <dgm:spPr/>
    </dgm:pt>
    <dgm:pt modelId="{1385F408-D1FC-684A-8D6E-D632C9480B68}" type="pres">
      <dgm:prSet presAssocID="{A268FF21-145A-B14A-BDBE-C7F0CA1611FF}" presName="tx1" presStyleLbl="revTx" presStyleIdx="2" presStyleCnt="3"/>
      <dgm:spPr/>
      <dgm:t>
        <a:bodyPr/>
        <a:lstStyle/>
        <a:p>
          <a:endParaRPr lang="en-US"/>
        </a:p>
      </dgm:t>
    </dgm:pt>
    <dgm:pt modelId="{3AD14C64-BE5E-8340-9351-EE284E950D1E}" type="pres">
      <dgm:prSet presAssocID="{A268FF21-145A-B14A-BDBE-C7F0CA1611FF}" presName="vert1" presStyleCnt="0"/>
      <dgm:spPr/>
    </dgm:pt>
  </dgm:ptLst>
  <dgm:cxnLst>
    <dgm:cxn modelId="{6855DB4A-2427-B84B-A6DB-4CFC79CD06FB}" type="presOf" srcId="{AA0FAFE5-592A-5F46-891B-6DD1E5A4F3FD}" destId="{B3D3D0D6-76F9-D548-9653-EE7B1221F5CA}" srcOrd="0" destOrd="0" presId="urn:microsoft.com/office/officeart/2008/layout/LinedList"/>
    <dgm:cxn modelId="{F5771636-ED99-254A-94EC-F56DA87AAB10}" srcId="{DBF968E2-57AD-594B-A42A-080E38E3D8B5}" destId="{9471A566-DF57-DA4F-A4C7-7618E46A2533}" srcOrd="1" destOrd="0" parTransId="{7173FC6A-1A37-094F-B5F6-DFB63D1CE952}" sibTransId="{BD024F7E-AA3F-C143-ADDB-66B2F776A96A}"/>
    <dgm:cxn modelId="{C4FB8E11-5DFE-D546-8D44-CFD8D18C1EA9}" srcId="{DBF968E2-57AD-594B-A42A-080E38E3D8B5}" destId="{AA0FAFE5-592A-5F46-891B-6DD1E5A4F3FD}" srcOrd="0" destOrd="0" parTransId="{8057F4E3-D543-AF41-8A96-826E92C61D9B}" sibTransId="{3064E0AB-91C1-3848-BE75-8D018F10C23B}"/>
    <dgm:cxn modelId="{15743E94-80C1-704D-B3C5-E9B2E8D45A99}" srcId="{DBF968E2-57AD-594B-A42A-080E38E3D8B5}" destId="{A268FF21-145A-B14A-BDBE-C7F0CA1611FF}" srcOrd="2" destOrd="0" parTransId="{2AA02B15-8D70-BC4C-AD07-31ABD6E618CE}" sibTransId="{663EF720-37F2-BE4D-93B6-5F43BFA7FBD3}"/>
    <dgm:cxn modelId="{96F55C72-34F5-EB4B-B195-80B296EB56E7}" type="presOf" srcId="{9471A566-DF57-DA4F-A4C7-7618E46A2533}" destId="{6889FFAE-9C69-E548-849B-AEB6B9C85C09}" srcOrd="0" destOrd="0" presId="urn:microsoft.com/office/officeart/2008/layout/LinedList"/>
    <dgm:cxn modelId="{185E2787-211D-2146-8016-FCC339697268}" type="presOf" srcId="{DBF968E2-57AD-594B-A42A-080E38E3D8B5}" destId="{CF2E2E6A-61BA-DC43-9E67-9978306D65D0}" srcOrd="0" destOrd="0" presId="urn:microsoft.com/office/officeart/2008/layout/LinedList"/>
    <dgm:cxn modelId="{11405331-960C-1544-A36A-A5F72A3A47EE}" type="presOf" srcId="{A268FF21-145A-B14A-BDBE-C7F0CA1611FF}" destId="{1385F408-D1FC-684A-8D6E-D632C9480B68}" srcOrd="0" destOrd="0" presId="urn:microsoft.com/office/officeart/2008/layout/LinedList"/>
    <dgm:cxn modelId="{C97E0175-AD17-3449-9B88-6A5DDAE17247}" type="presParOf" srcId="{CF2E2E6A-61BA-DC43-9E67-9978306D65D0}" destId="{BCB0B7B4-F0C8-F54D-903E-361B3BCD84DD}" srcOrd="0" destOrd="0" presId="urn:microsoft.com/office/officeart/2008/layout/LinedList"/>
    <dgm:cxn modelId="{0FE133BF-54FA-4D47-AB26-7ADB26538B13}" type="presParOf" srcId="{CF2E2E6A-61BA-DC43-9E67-9978306D65D0}" destId="{10254935-E747-7F48-91F3-97B0AB3E4545}" srcOrd="1" destOrd="0" presId="urn:microsoft.com/office/officeart/2008/layout/LinedList"/>
    <dgm:cxn modelId="{DF5AC644-4902-C344-AEBE-72E497B89B0D}" type="presParOf" srcId="{10254935-E747-7F48-91F3-97B0AB3E4545}" destId="{B3D3D0D6-76F9-D548-9653-EE7B1221F5CA}" srcOrd="0" destOrd="0" presId="urn:microsoft.com/office/officeart/2008/layout/LinedList"/>
    <dgm:cxn modelId="{E8E10A48-AB30-C048-BE23-ACB49AAAD0DB}" type="presParOf" srcId="{10254935-E747-7F48-91F3-97B0AB3E4545}" destId="{DF7397D7-23BC-F645-A5A3-DCE29CAC9145}" srcOrd="1" destOrd="0" presId="urn:microsoft.com/office/officeart/2008/layout/LinedList"/>
    <dgm:cxn modelId="{6183E424-02C1-8A40-8F48-7F18B5730EF4}" type="presParOf" srcId="{CF2E2E6A-61BA-DC43-9E67-9978306D65D0}" destId="{AD0F56B6-3C76-F547-8823-DF8A9AAD7002}" srcOrd="2" destOrd="0" presId="urn:microsoft.com/office/officeart/2008/layout/LinedList"/>
    <dgm:cxn modelId="{B3BA3DBC-D04A-344E-84A2-8708A604E776}" type="presParOf" srcId="{CF2E2E6A-61BA-DC43-9E67-9978306D65D0}" destId="{A46B2054-A65A-444E-9985-D4D712065526}" srcOrd="3" destOrd="0" presId="urn:microsoft.com/office/officeart/2008/layout/LinedList"/>
    <dgm:cxn modelId="{C5430CBF-6212-AB4E-B66F-FACD9BA8AA89}" type="presParOf" srcId="{A46B2054-A65A-444E-9985-D4D712065526}" destId="{6889FFAE-9C69-E548-849B-AEB6B9C85C09}" srcOrd="0" destOrd="0" presId="urn:microsoft.com/office/officeart/2008/layout/LinedList"/>
    <dgm:cxn modelId="{7B3F7D4B-608D-3B4A-B539-ABA28897416B}" type="presParOf" srcId="{A46B2054-A65A-444E-9985-D4D712065526}" destId="{D124DCB2-9AB6-2249-87F1-9D556B167025}" srcOrd="1" destOrd="0" presId="urn:microsoft.com/office/officeart/2008/layout/LinedList"/>
    <dgm:cxn modelId="{A24D5AAA-D6CD-AB4B-A260-8F6F315BF832}" type="presParOf" srcId="{CF2E2E6A-61BA-DC43-9E67-9978306D65D0}" destId="{B6B24A98-3414-C046-84D8-988A5A00E213}" srcOrd="4" destOrd="0" presId="urn:microsoft.com/office/officeart/2008/layout/LinedList"/>
    <dgm:cxn modelId="{38ED23FB-A768-B54A-8DAD-9CF88DC1DC78}" type="presParOf" srcId="{CF2E2E6A-61BA-DC43-9E67-9978306D65D0}" destId="{6147F54D-9C80-F244-B05E-9D2137408A9F}" srcOrd="5" destOrd="0" presId="urn:microsoft.com/office/officeart/2008/layout/LinedList"/>
    <dgm:cxn modelId="{48A344F7-91A8-E446-B7A7-679F76571AA2}" type="presParOf" srcId="{6147F54D-9C80-F244-B05E-9D2137408A9F}" destId="{1385F408-D1FC-684A-8D6E-D632C9480B68}" srcOrd="0" destOrd="0" presId="urn:microsoft.com/office/officeart/2008/layout/LinedList"/>
    <dgm:cxn modelId="{39BF78B2-C2A1-4746-AB87-4A217650CD13}" type="presParOf" srcId="{6147F54D-9C80-F244-B05E-9D2137408A9F}" destId="{3AD14C64-BE5E-8340-9351-EE284E950D1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Yes, any kind of communication between you and a spirit is mediumship. The particular kind of spirit communication allowed by your mediumship is particular to you, just as a fingerprint is also uniquely your own. It is not a reflection of greater or lesser mediumship ability or ethical progress.</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custLinFactNeighborX="7765"/>
      <dgm:spPr/>
      <dgm:t>
        <a:bodyPr/>
        <a:lstStyle/>
        <a:p>
          <a:endParaRPr lang="en-US"/>
        </a:p>
      </dgm:t>
    </dgm:pt>
    <dgm:pt modelId="{DF7397D7-23BC-F645-A5A3-DCE29CAC9145}" type="pres">
      <dgm:prSet presAssocID="{AA0FAFE5-592A-5F46-891B-6DD1E5A4F3FD}" presName="vert1" presStyleCnt="0"/>
      <dgm:spPr/>
    </dgm:pt>
  </dgm:ptLst>
  <dgm:cxnLst>
    <dgm:cxn modelId="{7BCE8882-6C68-7145-B1F5-D3BE174C5D91}"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1AAFE6DE-BB6B-2B43-86F4-E3638F2C8E0E}" type="presOf" srcId="{DBF968E2-57AD-594B-A42A-080E38E3D8B5}" destId="{CF2E2E6A-61BA-DC43-9E67-9978306D65D0}" srcOrd="0" destOrd="0" presId="urn:microsoft.com/office/officeart/2008/layout/LinedList"/>
    <dgm:cxn modelId="{398E5947-CD54-9646-B9C9-576D0042B690}" type="presParOf" srcId="{CF2E2E6A-61BA-DC43-9E67-9978306D65D0}" destId="{BCB0B7B4-F0C8-F54D-903E-361B3BCD84DD}" srcOrd="0" destOrd="0" presId="urn:microsoft.com/office/officeart/2008/layout/LinedList"/>
    <dgm:cxn modelId="{E2B24769-DEDB-FB4B-A411-A89904C37C9F}" type="presParOf" srcId="{CF2E2E6A-61BA-DC43-9E67-9978306D65D0}" destId="{10254935-E747-7F48-91F3-97B0AB3E4545}" srcOrd="1" destOrd="0" presId="urn:microsoft.com/office/officeart/2008/layout/LinedList"/>
    <dgm:cxn modelId="{B29EB636-0962-DC41-B7D6-7B703F8379B7}" type="presParOf" srcId="{10254935-E747-7F48-91F3-97B0AB3E4545}" destId="{B3D3D0D6-76F9-D548-9653-EE7B1221F5CA}" srcOrd="0" destOrd="0" presId="urn:microsoft.com/office/officeart/2008/layout/LinedList"/>
    <dgm:cxn modelId="{A1B18DBE-0389-4344-A313-E9C31738388C}"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A person during childhood possesses a much deeper connection with the spirit world. So it is common for children to experience what we may call animic or medianimic phenomena. But as the child grows up and reaches pre teen years the same hormonal changes that accompany young adulthood also limit these phenomena in many individuals.</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1AF1022B-1AB1-ED46-832D-9195B9402338}">
      <dgm:prSet custT="1"/>
      <dgm:spPr/>
      <dgm:t>
        <a:bodyPr/>
        <a:lstStyle/>
        <a:p>
          <a:r>
            <a:rPr lang="en-US" sz="2000" b="1" dirty="0" smtClean="0"/>
            <a:t>If your mediumship is developed enough for spirit communication in your adult years, the ability will show itself again. </a:t>
          </a:r>
          <a:endParaRPr lang="en-US" sz="2000" b="1" dirty="0"/>
        </a:p>
      </dgm:t>
    </dgm:pt>
    <dgm:pt modelId="{F7EF01D8-0867-D842-9319-0F1E19C29016}" type="parTrans" cxnId="{FF54D227-C60E-F745-ADD2-E36720E8B887}">
      <dgm:prSet/>
      <dgm:spPr/>
      <dgm:t>
        <a:bodyPr/>
        <a:lstStyle/>
        <a:p>
          <a:endParaRPr lang="en-US"/>
        </a:p>
      </dgm:t>
    </dgm:pt>
    <dgm:pt modelId="{42417C5C-B6EA-3645-A48B-A7A5DBDDFACF}" type="sibTrans" cxnId="{FF54D227-C60E-F745-ADD2-E36720E8B887}">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6AE76ADC-63BE-D742-A826-BD63B2A64342}" type="pres">
      <dgm:prSet presAssocID="{1AF1022B-1AB1-ED46-832D-9195B9402338}" presName="thickLine" presStyleLbl="alignNode1" presStyleIdx="1" presStyleCnt="2"/>
      <dgm:spPr/>
    </dgm:pt>
    <dgm:pt modelId="{CDE56830-2ADB-5B4F-B3EE-BB3A8C4DC0B0}" type="pres">
      <dgm:prSet presAssocID="{1AF1022B-1AB1-ED46-832D-9195B9402338}" presName="horz1" presStyleCnt="0"/>
      <dgm:spPr/>
    </dgm:pt>
    <dgm:pt modelId="{CC345E1B-C2DF-0448-97A8-DF445D5C00DE}" type="pres">
      <dgm:prSet presAssocID="{1AF1022B-1AB1-ED46-832D-9195B9402338}" presName="tx1" presStyleLbl="revTx" presStyleIdx="1" presStyleCnt="2"/>
      <dgm:spPr/>
      <dgm:t>
        <a:bodyPr/>
        <a:lstStyle/>
        <a:p>
          <a:endParaRPr lang="en-US"/>
        </a:p>
      </dgm:t>
    </dgm:pt>
    <dgm:pt modelId="{DA9B9279-EBAF-E348-83C8-A0FDA674C68F}" type="pres">
      <dgm:prSet presAssocID="{1AF1022B-1AB1-ED46-832D-9195B9402338}" presName="vert1" presStyleCnt="0"/>
      <dgm:spPr/>
    </dgm:pt>
  </dgm:ptLst>
  <dgm:cxnLst>
    <dgm:cxn modelId="{75D9C86E-E33E-974B-9A91-CB3445AAF690}" type="presOf" srcId="{1AF1022B-1AB1-ED46-832D-9195B9402338}" destId="{CC345E1B-C2DF-0448-97A8-DF445D5C00DE}" srcOrd="0" destOrd="0" presId="urn:microsoft.com/office/officeart/2008/layout/LinedList"/>
    <dgm:cxn modelId="{FF54D227-C60E-F745-ADD2-E36720E8B887}" srcId="{DBF968E2-57AD-594B-A42A-080E38E3D8B5}" destId="{1AF1022B-1AB1-ED46-832D-9195B9402338}" srcOrd="1" destOrd="0" parTransId="{F7EF01D8-0867-D842-9319-0F1E19C29016}" sibTransId="{42417C5C-B6EA-3645-A48B-A7A5DBDDFACF}"/>
    <dgm:cxn modelId="{C4FB8E11-5DFE-D546-8D44-CFD8D18C1EA9}" srcId="{DBF968E2-57AD-594B-A42A-080E38E3D8B5}" destId="{AA0FAFE5-592A-5F46-891B-6DD1E5A4F3FD}" srcOrd="0" destOrd="0" parTransId="{8057F4E3-D543-AF41-8A96-826E92C61D9B}" sibTransId="{3064E0AB-91C1-3848-BE75-8D018F10C23B}"/>
    <dgm:cxn modelId="{30F362C2-DBD0-8B44-9F50-8FF7326E5CA3}" type="presOf" srcId="{AA0FAFE5-592A-5F46-891B-6DD1E5A4F3FD}" destId="{B3D3D0D6-76F9-D548-9653-EE7B1221F5CA}" srcOrd="0" destOrd="0" presId="urn:microsoft.com/office/officeart/2008/layout/LinedList"/>
    <dgm:cxn modelId="{628154F0-1920-E24F-A669-5F45C5653BDB}" type="presOf" srcId="{DBF968E2-57AD-594B-A42A-080E38E3D8B5}" destId="{CF2E2E6A-61BA-DC43-9E67-9978306D65D0}" srcOrd="0" destOrd="0" presId="urn:microsoft.com/office/officeart/2008/layout/LinedList"/>
    <dgm:cxn modelId="{6A8F5FF3-3C8F-D34B-8FE0-C2453C9F0150}" type="presParOf" srcId="{CF2E2E6A-61BA-DC43-9E67-9978306D65D0}" destId="{BCB0B7B4-F0C8-F54D-903E-361B3BCD84DD}" srcOrd="0" destOrd="0" presId="urn:microsoft.com/office/officeart/2008/layout/LinedList"/>
    <dgm:cxn modelId="{0DBB6CB6-6AE4-4249-AD94-348BAA989EE1}" type="presParOf" srcId="{CF2E2E6A-61BA-DC43-9E67-9978306D65D0}" destId="{10254935-E747-7F48-91F3-97B0AB3E4545}" srcOrd="1" destOrd="0" presId="urn:microsoft.com/office/officeart/2008/layout/LinedList"/>
    <dgm:cxn modelId="{39052C93-BF3A-094F-BD43-FD5C24DC9E13}" type="presParOf" srcId="{10254935-E747-7F48-91F3-97B0AB3E4545}" destId="{B3D3D0D6-76F9-D548-9653-EE7B1221F5CA}" srcOrd="0" destOrd="0" presId="urn:microsoft.com/office/officeart/2008/layout/LinedList"/>
    <dgm:cxn modelId="{945CE0AE-EB8D-AA4F-8D94-BC67B4C7ECBB}" type="presParOf" srcId="{10254935-E747-7F48-91F3-97B0AB3E4545}" destId="{DF7397D7-23BC-F645-A5A3-DCE29CAC9145}" srcOrd="1" destOrd="0" presId="urn:microsoft.com/office/officeart/2008/layout/LinedList"/>
    <dgm:cxn modelId="{17B215B6-13EA-DC4B-9E28-12F7DA478A6D}" type="presParOf" srcId="{CF2E2E6A-61BA-DC43-9E67-9978306D65D0}" destId="{6AE76ADC-63BE-D742-A826-BD63B2A64342}" srcOrd="2" destOrd="0" presId="urn:microsoft.com/office/officeart/2008/layout/LinedList"/>
    <dgm:cxn modelId="{12CBEF21-6456-9548-BC80-E7C6F434CEA3}" type="presParOf" srcId="{CF2E2E6A-61BA-DC43-9E67-9978306D65D0}" destId="{CDE56830-2ADB-5B4F-B3EE-BB3A8C4DC0B0}" srcOrd="3" destOrd="0" presId="urn:microsoft.com/office/officeart/2008/layout/LinedList"/>
    <dgm:cxn modelId="{50BA30D7-EFAC-A846-B09D-14FE69B1E557}" type="presParOf" srcId="{CDE56830-2ADB-5B4F-B3EE-BB3A8C4DC0B0}" destId="{CC345E1B-C2DF-0448-97A8-DF445D5C00DE}" srcOrd="0" destOrd="0" presId="urn:microsoft.com/office/officeart/2008/layout/LinedList"/>
    <dgm:cxn modelId="{232EFD09-04A3-3842-B40F-FDFF4A765A87}" type="presParOf" srcId="{CDE56830-2ADB-5B4F-B3EE-BB3A8C4DC0B0}" destId="{DA9B9279-EBAF-E348-83C8-A0FDA674C68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Sometimes the child has developed the ability to block hurtful spirits at that early age, and sometimes it hasn’t. This is why it is important to take children that present medianimic signs to Spiritist Centers for help and enlightenment.</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07658ACE-E6AB-EA43-A487-2F42527D0C5F}">
      <dgm:prSet custT="1"/>
      <dgm:spPr/>
      <dgm:t>
        <a:bodyPr/>
        <a:lstStyle/>
        <a:p>
          <a:pPr rtl="0"/>
          <a:r>
            <a:rPr lang="en-US" sz="2000" b="1" dirty="0" smtClean="0"/>
            <a:t>As to why a spirit would torment you, spirits of different levels of evolution surround us, and ignorant hurtful spirits enjoy causing harm when the opportunity arises.</a:t>
          </a:r>
          <a:endParaRPr lang="en-US" sz="2000" b="1" dirty="0"/>
        </a:p>
      </dgm:t>
    </dgm:pt>
    <dgm:pt modelId="{DF9BF79E-3BE1-5644-86F3-1930AB9749C3}" type="parTrans" cxnId="{270A341E-F83E-DD46-9321-872913666262}">
      <dgm:prSet/>
      <dgm:spPr/>
      <dgm:t>
        <a:bodyPr/>
        <a:lstStyle/>
        <a:p>
          <a:endParaRPr lang="en-US"/>
        </a:p>
      </dgm:t>
    </dgm:pt>
    <dgm:pt modelId="{43F67D1E-5059-4B42-A8F3-534D6674D276}" type="sibTrans" cxnId="{270A341E-F83E-DD46-9321-872913666262}">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717"/>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4224974E-447E-5343-8C35-171AFA3CBCD7}" type="pres">
      <dgm:prSet presAssocID="{07658ACE-E6AB-EA43-A487-2F42527D0C5F}" presName="thickLine" presStyleLbl="alignNode1" presStyleIdx="1" presStyleCnt="2"/>
      <dgm:spPr/>
    </dgm:pt>
    <dgm:pt modelId="{043B429B-46EA-C142-B425-E5EDF4B78AEE}" type="pres">
      <dgm:prSet presAssocID="{07658ACE-E6AB-EA43-A487-2F42527D0C5F}" presName="horz1" presStyleCnt="0"/>
      <dgm:spPr/>
    </dgm:pt>
    <dgm:pt modelId="{838400DB-AFE1-DC42-A71D-AE79D9681365}" type="pres">
      <dgm:prSet presAssocID="{07658ACE-E6AB-EA43-A487-2F42527D0C5F}" presName="tx1" presStyleLbl="revTx" presStyleIdx="1" presStyleCnt="2"/>
      <dgm:spPr/>
      <dgm:t>
        <a:bodyPr/>
        <a:lstStyle/>
        <a:p>
          <a:endParaRPr lang="en-US"/>
        </a:p>
      </dgm:t>
    </dgm:pt>
    <dgm:pt modelId="{DED198BB-8917-4D4E-9FC6-47E541FC2D69}" type="pres">
      <dgm:prSet presAssocID="{07658ACE-E6AB-EA43-A487-2F42527D0C5F}" presName="vert1" presStyleCnt="0"/>
      <dgm:spPr/>
    </dgm:pt>
  </dgm:ptLst>
  <dgm:cxnLst>
    <dgm:cxn modelId="{2E935732-D94D-3541-A499-3C2F41FF4A26}"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A67516A6-CFA1-9945-877F-C3F00C7E4DE2}" type="presOf" srcId="{07658ACE-E6AB-EA43-A487-2F42527D0C5F}" destId="{838400DB-AFE1-DC42-A71D-AE79D9681365}" srcOrd="0" destOrd="0" presId="urn:microsoft.com/office/officeart/2008/layout/LinedList"/>
    <dgm:cxn modelId="{270A341E-F83E-DD46-9321-872913666262}" srcId="{DBF968E2-57AD-594B-A42A-080E38E3D8B5}" destId="{07658ACE-E6AB-EA43-A487-2F42527D0C5F}" srcOrd="1" destOrd="0" parTransId="{DF9BF79E-3BE1-5644-86F3-1930AB9749C3}" sibTransId="{43F67D1E-5059-4B42-A8F3-534D6674D276}"/>
    <dgm:cxn modelId="{DB7BA09B-EF66-DD4E-983D-A0515FE77493}" type="presOf" srcId="{AA0FAFE5-592A-5F46-891B-6DD1E5A4F3FD}" destId="{B3D3D0D6-76F9-D548-9653-EE7B1221F5CA}" srcOrd="0" destOrd="0" presId="urn:microsoft.com/office/officeart/2008/layout/LinedList"/>
    <dgm:cxn modelId="{612A50A2-6664-BE42-ACDB-2BE3CCB2C174}" type="presParOf" srcId="{CF2E2E6A-61BA-DC43-9E67-9978306D65D0}" destId="{BCB0B7B4-F0C8-F54D-903E-361B3BCD84DD}" srcOrd="0" destOrd="0" presId="urn:microsoft.com/office/officeart/2008/layout/LinedList"/>
    <dgm:cxn modelId="{71C6CE06-9DFB-4D4D-9101-7C41C4CEFF1A}" type="presParOf" srcId="{CF2E2E6A-61BA-DC43-9E67-9978306D65D0}" destId="{10254935-E747-7F48-91F3-97B0AB3E4545}" srcOrd="1" destOrd="0" presId="urn:microsoft.com/office/officeart/2008/layout/LinedList"/>
    <dgm:cxn modelId="{3D30E870-AFAE-7A47-9E2A-F2BA204BD2B3}" type="presParOf" srcId="{10254935-E747-7F48-91F3-97B0AB3E4545}" destId="{B3D3D0D6-76F9-D548-9653-EE7B1221F5CA}" srcOrd="0" destOrd="0" presId="urn:microsoft.com/office/officeart/2008/layout/LinedList"/>
    <dgm:cxn modelId="{161CE263-BCE1-3043-ABA1-95AA84DD60A8}" type="presParOf" srcId="{10254935-E747-7F48-91F3-97B0AB3E4545}" destId="{DF7397D7-23BC-F645-A5A3-DCE29CAC9145}" srcOrd="1" destOrd="0" presId="urn:microsoft.com/office/officeart/2008/layout/LinedList"/>
    <dgm:cxn modelId="{4C625065-4FF2-984F-A46C-1047E0AE1A8C}" type="presParOf" srcId="{CF2E2E6A-61BA-DC43-9E67-9978306D65D0}" destId="{4224974E-447E-5343-8C35-171AFA3CBCD7}" srcOrd="2" destOrd="0" presId="urn:microsoft.com/office/officeart/2008/layout/LinedList"/>
    <dgm:cxn modelId="{FC58FD0E-D68D-E848-BE33-A91060D64B9A}" type="presParOf" srcId="{CF2E2E6A-61BA-DC43-9E67-9978306D65D0}" destId="{043B429B-46EA-C142-B425-E5EDF4B78AEE}" srcOrd="3" destOrd="0" presId="urn:microsoft.com/office/officeart/2008/layout/LinedList"/>
    <dgm:cxn modelId="{B53CC802-B458-F54A-8DC7-B9535DE7D64E}" type="presParOf" srcId="{043B429B-46EA-C142-B425-E5EDF4B78AEE}" destId="{838400DB-AFE1-DC42-A71D-AE79D9681365}" srcOrd="0" destOrd="0" presId="urn:microsoft.com/office/officeart/2008/layout/LinedList"/>
    <dgm:cxn modelId="{2DF8B82E-FD02-4142-ACE0-7F40B74A528E}" type="presParOf" srcId="{043B429B-46EA-C142-B425-E5EDF4B78AEE}" destId="{DED198BB-8917-4D4E-9FC6-47E541FC2D6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A guardian angel is the name given to your main spirit guide. When a spirit is created and first incarnates on Earth, God assigns an evolved spirit to be the guide for the young spirit during its Earthly incarnations.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07658ACE-E6AB-EA43-A487-2F42527D0C5F}">
      <dgm:prSet custT="1"/>
      <dgm:spPr/>
      <dgm:t>
        <a:bodyPr/>
        <a:lstStyle/>
        <a:p>
          <a:pPr rtl="0"/>
          <a:r>
            <a:rPr lang="en-US" sz="2000" b="1" dirty="0" smtClean="0"/>
            <a:t>As for recognizing your guardian angel, you will feel great affinity, and affection for this spirit, who will likely be with you more often than all other spirits you may see. And, of course, the guardian angel will show the characteristics of an evolved spirit.</a:t>
          </a:r>
          <a:endParaRPr lang="en-US" sz="2000" b="1" dirty="0"/>
        </a:p>
      </dgm:t>
    </dgm:pt>
    <dgm:pt modelId="{DF9BF79E-3BE1-5644-86F3-1930AB9749C3}" type="parTrans" cxnId="{270A341E-F83E-DD46-9321-872913666262}">
      <dgm:prSet/>
      <dgm:spPr/>
      <dgm:t>
        <a:bodyPr/>
        <a:lstStyle/>
        <a:p>
          <a:endParaRPr lang="en-US"/>
        </a:p>
      </dgm:t>
    </dgm:pt>
    <dgm:pt modelId="{43F67D1E-5059-4B42-A8F3-534D6674D276}" type="sibTrans" cxnId="{270A341E-F83E-DD46-9321-872913666262}">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4224974E-447E-5343-8C35-171AFA3CBCD7}" type="pres">
      <dgm:prSet presAssocID="{07658ACE-E6AB-EA43-A487-2F42527D0C5F}" presName="thickLine" presStyleLbl="alignNode1" presStyleIdx="1" presStyleCnt="2"/>
      <dgm:spPr/>
    </dgm:pt>
    <dgm:pt modelId="{043B429B-46EA-C142-B425-E5EDF4B78AEE}" type="pres">
      <dgm:prSet presAssocID="{07658ACE-E6AB-EA43-A487-2F42527D0C5F}" presName="horz1" presStyleCnt="0"/>
      <dgm:spPr/>
    </dgm:pt>
    <dgm:pt modelId="{838400DB-AFE1-DC42-A71D-AE79D9681365}" type="pres">
      <dgm:prSet presAssocID="{07658ACE-E6AB-EA43-A487-2F42527D0C5F}" presName="tx1" presStyleLbl="revTx" presStyleIdx="1" presStyleCnt="2"/>
      <dgm:spPr/>
      <dgm:t>
        <a:bodyPr/>
        <a:lstStyle/>
        <a:p>
          <a:endParaRPr lang="en-US"/>
        </a:p>
      </dgm:t>
    </dgm:pt>
    <dgm:pt modelId="{DED198BB-8917-4D4E-9FC6-47E541FC2D69}" type="pres">
      <dgm:prSet presAssocID="{07658ACE-E6AB-EA43-A487-2F42527D0C5F}" presName="vert1" presStyleCnt="0"/>
      <dgm:spPr/>
    </dgm:pt>
  </dgm:ptLst>
  <dgm:cxnLst>
    <dgm:cxn modelId="{EB381E35-7801-4044-8C37-9B6CB5E3A466}" type="presOf" srcId="{07658ACE-E6AB-EA43-A487-2F42527D0C5F}" destId="{838400DB-AFE1-DC42-A71D-AE79D9681365}" srcOrd="0" destOrd="0" presId="urn:microsoft.com/office/officeart/2008/layout/LinedList"/>
    <dgm:cxn modelId="{665AF4ED-A9EB-9049-A495-FCCB362DCF2D}"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270A341E-F83E-DD46-9321-872913666262}" srcId="{DBF968E2-57AD-594B-A42A-080E38E3D8B5}" destId="{07658ACE-E6AB-EA43-A487-2F42527D0C5F}" srcOrd="1" destOrd="0" parTransId="{DF9BF79E-3BE1-5644-86F3-1930AB9749C3}" sibTransId="{43F67D1E-5059-4B42-A8F3-534D6674D276}"/>
    <dgm:cxn modelId="{829C0F62-D3B9-B246-90BE-15F09D88359C}" type="presOf" srcId="{AA0FAFE5-592A-5F46-891B-6DD1E5A4F3FD}" destId="{B3D3D0D6-76F9-D548-9653-EE7B1221F5CA}" srcOrd="0" destOrd="0" presId="urn:microsoft.com/office/officeart/2008/layout/LinedList"/>
    <dgm:cxn modelId="{E72CC526-9B99-9B47-9B52-7EFF6FDB7671}" type="presParOf" srcId="{CF2E2E6A-61BA-DC43-9E67-9978306D65D0}" destId="{BCB0B7B4-F0C8-F54D-903E-361B3BCD84DD}" srcOrd="0" destOrd="0" presId="urn:microsoft.com/office/officeart/2008/layout/LinedList"/>
    <dgm:cxn modelId="{3378D1FB-610A-1A4C-B5EA-1DF459C852E9}" type="presParOf" srcId="{CF2E2E6A-61BA-DC43-9E67-9978306D65D0}" destId="{10254935-E747-7F48-91F3-97B0AB3E4545}" srcOrd="1" destOrd="0" presId="urn:microsoft.com/office/officeart/2008/layout/LinedList"/>
    <dgm:cxn modelId="{7FE2447B-4E25-C94D-8D0C-DD4A71223D70}" type="presParOf" srcId="{10254935-E747-7F48-91F3-97B0AB3E4545}" destId="{B3D3D0D6-76F9-D548-9653-EE7B1221F5CA}" srcOrd="0" destOrd="0" presId="urn:microsoft.com/office/officeart/2008/layout/LinedList"/>
    <dgm:cxn modelId="{1EC4B07E-8E44-6145-B751-E822D75A3A2D}" type="presParOf" srcId="{10254935-E747-7F48-91F3-97B0AB3E4545}" destId="{DF7397D7-23BC-F645-A5A3-DCE29CAC9145}" srcOrd="1" destOrd="0" presId="urn:microsoft.com/office/officeart/2008/layout/LinedList"/>
    <dgm:cxn modelId="{0F51432D-F839-4D4C-AAFE-3D92A8B41235}" type="presParOf" srcId="{CF2E2E6A-61BA-DC43-9E67-9978306D65D0}" destId="{4224974E-447E-5343-8C35-171AFA3CBCD7}" srcOrd="2" destOrd="0" presId="urn:microsoft.com/office/officeart/2008/layout/LinedList"/>
    <dgm:cxn modelId="{8F4A6FD0-08FA-034F-A2DB-3329D7D921CC}" type="presParOf" srcId="{CF2E2E6A-61BA-DC43-9E67-9978306D65D0}" destId="{043B429B-46EA-C142-B425-E5EDF4B78AEE}" srcOrd="3" destOrd="0" presId="urn:microsoft.com/office/officeart/2008/layout/LinedList"/>
    <dgm:cxn modelId="{00DE3B68-FD23-9543-87CC-0A389E87EF64}" type="presParOf" srcId="{043B429B-46EA-C142-B425-E5EDF4B78AEE}" destId="{838400DB-AFE1-DC42-A71D-AE79D9681365}" srcOrd="0" destOrd="0" presId="urn:microsoft.com/office/officeart/2008/layout/LinedList"/>
    <dgm:cxn modelId="{7AD9CC1D-6C5F-5544-BE0F-814E6128CA3E}" type="presParOf" srcId="{043B429B-46EA-C142-B425-E5EDF4B78AEE}" destId="{DED198BB-8917-4D4E-9FC6-47E541FC2D6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To be a medium does not require you to be of any particular religion. You can even be an atheist. It is not necessary to be of any gender, social status, age, race or from any  particular country. Mediumship is just a tool, like a talent for music or dance. What you do with the gift is up to you.</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ED682747-2648-5942-89B8-0D4F93AA012C}">
      <dgm:prSet custT="1"/>
      <dgm:spPr/>
      <dgm:t>
        <a:bodyPr/>
        <a:lstStyle/>
        <a:p>
          <a:r>
            <a:rPr lang="en-US" sz="2000" b="1" dirty="0" smtClean="0"/>
            <a:t>Still, it might be wise to reconsider your disbelief in God, spirits and an after-life, considering the fact that you can see spirits, the after-life and the consequences of God’s love and justice every day.</a:t>
          </a:r>
          <a:endParaRPr lang="en-US" sz="2000" b="1" dirty="0"/>
        </a:p>
      </dgm:t>
    </dgm:pt>
    <dgm:pt modelId="{35B99C1F-8B09-C940-A459-2161329B5DB4}" type="parTrans" cxnId="{4CD60C38-1533-4A45-A71A-B9A9EEF92CA2}">
      <dgm:prSet/>
      <dgm:spPr/>
      <dgm:t>
        <a:bodyPr/>
        <a:lstStyle/>
        <a:p>
          <a:endParaRPr lang="en-US"/>
        </a:p>
      </dgm:t>
    </dgm:pt>
    <dgm:pt modelId="{8D7CA8F1-3B62-0E45-A59D-247E8601E23D}" type="sibTrans" cxnId="{4CD60C38-1533-4A45-A71A-B9A9EEF92CA2}">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90AE3573-4690-004E-B764-1677BC4A75F1}" type="pres">
      <dgm:prSet presAssocID="{ED682747-2648-5942-89B8-0D4F93AA012C}" presName="thickLine" presStyleLbl="alignNode1" presStyleIdx="1" presStyleCnt="2"/>
      <dgm:spPr/>
    </dgm:pt>
    <dgm:pt modelId="{1C0D6E95-1BCB-7A49-86CA-41A5859757E8}" type="pres">
      <dgm:prSet presAssocID="{ED682747-2648-5942-89B8-0D4F93AA012C}" presName="horz1" presStyleCnt="0"/>
      <dgm:spPr/>
    </dgm:pt>
    <dgm:pt modelId="{E38185D9-1A57-B141-B5F7-2583C07B5A6B}" type="pres">
      <dgm:prSet presAssocID="{ED682747-2648-5942-89B8-0D4F93AA012C}" presName="tx1" presStyleLbl="revTx" presStyleIdx="1" presStyleCnt="2"/>
      <dgm:spPr/>
      <dgm:t>
        <a:bodyPr/>
        <a:lstStyle/>
        <a:p>
          <a:endParaRPr lang="en-US"/>
        </a:p>
      </dgm:t>
    </dgm:pt>
    <dgm:pt modelId="{BEF27B2C-319C-FF4C-BEC4-B4446BBB1459}" type="pres">
      <dgm:prSet presAssocID="{ED682747-2648-5942-89B8-0D4F93AA012C}" presName="vert1" presStyleCnt="0"/>
      <dgm:spPr/>
    </dgm:pt>
  </dgm:ptLst>
  <dgm:cxnLst>
    <dgm:cxn modelId="{E315C77B-8B04-1844-A4F2-1C72BE4C71EF}" type="presOf" srcId="{ED682747-2648-5942-89B8-0D4F93AA012C}" destId="{E38185D9-1A57-B141-B5F7-2583C07B5A6B}" srcOrd="0" destOrd="0" presId="urn:microsoft.com/office/officeart/2008/layout/LinedList"/>
    <dgm:cxn modelId="{C1AB8088-28CC-244D-8EF1-FA0839B169CF}" type="presOf" srcId="{DBF968E2-57AD-594B-A42A-080E38E3D8B5}" destId="{CF2E2E6A-61BA-DC43-9E67-9978306D65D0}" srcOrd="0" destOrd="0" presId="urn:microsoft.com/office/officeart/2008/layout/LinedList"/>
    <dgm:cxn modelId="{7F002B66-9ED8-E44F-8D3C-83BEC3AA9472}"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4CD60C38-1533-4A45-A71A-B9A9EEF92CA2}" srcId="{DBF968E2-57AD-594B-A42A-080E38E3D8B5}" destId="{ED682747-2648-5942-89B8-0D4F93AA012C}" srcOrd="1" destOrd="0" parTransId="{35B99C1F-8B09-C940-A459-2161329B5DB4}" sibTransId="{8D7CA8F1-3B62-0E45-A59D-247E8601E23D}"/>
    <dgm:cxn modelId="{B30260E9-B869-554B-80DC-B1F0BCF68B52}" type="presParOf" srcId="{CF2E2E6A-61BA-DC43-9E67-9978306D65D0}" destId="{BCB0B7B4-F0C8-F54D-903E-361B3BCD84DD}" srcOrd="0" destOrd="0" presId="urn:microsoft.com/office/officeart/2008/layout/LinedList"/>
    <dgm:cxn modelId="{FCFB838F-488E-1744-8AA4-641049837B88}" type="presParOf" srcId="{CF2E2E6A-61BA-DC43-9E67-9978306D65D0}" destId="{10254935-E747-7F48-91F3-97B0AB3E4545}" srcOrd="1" destOrd="0" presId="urn:microsoft.com/office/officeart/2008/layout/LinedList"/>
    <dgm:cxn modelId="{63B93F64-EFA8-4049-A231-7D5008A52613}" type="presParOf" srcId="{10254935-E747-7F48-91F3-97B0AB3E4545}" destId="{B3D3D0D6-76F9-D548-9653-EE7B1221F5CA}" srcOrd="0" destOrd="0" presId="urn:microsoft.com/office/officeart/2008/layout/LinedList"/>
    <dgm:cxn modelId="{F3ACA474-A80F-AB45-A6FE-60C268388E64}" type="presParOf" srcId="{10254935-E747-7F48-91F3-97B0AB3E4545}" destId="{DF7397D7-23BC-F645-A5A3-DCE29CAC9145}" srcOrd="1" destOrd="0" presId="urn:microsoft.com/office/officeart/2008/layout/LinedList"/>
    <dgm:cxn modelId="{9C7740E0-5EEC-E24C-A96D-41937C1432F0}" type="presParOf" srcId="{CF2E2E6A-61BA-DC43-9E67-9978306D65D0}" destId="{90AE3573-4690-004E-B764-1677BC4A75F1}" srcOrd="2" destOrd="0" presId="urn:microsoft.com/office/officeart/2008/layout/LinedList"/>
    <dgm:cxn modelId="{6989BD3E-B7B1-B14E-9384-C34381984633}" type="presParOf" srcId="{CF2E2E6A-61BA-DC43-9E67-9978306D65D0}" destId="{1C0D6E95-1BCB-7A49-86CA-41A5859757E8}" srcOrd="3" destOrd="0" presId="urn:microsoft.com/office/officeart/2008/layout/LinedList"/>
    <dgm:cxn modelId="{3A466E3B-5A7C-D041-8E65-19FA747A9662}" type="presParOf" srcId="{1C0D6E95-1BCB-7A49-86CA-41A5859757E8}" destId="{E38185D9-1A57-B141-B5F7-2583C07B5A6B}" srcOrd="0" destOrd="0" presId="urn:microsoft.com/office/officeart/2008/layout/LinedList"/>
    <dgm:cxn modelId="{5C03F351-91E3-7A48-BEE1-BBD6EB372A45}" type="presParOf" srcId="{1C0D6E95-1BCB-7A49-86CA-41A5859757E8}" destId="{BEF27B2C-319C-FF4C-BEC4-B4446BBB1459}"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Your five senses have nothing to do with your mediumship. Mediumship is its own distinct sense, disconnected from the other five. You ‘perceive’ spirits with your mind, your brain processes the information and the brain interprets the communication as if it were coming from the eyes, ears or other sensory organs. But, in fact, See, Hear, Taste, Touch and Smell are not involved.</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X="-229"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custLinFactNeighborX="7765"/>
      <dgm:spPr/>
      <dgm:t>
        <a:bodyPr/>
        <a:lstStyle/>
        <a:p>
          <a:endParaRPr lang="en-US"/>
        </a:p>
      </dgm:t>
    </dgm:pt>
    <dgm:pt modelId="{DF7397D7-23BC-F645-A5A3-DCE29CAC9145}" type="pres">
      <dgm:prSet presAssocID="{AA0FAFE5-592A-5F46-891B-6DD1E5A4F3FD}" presName="vert1" presStyleCnt="0"/>
      <dgm:spPr/>
    </dgm:pt>
  </dgm:ptLst>
  <dgm:cxnLst>
    <dgm:cxn modelId="{C4FB8E11-5DFE-D546-8D44-CFD8D18C1EA9}" srcId="{DBF968E2-57AD-594B-A42A-080E38E3D8B5}" destId="{AA0FAFE5-592A-5F46-891B-6DD1E5A4F3FD}" srcOrd="0" destOrd="0" parTransId="{8057F4E3-D543-AF41-8A96-826E92C61D9B}" sibTransId="{3064E0AB-91C1-3848-BE75-8D018F10C23B}"/>
    <dgm:cxn modelId="{587F5A94-33DB-1F4A-AF1B-A2860E0A2624}" type="presOf" srcId="{DBF968E2-57AD-594B-A42A-080E38E3D8B5}" destId="{CF2E2E6A-61BA-DC43-9E67-9978306D65D0}" srcOrd="0" destOrd="0" presId="urn:microsoft.com/office/officeart/2008/layout/LinedList"/>
    <dgm:cxn modelId="{06926E18-7243-EE4E-AEE2-E32AE1697ED7}" type="presOf" srcId="{AA0FAFE5-592A-5F46-891B-6DD1E5A4F3FD}" destId="{B3D3D0D6-76F9-D548-9653-EE7B1221F5CA}" srcOrd="0" destOrd="0" presId="urn:microsoft.com/office/officeart/2008/layout/LinedList"/>
    <dgm:cxn modelId="{E429A7EB-DDA2-0A4B-947E-790119E8F876}" type="presParOf" srcId="{CF2E2E6A-61BA-DC43-9E67-9978306D65D0}" destId="{BCB0B7B4-F0C8-F54D-903E-361B3BCD84DD}" srcOrd="0" destOrd="0" presId="urn:microsoft.com/office/officeart/2008/layout/LinedList"/>
    <dgm:cxn modelId="{648E739E-8A8D-8B42-846B-C2AB2754A884}" type="presParOf" srcId="{CF2E2E6A-61BA-DC43-9E67-9978306D65D0}" destId="{10254935-E747-7F48-91F3-97B0AB3E4545}" srcOrd="1" destOrd="0" presId="urn:microsoft.com/office/officeart/2008/layout/LinedList"/>
    <dgm:cxn modelId="{FDBC0DC6-013C-A048-B17B-EE14BA84B993}" type="presParOf" srcId="{10254935-E747-7F48-91F3-97B0AB3E4545}" destId="{B3D3D0D6-76F9-D548-9653-EE7B1221F5CA}" srcOrd="0" destOrd="0" presId="urn:microsoft.com/office/officeart/2008/layout/LinedList"/>
    <dgm:cxn modelId="{01B0A6A6-84B0-6A40-8203-D2F363BF6529}"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Yes, you could also die, or be severally harmed, by driving a car, or walking down the street on any given day. Mediumship is a tool that requires great study and discipline by the medium. The medium is exposed to dangers when he/she chooses to arbitrarily allow communication with any spirit and refuses to choose the path of learning and personal, ethical progress.</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custLinFactNeighborX="7765"/>
      <dgm:spPr/>
      <dgm:t>
        <a:bodyPr/>
        <a:lstStyle/>
        <a:p>
          <a:endParaRPr lang="en-US"/>
        </a:p>
      </dgm:t>
    </dgm:pt>
    <dgm:pt modelId="{DF7397D7-23BC-F645-A5A3-DCE29CAC9145}" type="pres">
      <dgm:prSet presAssocID="{AA0FAFE5-592A-5F46-891B-6DD1E5A4F3FD}" presName="vert1" presStyleCnt="0"/>
      <dgm:spPr/>
    </dgm:pt>
  </dgm:ptLst>
  <dgm:cxnLst>
    <dgm:cxn modelId="{C4FB8E11-5DFE-D546-8D44-CFD8D18C1EA9}" srcId="{DBF968E2-57AD-594B-A42A-080E38E3D8B5}" destId="{AA0FAFE5-592A-5F46-891B-6DD1E5A4F3FD}" srcOrd="0" destOrd="0" parTransId="{8057F4E3-D543-AF41-8A96-826E92C61D9B}" sibTransId="{3064E0AB-91C1-3848-BE75-8D018F10C23B}"/>
    <dgm:cxn modelId="{7ED76AB6-C238-F54D-90E0-2664C371641E}" type="presOf" srcId="{AA0FAFE5-592A-5F46-891B-6DD1E5A4F3FD}" destId="{B3D3D0D6-76F9-D548-9653-EE7B1221F5CA}" srcOrd="0" destOrd="0" presId="urn:microsoft.com/office/officeart/2008/layout/LinedList"/>
    <dgm:cxn modelId="{280FF998-54CE-3348-8470-0D746F0FBBE0}" type="presOf" srcId="{DBF968E2-57AD-594B-A42A-080E38E3D8B5}" destId="{CF2E2E6A-61BA-DC43-9E67-9978306D65D0}" srcOrd="0" destOrd="0" presId="urn:microsoft.com/office/officeart/2008/layout/LinedList"/>
    <dgm:cxn modelId="{807C993B-FF1B-7A44-9C31-8A4017356FE4}" type="presParOf" srcId="{CF2E2E6A-61BA-DC43-9E67-9978306D65D0}" destId="{BCB0B7B4-F0C8-F54D-903E-361B3BCD84DD}" srcOrd="0" destOrd="0" presId="urn:microsoft.com/office/officeart/2008/layout/LinedList"/>
    <dgm:cxn modelId="{4AE1ADBF-AA58-BE40-9A2C-84A19C954337}" type="presParOf" srcId="{CF2E2E6A-61BA-DC43-9E67-9978306D65D0}" destId="{10254935-E747-7F48-91F3-97B0AB3E4545}" srcOrd="1" destOrd="0" presId="urn:microsoft.com/office/officeart/2008/layout/LinedList"/>
    <dgm:cxn modelId="{B3D2D9BD-92CA-2D42-BFC4-142E2B295815}" type="presParOf" srcId="{10254935-E747-7F48-91F3-97B0AB3E4545}" destId="{B3D3D0D6-76F9-D548-9653-EE7B1221F5CA}" srcOrd="0" destOrd="0" presId="urn:microsoft.com/office/officeart/2008/layout/LinedList"/>
    <dgm:cxn modelId="{AF037A08-65C5-4545-860D-83CCA6491ABE}"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Mediumship is an ability that develops naturally during many lifetimes. It cannot be forced. However, if you have some mediumship ability and wish to improve those abilities, this is possible.</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9A27BBA6-86E6-0242-BCA7-533DDA093752}">
      <dgm:prSet custT="1"/>
      <dgm:spPr/>
      <dgm:t>
        <a:bodyPr/>
        <a:lstStyle/>
        <a:p>
          <a:r>
            <a:rPr lang="en-US" sz="2000" b="1" dirty="0" smtClean="0"/>
            <a:t>It might be wise to ask yourself the nature of your intentions for developing your mediumship. If you want to do good with your mediumship, then your spirit guides and teachers will help with the development as they see fit. Trying to force the further development of a mediumistic ability opens the doors to cruel, ignorant and hurtful spirits who will exploit your misguided intentions.</a:t>
          </a:r>
          <a:endParaRPr lang="en-US" sz="2000" b="1" dirty="0"/>
        </a:p>
      </dgm:t>
    </dgm:pt>
    <dgm:pt modelId="{F25024EB-54D7-AF4D-A2FF-992549C030BB}" type="parTrans" cxnId="{172BBFE5-C5BF-B847-805A-E9D091A5DB44}">
      <dgm:prSet/>
      <dgm:spPr/>
      <dgm:t>
        <a:bodyPr/>
        <a:lstStyle/>
        <a:p>
          <a:endParaRPr lang="en-US"/>
        </a:p>
      </dgm:t>
    </dgm:pt>
    <dgm:pt modelId="{AB92D646-E082-404B-A365-CDD6729E2FBC}" type="sibTrans" cxnId="{172BBFE5-C5BF-B847-805A-E9D091A5DB44}">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C67FC6FE-370A-1446-9A70-4CAA21C0C700}" type="pres">
      <dgm:prSet presAssocID="{9A27BBA6-86E6-0242-BCA7-533DDA093752}" presName="thickLine" presStyleLbl="alignNode1" presStyleIdx="1" presStyleCnt="2"/>
      <dgm:spPr/>
    </dgm:pt>
    <dgm:pt modelId="{FC1EF9AA-6D88-D546-AB8F-F2264B8B5EBF}" type="pres">
      <dgm:prSet presAssocID="{9A27BBA6-86E6-0242-BCA7-533DDA093752}" presName="horz1" presStyleCnt="0"/>
      <dgm:spPr/>
    </dgm:pt>
    <dgm:pt modelId="{763E142A-B312-4E48-B71C-C59CBC13880A}" type="pres">
      <dgm:prSet presAssocID="{9A27BBA6-86E6-0242-BCA7-533DDA093752}" presName="tx1" presStyleLbl="revTx" presStyleIdx="1" presStyleCnt="2"/>
      <dgm:spPr/>
      <dgm:t>
        <a:bodyPr/>
        <a:lstStyle/>
        <a:p>
          <a:endParaRPr lang="en-US"/>
        </a:p>
      </dgm:t>
    </dgm:pt>
    <dgm:pt modelId="{58CC1009-EDC5-054B-90FC-4B764F30CCF0}" type="pres">
      <dgm:prSet presAssocID="{9A27BBA6-86E6-0242-BCA7-533DDA093752}" presName="vert1" presStyleCnt="0"/>
      <dgm:spPr/>
    </dgm:pt>
  </dgm:ptLst>
  <dgm:cxnLst>
    <dgm:cxn modelId="{A6AC82B6-EC2D-F944-B990-C39681C21944}"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172BBFE5-C5BF-B847-805A-E9D091A5DB44}" srcId="{DBF968E2-57AD-594B-A42A-080E38E3D8B5}" destId="{9A27BBA6-86E6-0242-BCA7-533DDA093752}" srcOrd="1" destOrd="0" parTransId="{F25024EB-54D7-AF4D-A2FF-992549C030BB}" sibTransId="{AB92D646-E082-404B-A365-CDD6729E2FBC}"/>
    <dgm:cxn modelId="{5776DBB5-3D31-2241-B6ED-C5300F209A86}" type="presOf" srcId="{9A27BBA6-86E6-0242-BCA7-533DDA093752}" destId="{763E142A-B312-4E48-B71C-C59CBC13880A}" srcOrd="0" destOrd="0" presId="urn:microsoft.com/office/officeart/2008/layout/LinedList"/>
    <dgm:cxn modelId="{88C3075A-7CB4-D145-AE67-F76E4730BF16}" type="presOf" srcId="{DBF968E2-57AD-594B-A42A-080E38E3D8B5}" destId="{CF2E2E6A-61BA-DC43-9E67-9978306D65D0}" srcOrd="0" destOrd="0" presId="urn:microsoft.com/office/officeart/2008/layout/LinedList"/>
    <dgm:cxn modelId="{32196891-3FE8-DD45-8D65-DF40D91389A8}" type="presParOf" srcId="{CF2E2E6A-61BA-DC43-9E67-9978306D65D0}" destId="{BCB0B7B4-F0C8-F54D-903E-361B3BCD84DD}" srcOrd="0" destOrd="0" presId="urn:microsoft.com/office/officeart/2008/layout/LinedList"/>
    <dgm:cxn modelId="{17499621-A309-234C-AB53-A63880F9D202}" type="presParOf" srcId="{CF2E2E6A-61BA-DC43-9E67-9978306D65D0}" destId="{10254935-E747-7F48-91F3-97B0AB3E4545}" srcOrd="1" destOrd="0" presId="urn:microsoft.com/office/officeart/2008/layout/LinedList"/>
    <dgm:cxn modelId="{006F08B4-95DF-6141-B8B4-972B23CAA859}" type="presParOf" srcId="{10254935-E747-7F48-91F3-97B0AB3E4545}" destId="{B3D3D0D6-76F9-D548-9653-EE7B1221F5CA}" srcOrd="0" destOrd="0" presId="urn:microsoft.com/office/officeart/2008/layout/LinedList"/>
    <dgm:cxn modelId="{3F4EB842-2CB8-D741-9804-49F73A34B6D4}" type="presParOf" srcId="{10254935-E747-7F48-91F3-97B0AB3E4545}" destId="{DF7397D7-23BC-F645-A5A3-DCE29CAC9145}" srcOrd="1" destOrd="0" presId="urn:microsoft.com/office/officeart/2008/layout/LinedList"/>
    <dgm:cxn modelId="{70C5E4D9-9475-D44B-B171-582E927BD5FD}" type="presParOf" srcId="{CF2E2E6A-61BA-DC43-9E67-9978306D65D0}" destId="{C67FC6FE-370A-1446-9A70-4CAA21C0C700}" srcOrd="2" destOrd="0" presId="urn:microsoft.com/office/officeart/2008/layout/LinedList"/>
    <dgm:cxn modelId="{9C46EED5-9506-FC41-A301-25CBD13E8512}" type="presParOf" srcId="{CF2E2E6A-61BA-DC43-9E67-9978306D65D0}" destId="{FC1EF9AA-6D88-D546-AB8F-F2264B8B5EBF}" srcOrd="3" destOrd="0" presId="urn:microsoft.com/office/officeart/2008/layout/LinedList"/>
    <dgm:cxn modelId="{5A645910-BE03-B34C-82CD-BDDF35280A4E}" type="presParOf" srcId="{FC1EF9AA-6D88-D546-AB8F-F2264B8B5EBF}" destId="{763E142A-B312-4E48-B71C-C59CBC13880A}" srcOrd="0" destOrd="0" presId="urn:microsoft.com/office/officeart/2008/layout/LinedList"/>
    <dgm:cxn modelId="{9385177F-1ED7-B644-8DAF-4788270A28EF}" type="presParOf" srcId="{FC1EF9AA-6D88-D546-AB8F-F2264B8B5EBF}" destId="{58CC1009-EDC5-054B-90FC-4B764F30CCF0}"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Yes of course you can. Every time an incarnated person goes to sleep, their spirit leaves the body and performs needed tasks. It is very possible for a medium to communicate with the spirit of a sleeping, living person.</a:t>
          </a:r>
          <a:endParaRPr lang="en-US" sz="24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custLinFactNeighborX="7765"/>
      <dgm:spPr/>
      <dgm:t>
        <a:bodyPr/>
        <a:lstStyle/>
        <a:p>
          <a:endParaRPr lang="en-US"/>
        </a:p>
      </dgm:t>
    </dgm:pt>
    <dgm:pt modelId="{DF7397D7-23BC-F645-A5A3-DCE29CAC9145}" type="pres">
      <dgm:prSet presAssocID="{AA0FAFE5-592A-5F46-891B-6DD1E5A4F3FD}" presName="vert1" presStyleCnt="0"/>
      <dgm:spPr/>
    </dgm:pt>
  </dgm:ptLst>
  <dgm:cxnLst>
    <dgm:cxn modelId="{CD07BE41-70E8-8F48-BE90-B015714FE139}"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150846A4-4036-8E40-8017-7AD1EAD7ECE9}" type="presOf" srcId="{AA0FAFE5-592A-5F46-891B-6DD1E5A4F3FD}" destId="{B3D3D0D6-76F9-D548-9653-EE7B1221F5CA}" srcOrd="0" destOrd="0" presId="urn:microsoft.com/office/officeart/2008/layout/LinedList"/>
    <dgm:cxn modelId="{E70E459B-7EFE-4640-85EE-83B41127A827}" type="presParOf" srcId="{CF2E2E6A-61BA-DC43-9E67-9978306D65D0}" destId="{BCB0B7B4-F0C8-F54D-903E-361B3BCD84DD}" srcOrd="0" destOrd="0" presId="urn:microsoft.com/office/officeart/2008/layout/LinedList"/>
    <dgm:cxn modelId="{1E52431D-75A2-AB45-A3AB-FA4BED4C0EEC}" type="presParOf" srcId="{CF2E2E6A-61BA-DC43-9E67-9978306D65D0}" destId="{10254935-E747-7F48-91F3-97B0AB3E4545}" srcOrd="1" destOrd="0" presId="urn:microsoft.com/office/officeart/2008/layout/LinedList"/>
    <dgm:cxn modelId="{B9E40EDA-6FD6-F448-87DF-2BEC9C028E26}" type="presParOf" srcId="{10254935-E747-7F48-91F3-97B0AB3E4545}" destId="{B3D3D0D6-76F9-D548-9653-EE7B1221F5CA}" srcOrd="0" destOrd="0" presId="urn:microsoft.com/office/officeart/2008/layout/LinedList"/>
    <dgm:cxn modelId="{3FA49B00-A0EF-0B4A-B654-4B226A812A85}"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Mediumship is also a question of choice. In order to speed up one’s evolutionary process, the person may be required, or choose to accept, to reincarnate with the ability to become a medium.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DFDBEAFA-27BB-B94A-B734-6D961DBE95C8}">
      <dgm:prSet custT="1"/>
      <dgm:spPr/>
      <dgm:t>
        <a:bodyPr/>
        <a:lstStyle/>
        <a:p>
          <a:pPr rtl="0"/>
          <a:r>
            <a:rPr lang="en-US" sz="2000" b="1" dirty="0" smtClean="0"/>
            <a:t>When the development of an individual’s mediumship has reached a certain level, the ability will show itself during the person’s next incarnation.</a:t>
          </a:r>
          <a:endParaRPr lang="en-US" sz="2000" b="1" dirty="0"/>
        </a:p>
      </dgm:t>
    </dgm:pt>
    <dgm:pt modelId="{80E69DF5-C64A-E34E-B5CB-92A74884DF6A}" type="parTrans" cxnId="{621B84C3-0564-5649-B33F-B4C6EC9DE07B}">
      <dgm:prSet/>
      <dgm:spPr/>
      <dgm:t>
        <a:bodyPr/>
        <a:lstStyle/>
        <a:p>
          <a:endParaRPr lang="en-US"/>
        </a:p>
      </dgm:t>
    </dgm:pt>
    <dgm:pt modelId="{C23E8D4E-6B95-BF49-A3D9-1AE4008D7640}" type="sibTrans" cxnId="{621B84C3-0564-5649-B33F-B4C6EC9DE07B}">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dgm:spPr/>
      <dgm:t>
        <a:bodyPr/>
        <a:lstStyle/>
        <a:p>
          <a:endParaRPr lang="en-US"/>
        </a:p>
      </dgm:t>
    </dgm:pt>
    <dgm:pt modelId="{DF7397D7-23BC-F645-A5A3-DCE29CAC9145}" type="pres">
      <dgm:prSet presAssocID="{AA0FAFE5-592A-5F46-891B-6DD1E5A4F3FD}" presName="vert1" presStyleCnt="0"/>
      <dgm:spPr/>
    </dgm:pt>
    <dgm:pt modelId="{834952A6-9B34-D84E-AFE9-AD761035A71B}" type="pres">
      <dgm:prSet presAssocID="{DFDBEAFA-27BB-B94A-B734-6D961DBE95C8}" presName="thickLine" presStyleLbl="alignNode1" presStyleIdx="1" presStyleCnt="2"/>
      <dgm:spPr/>
    </dgm:pt>
    <dgm:pt modelId="{F4F0F5F9-FBC6-E14A-9AC8-5B2B58EEE47A}" type="pres">
      <dgm:prSet presAssocID="{DFDBEAFA-27BB-B94A-B734-6D961DBE95C8}" presName="horz1" presStyleCnt="0"/>
      <dgm:spPr/>
    </dgm:pt>
    <dgm:pt modelId="{10B21EEB-ED47-6545-881A-B21BF5B9E147}" type="pres">
      <dgm:prSet presAssocID="{DFDBEAFA-27BB-B94A-B734-6D961DBE95C8}" presName="tx1" presStyleLbl="revTx" presStyleIdx="1" presStyleCnt="2" custLinFactNeighborY="814"/>
      <dgm:spPr/>
      <dgm:t>
        <a:bodyPr/>
        <a:lstStyle/>
        <a:p>
          <a:endParaRPr lang="en-US"/>
        </a:p>
      </dgm:t>
    </dgm:pt>
    <dgm:pt modelId="{9328DB76-E188-884C-AFDF-57FC39396BDE}" type="pres">
      <dgm:prSet presAssocID="{DFDBEAFA-27BB-B94A-B734-6D961DBE95C8}" presName="vert1" presStyleCnt="0"/>
      <dgm:spPr/>
    </dgm:pt>
  </dgm:ptLst>
  <dgm:cxnLst>
    <dgm:cxn modelId="{F774926C-DBB0-AF44-A21F-D5CD7C122182}" type="presOf" srcId="{DBF968E2-57AD-594B-A42A-080E38E3D8B5}" destId="{CF2E2E6A-61BA-DC43-9E67-9978306D65D0}" srcOrd="0" destOrd="0" presId="urn:microsoft.com/office/officeart/2008/layout/LinedList"/>
    <dgm:cxn modelId="{621B84C3-0564-5649-B33F-B4C6EC9DE07B}" srcId="{DBF968E2-57AD-594B-A42A-080E38E3D8B5}" destId="{DFDBEAFA-27BB-B94A-B734-6D961DBE95C8}" srcOrd="1" destOrd="0" parTransId="{80E69DF5-C64A-E34E-B5CB-92A74884DF6A}" sibTransId="{C23E8D4E-6B95-BF49-A3D9-1AE4008D7640}"/>
    <dgm:cxn modelId="{F3A34567-927E-5349-B0D2-14DB1E42C4E1}" type="presOf" srcId="{DFDBEAFA-27BB-B94A-B734-6D961DBE95C8}" destId="{10B21EEB-ED47-6545-881A-B21BF5B9E147}"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5A8A3CA4-FA83-A84F-9AE6-57B612CFAD7E}" type="presOf" srcId="{AA0FAFE5-592A-5F46-891B-6DD1E5A4F3FD}" destId="{B3D3D0D6-76F9-D548-9653-EE7B1221F5CA}" srcOrd="0" destOrd="0" presId="urn:microsoft.com/office/officeart/2008/layout/LinedList"/>
    <dgm:cxn modelId="{C0AE4D41-7055-EB4D-A77D-136730D17F87}" type="presParOf" srcId="{CF2E2E6A-61BA-DC43-9E67-9978306D65D0}" destId="{BCB0B7B4-F0C8-F54D-903E-361B3BCD84DD}" srcOrd="0" destOrd="0" presId="urn:microsoft.com/office/officeart/2008/layout/LinedList"/>
    <dgm:cxn modelId="{B900FA5A-258D-3E4B-8530-07D771663FBB}" type="presParOf" srcId="{CF2E2E6A-61BA-DC43-9E67-9978306D65D0}" destId="{10254935-E747-7F48-91F3-97B0AB3E4545}" srcOrd="1" destOrd="0" presId="urn:microsoft.com/office/officeart/2008/layout/LinedList"/>
    <dgm:cxn modelId="{77F0AFEE-72CF-6541-9C84-101F857A7351}" type="presParOf" srcId="{10254935-E747-7F48-91F3-97B0AB3E4545}" destId="{B3D3D0D6-76F9-D548-9653-EE7B1221F5CA}" srcOrd="0" destOrd="0" presId="urn:microsoft.com/office/officeart/2008/layout/LinedList"/>
    <dgm:cxn modelId="{1B5CE7EA-C0F3-064E-9445-9DDAF3E2485F}" type="presParOf" srcId="{10254935-E747-7F48-91F3-97B0AB3E4545}" destId="{DF7397D7-23BC-F645-A5A3-DCE29CAC9145}" srcOrd="1" destOrd="0" presId="urn:microsoft.com/office/officeart/2008/layout/LinedList"/>
    <dgm:cxn modelId="{36EAFF9C-2BF5-5844-B470-340F821F53B4}" type="presParOf" srcId="{CF2E2E6A-61BA-DC43-9E67-9978306D65D0}" destId="{834952A6-9B34-D84E-AFE9-AD761035A71B}" srcOrd="2" destOrd="0" presId="urn:microsoft.com/office/officeart/2008/layout/LinedList"/>
    <dgm:cxn modelId="{0C92D9C5-9CCB-C04D-911F-D5DF551005D9}" type="presParOf" srcId="{CF2E2E6A-61BA-DC43-9E67-9978306D65D0}" destId="{F4F0F5F9-FBC6-E14A-9AC8-5B2B58EEE47A}" srcOrd="3" destOrd="0" presId="urn:microsoft.com/office/officeart/2008/layout/LinedList"/>
    <dgm:cxn modelId="{D75CE4A1-5890-9A48-8ED8-6E73A9FEEDE9}" type="presParOf" srcId="{F4F0F5F9-FBC6-E14A-9AC8-5B2B58EEE47A}" destId="{10B21EEB-ED47-6545-881A-B21BF5B9E147}" srcOrd="0" destOrd="0" presId="urn:microsoft.com/office/officeart/2008/layout/LinedList"/>
    <dgm:cxn modelId="{75E82207-DEDF-D948-988C-EB8D044A05FF}" type="presParOf" srcId="{F4F0F5F9-FBC6-E14A-9AC8-5B2B58EEE47A}" destId="{9328DB76-E188-884C-AFDF-57FC39396BD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Spirits have the ability to take any form (face) they wish. Good spirits will never give their true name if they were famous or well known in a past life. Vanity is not the characteristic of a good spirit. So one should be extremely wary of the intentions of spirits claiming to be famous people.</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959B856E-A2EF-E74D-AB54-80FC39C90739}">
      <dgm:prSet custT="1"/>
      <dgm:spPr/>
      <dgm:t>
        <a:bodyPr/>
        <a:lstStyle/>
        <a:p>
          <a:pPr rtl="0"/>
          <a:r>
            <a:rPr lang="en-US" sz="2000" b="1" dirty="0" smtClean="0"/>
            <a:t>That said, spirits who appear as saints are a possible exception. Many times good spirits will appear as saints to mediums who do not believe in spirits or the spirit world and are devoutly religious, by doing this the medium will listen to their message. </a:t>
          </a:r>
          <a:endParaRPr lang="en-US" sz="2000" b="1" dirty="0"/>
        </a:p>
      </dgm:t>
    </dgm:pt>
    <dgm:pt modelId="{BED35715-B4DA-DE40-88CD-43B62A112B6C}" type="parTrans" cxnId="{DA2A601E-C28B-B447-B79C-02ECB39FB07C}">
      <dgm:prSet/>
      <dgm:spPr/>
      <dgm:t>
        <a:bodyPr/>
        <a:lstStyle/>
        <a:p>
          <a:endParaRPr lang="en-US"/>
        </a:p>
      </dgm:t>
    </dgm:pt>
    <dgm:pt modelId="{8DF52EFB-A646-B84C-8A60-99219D60EC1B}" type="sibTrans" cxnId="{DA2A601E-C28B-B447-B79C-02ECB39FB07C}">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11C51A8D-BB5A-2A4E-B3B1-5CCAA795BD86}" type="pres">
      <dgm:prSet presAssocID="{959B856E-A2EF-E74D-AB54-80FC39C90739}" presName="thickLine" presStyleLbl="alignNode1" presStyleIdx="1" presStyleCnt="2"/>
      <dgm:spPr/>
    </dgm:pt>
    <dgm:pt modelId="{49C59E82-FB97-A64B-A073-7320FBFD563E}" type="pres">
      <dgm:prSet presAssocID="{959B856E-A2EF-E74D-AB54-80FC39C90739}" presName="horz1" presStyleCnt="0"/>
      <dgm:spPr/>
    </dgm:pt>
    <dgm:pt modelId="{774F1BBC-6453-BC4B-BB5A-CED45B9DCF06}" type="pres">
      <dgm:prSet presAssocID="{959B856E-A2EF-E74D-AB54-80FC39C90739}" presName="tx1" presStyleLbl="revTx" presStyleIdx="1" presStyleCnt="2"/>
      <dgm:spPr/>
      <dgm:t>
        <a:bodyPr/>
        <a:lstStyle/>
        <a:p>
          <a:endParaRPr lang="en-US"/>
        </a:p>
      </dgm:t>
    </dgm:pt>
    <dgm:pt modelId="{7CA7DC4A-A9BA-D648-80CA-33AC08FBBFEF}" type="pres">
      <dgm:prSet presAssocID="{959B856E-A2EF-E74D-AB54-80FC39C90739}" presName="vert1" presStyleCnt="0"/>
      <dgm:spPr/>
    </dgm:pt>
  </dgm:ptLst>
  <dgm:cxnLst>
    <dgm:cxn modelId="{5828C6EE-9EA2-B64D-8964-322B560C30A1}" type="presOf" srcId="{959B856E-A2EF-E74D-AB54-80FC39C90739}" destId="{774F1BBC-6453-BC4B-BB5A-CED45B9DCF06}" srcOrd="0" destOrd="0" presId="urn:microsoft.com/office/officeart/2008/layout/LinedList"/>
    <dgm:cxn modelId="{DA2A601E-C28B-B447-B79C-02ECB39FB07C}" srcId="{DBF968E2-57AD-594B-A42A-080E38E3D8B5}" destId="{959B856E-A2EF-E74D-AB54-80FC39C90739}" srcOrd="1" destOrd="0" parTransId="{BED35715-B4DA-DE40-88CD-43B62A112B6C}" sibTransId="{8DF52EFB-A646-B84C-8A60-99219D60EC1B}"/>
    <dgm:cxn modelId="{C4FB8E11-5DFE-D546-8D44-CFD8D18C1EA9}" srcId="{DBF968E2-57AD-594B-A42A-080E38E3D8B5}" destId="{AA0FAFE5-592A-5F46-891B-6DD1E5A4F3FD}" srcOrd="0" destOrd="0" parTransId="{8057F4E3-D543-AF41-8A96-826E92C61D9B}" sibTransId="{3064E0AB-91C1-3848-BE75-8D018F10C23B}"/>
    <dgm:cxn modelId="{FE37BEEB-073D-FA43-A383-37FBA49622F5}" type="presOf" srcId="{DBF968E2-57AD-594B-A42A-080E38E3D8B5}" destId="{CF2E2E6A-61BA-DC43-9E67-9978306D65D0}" srcOrd="0" destOrd="0" presId="urn:microsoft.com/office/officeart/2008/layout/LinedList"/>
    <dgm:cxn modelId="{41BE8CFC-823D-A444-963A-8456FDBE9493}" type="presOf" srcId="{AA0FAFE5-592A-5F46-891B-6DD1E5A4F3FD}" destId="{B3D3D0D6-76F9-D548-9653-EE7B1221F5CA}" srcOrd="0" destOrd="0" presId="urn:microsoft.com/office/officeart/2008/layout/LinedList"/>
    <dgm:cxn modelId="{30CDC4B5-0879-6349-8054-E1BBB0116661}" type="presParOf" srcId="{CF2E2E6A-61BA-DC43-9E67-9978306D65D0}" destId="{BCB0B7B4-F0C8-F54D-903E-361B3BCD84DD}" srcOrd="0" destOrd="0" presId="urn:microsoft.com/office/officeart/2008/layout/LinedList"/>
    <dgm:cxn modelId="{F9AB1D3F-3B66-5F40-9848-FDBD5B34EA84}" type="presParOf" srcId="{CF2E2E6A-61BA-DC43-9E67-9978306D65D0}" destId="{10254935-E747-7F48-91F3-97B0AB3E4545}" srcOrd="1" destOrd="0" presId="urn:microsoft.com/office/officeart/2008/layout/LinedList"/>
    <dgm:cxn modelId="{540D205C-1601-EB4B-9A5B-2433B60D06D0}" type="presParOf" srcId="{10254935-E747-7F48-91F3-97B0AB3E4545}" destId="{B3D3D0D6-76F9-D548-9653-EE7B1221F5CA}" srcOrd="0" destOrd="0" presId="urn:microsoft.com/office/officeart/2008/layout/LinedList"/>
    <dgm:cxn modelId="{E926679A-4472-B143-B8D8-1F632E8D3C30}" type="presParOf" srcId="{10254935-E747-7F48-91F3-97B0AB3E4545}" destId="{DF7397D7-23BC-F645-A5A3-DCE29CAC9145}" srcOrd="1" destOrd="0" presId="urn:microsoft.com/office/officeart/2008/layout/LinedList"/>
    <dgm:cxn modelId="{101C0F0C-D4AD-A345-AC06-326F7A0E4312}" type="presParOf" srcId="{CF2E2E6A-61BA-DC43-9E67-9978306D65D0}" destId="{11C51A8D-BB5A-2A4E-B3B1-5CCAA795BD86}" srcOrd="2" destOrd="0" presId="urn:microsoft.com/office/officeart/2008/layout/LinedList"/>
    <dgm:cxn modelId="{9D8B65E3-53BA-FE43-A621-04E9C7451D48}" type="presParOf" srcId="{CF2E2E6A-61BA-DC43-9E67-9978306D65D0}" destId="{49C59E82-FB97-A64B-A073-7320FBFD563E}" srcOrd="3" destOrd="0" presId="urn:microsoft.com/office/officeart/2008/layout/LinedList"/>
    <dgm:cxn modelId="{EDCEC43E-EE9E-6D46-84DB-A3C9C217A111}" type="presParOf" srcId="{49C59E82-FB97-A64B-A073-7320FBFD563E}" destId="{774F1BBC-6453-BC4B-BB5A-CED45B9DCF06}" srcOrd="0" destOrd="0" presId="urn:microsoft.com/office/officeart/2008/layout/LinedList"/>
    <dgm:cxn modelId="{005B7730-A7EF-EB46-B19C-7B38852B727B}" type="presParOf" srcId="{49C59E82-FB97-A64B-A073-7320FBFD563E}" destId="{7CA7DC4A-A9BA-D648-80CA-33AC08FBBFE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0" dirty="0" smtClean="0"/>
            <a:t>The spirit teachers tell us that accurate predictions of the future are impossible for two reasons:</a:t>
          </a:r>
          <a:br>
            <a:rPr lang="en-US" sz="2000" b="0" dirty="0" smtClean="0"/>
          </a:br>
          <a:r>
            <a:rPr lang="en-US" sz="2000" b="1" dirty="0" smtClean="0"/>
            <a:t>First: Anyone possessing such knowledge would be claiming to have a quality only possessed by God.</a:t>
          </a:r>
          <a:br>
            <a:rPr lang="en-US" sz="2000" b="1" dirty="0" smtClean="0"/>
          </a:br>
          <a:r>
            <a:rPr lang="en-US" sz="2000" b="1" dirty="0" smtClean="0"/>
            <a:t>Second: This iron-clad prediction of the future would imply that we do not truly possess the gift of freedom of choice from God.</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4A9BBCD3-1E7D-364F-B202-85259E53502F}">
      <dgm:prSet custT="1"/>
      <dgm:spPr/>
      <dgm:t>
        <a:bodyPr/>
        <a:lstStyle/>
        <a:p>
          <a:pPr rtl="0"/>
          <a:r>
            <a:rPr lang="en-US" sz="2000" b="1" dirty="0" smtClean="0"/>
            <a:t>What Spiritism does clarify is that evolved spirits, who understand the details of Divine Laws, can look at a person’s life, motivations, and past decisions and make an educated guess as to the consequences of such choices for a person’s future. But this is in no way foretelling the future</a:t>
          </a:r>
          <a:endParaRPr lang="en-US" sz="2000" b="1" dirty="0"/>
        </a:p>
      </dgm:t>
    </dgm:pt>
    <dgm:pt modelId="{43A72336-FDCC-2C42-99D7-7C68BB9D1598}" type="parTrans" cxnId="{761DB539-9932-864D-A542-8B98E7C54A71}">
      <dgm:prSet/>
      <dgm:spPr/>
      <dgm:t>
        <a:bodyPr/>
        <a:lstStyle/>
        <a:p>
          <a:endParaRPr lang="en-US"/>
        </a:p>
      </dgm:t>
    </dgm:pt>
    <dgm:pt modelId="{8DDB692F-D4DF-3240-AA76-24A9827B9A7E}" type="sibTrans" cxnId="{761DB539-9932-864D-A542-8B98E7C54A71}">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3317"/>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D49052A7-22C3-0F46-A1BF-B224CFB132BE}" type="pres">
      <dgm:prSet presAssocID="{4A9BBCD3-1E7D-364F-B202-85259E53502F}" presName="thickLine" presStyleLbl="alignNode1" presStyleIdx="1" presStyleCnt="2"/>
      <dgm:spPr/>
    </dgm:pt>
    <dgm:pt modelId="{F7371990-9D26-A248-A86D-9E37A48263D2}" type="pres">
      <dgm:prSet presAssocID="{4A9BBCD3-1E7D-364F-B202-85259E53502F}" presName="horz1" presStyleCnt="0"/>
      <dgm:spPr/>
    </dgm:pt>
    <dgm:pt modelId="{2D8DEC9D-778F-1945-B294-22D734C2A178}" type="pres">
      <dgm:prSet presAssocID="{4A9BBCD3-1E7D-364F-B202-85259E53502F}" presName="tx1" presStyleLbl="revTx" presStyleIdx="1" presStyleCnt="2"/>
      <dgm:spPr/>
      <dgm:t>
        <a:bodyPr/>
        <a:lstStyle/>
        <a:p>
          <a:endParaRPr lang="en-US"/>
        </a:p>
      </dgm:t>
    </dgm:pt>
    <dgm:pt modelId="{C66DBD5C-3C40-6646-B399-EE50AE3A82BD}" type="pres">
      <dgm:prSet presAssocID="{4A9BBCD3-1E7D-364F-B202-85259E53502F}" presName="vert1" presStyleCnt="0"/>
      <dgm:spPr/>
    </dgm:pt>
  </dgm:ptLst>
  <dgm:cxnLst>
    <dgm:cxn modelId="{79FA9D88-B238-0F42-9FDA-69D123295926}"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7D67B19B-59AD-F24B-8A64-852C073C02D6}" type="presOf" srcId="{DBF968E2-57AD-594B-A42A-080E38E3D8B5}" destId="{CF2E2E6A-61BA-DC43-9E67-9978306D65D0}" srcOrd="0" destOrd="0" presId="urn:microsoft.com/office/officeart/2008/layout/LinedList"/>
    <dgm:cxn modelId="{B591186A-E75B-F444-9188-BE1AC48B871E}" type="presOf" srcId="{4A9BBCD3-1E7D-364F-B202-85259E53502F}" destId="{2D8DEC9D-778F-1945-B294-22D734C2A178}" srcOrd="0" destOrd="0" presId="urn:microsoft.com/office/officeart/2008/layout/LinedList"/>
    <dgm:cxn modelId="{761DB539-9932-864D-A542-8B98E7C54A71}" srcId="{DBF968E2-57AD-594B-A42A-080E38E3D8B5}" destId="{4A9BBCD3-1E7D-364F-B202-85259E53502F}" srcOrd="1" destOrd="0" parTransId="{43A72336-FDCC-2C42-99D7-7C68BB9D1598}" sibTransId="{8DDB692F-D4DF-3240-AA76-24A9827B9A7E}"/>
    <dgm:cxn modelId="{63434C83-358F-1249-8BFD-E8B9E3564B5B}" type="presParOf" srcId="{CF2E2E6A-61BA-DC43-9E67-9978306D65D0}" destId="{BCB0B7B4-F0C8-F54D-903E-361B3BCD84DD}" srcOrd="0" destOrd="0" presId="urn:microsoft.com/office/officeart/2008/layout/LinedList"/>
    <dgm:cxn modelId="{C8D5B237-90F0-D644-8E6E-DEAF7BF61E77}" type="presParOf" srcId="{CF2E2E6A-61BA-DC43-9E67-9978306D65D0}" destId="{10254935-E747-7F48-91F3-97B0AB3E4545}" srcOrd="1" destOrd="0" presId="urn:microsoft.com/office/officeart/2008/layout/LinedList"/>
    <dgm:cxn modelId="{AECEBD9F-E888-1348-8D9F-8AD26B7CB3AB}" type="presParOf" srcId="{10254935-E747-7F48-91F3-97B0AB3E4545}" destId="{B3D3D0D6-76F9-D548-9653-EE7B1221F5CA}" srcOrd="0" destOrd="0" presId="urn:microsoft.com/office/officeart/2008/layout/LinedList"/>
    <dgm:cxn modelId="{0AB40128-9EA6-2F4B-9C80-829DAE95DC8A}" type="presParOf" srcId="{10254935-E747-7F48-91F3-97B0AB3E4545}" destId="{DF7397D7-23BC-F645-A5A3-DCE29CAC9145}" srcOrd="1" destOrd="0" presId="urn:microsoft.com/office/officeart/2008/layout/LinedList"/>
    <dgm:cxn modelId="{DFD6ECE7-6DEC-3742-8919-1833885EC2F6}" type="presParOf" srcId="{CF2E2E6A-61BA-DC43-9E67-9978306D65D0}" destId="{D49052A7-22C3-0F46-A1BF-B224CFB132BE}" srcOrd="2" destOrd="0" presId="urn:microsoft.com/office/officeart/2008/layout/LinedList"/>
    <dgm:cxn modelId="{88E8EEEF-84DA-DE47-8464-80BBA4E91951}" type="presParOf" srcId="{CF2E2E6A-61BA-DC43-9E67-9978306D65D0}" destId="{F7371990-9D26-A248-A86D-9E37A48263D2}" srcOrd="3" destOrd="0" presId="urn:microsoft.com/office/officeart/2008/layout/LinedList"/>
    <dgm:cxn modelId="{AB5CBB16-2C1E-4C4C-9191-ED5D657A5DA2}" type="presParOf" srcId="{F7371990-9D26-A248-A86D-9E37A48263D2}" destId="{2D8DEC9D-778F-1945-B294-22D734C2A178}" srcOrd="0" destOrd="0" presId="urn:microsoft.com/office/officeart/2008/layout/LinedList"/>
    <dgm:cxn modelId="{7056BABE-175E-DC46-9829-CFC4143DD79C}" type="presParOf" srcId="{F7371990-9D26-A248-A86D-9E37A48263D2}" destId="{C66DBD5C-3C40-6646-B399-EE50AE3A82BD}"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The first priority has to be to judge the spirit to determine if it is a good or ignorant spirit. Then, if you judge the spirit to be good intentioned, take the appropriate action.</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D0649BED-FF9C-BB4C-99B9-E57308E2ACA7}">
      <dgm:prSet custT="1"/>
      <dgm:spPr/>
      <dgm:t>
        <a:bodyPr/>
        <a:lstStyle/>
        <a:p>
          <a:pPr rtl="0"/>
          <a:r>
            <a:rPr lang="en-US" sz="2000" b="1" dirty="0" smtClean="0"/>
            <a:t>If you are forewarned that someone intends to harm you, your first reaction must never be anger or hate. Instead, we are taught that prayer is an effective tool of defense. Pray that God enlightens and pacifies the person who wants to harm you and that you will endure this trial safely.</a:t>
          </a:r>
          <a:endParaRPr lang="en-US" sz="2000" b="1" dirty="0"/>
        </a:p>
      </dgm:t>
    </dgm:pt>
    <dgm:pt modelId="{E805A22D-CF6F-7B4C-B224-0E85E3A096C9}" type="parTrans" cxnId="{54883958-603C-CC46-AF5D-3A476AD9D8EF}">
      <dgm:prSet/>
      <dgm:spPr/>
      <dgm:t>
        <a:bodyPr/>
        <a:lstStyle/>
        <a:p>
          <a:endParaRPr lang="en-US"/>
        </a:p>
      </dgm:t>
    </dgm:pt>
    <dgm:pt modelId="{ACDFEE9B-5A32-8140-8064-E9494C9FF61E}" type="sibTrans" cxnId="{54883958-603C-CC46-AF5D-3A476AD9D8EF}">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E9BCABCF-2879-664E-9212-6AC5CCB61F49}" type="pres">
      <dgm:prSet presAssocID="{D0649BED-FF9C-BB4C-99B9-E57308E2ACA7}" presName="thickLine" presStyleLbl="alignNode1" presStyleIdx="1" presStyleCnt="2"/>
      <dgm:spPr/>
    </dgm:pt>
    <dgm:pt modelId="{CEE25181-7BA5-5B45-A113-EEC638646C40}" type="pres">
      <dgm:prSet presAssocID="{D0649BED-FF9C-BB4C-99B9-E57308E2ACA7}" presName="horz1" presStyleCnt="0"/>
      <dgm:spPr/>
    </dgm:pt>
    <dgm:pt modelId="{75FA727D-28AF-904D-B3C2-67C3597A65B8}" type="pres">
      <dgm:prSet presAssocID="{D0649BED-FF9C-BB4C-99B9-E57308E2ACA7}" presName="tx1" presStyleLbl="revTx" presStyleIdx="1" presStyleCnt="2"/>
      <dgm:spPr/>
      <dgm:t>
        <a:bodyPr/>
        <a:lstStyle/>
        <a:p>
          <a:endParaRPr lang="en-US"/>
        </a:p>
      </dgm:t>
    </dgm:pt>
    <dgm:pt modelId="{4AB75FC3-B7AF-3A41-81AE-4787970D5376}" type="pres">
      <dgm:prSet presAssocID="{D0649BED-FF9C-BB4C-99B9-E57308E2ACA7}" presName="vert1" presStyleCnt="0"/>
      <dgm:spPr/>
    </dgm:pt>
  </dgm:ptLst>
  <dgm:cxnLst>
    <dgm:cxn modelId="{54883958-603C-CC46-AF5D-3A476AD9D8EF}" srcId="{DBF968E2-57AD-594B-A42A-080E38E3D8B5}" destId="{D0649BED-FF9C-BB4C-99B9-E57308E2ACA7}" srcOrd="1" destOrd="0" parTransId="{E805A22D-CF6F-7B4C-B224-0E85E3A096C9}" sibTransId="{ACDFEE9B-5A32-8140-8064-E9494C9FF61E}"/>
    <dgm:cxn modelId="{40F5F43B-2616-794B-BBCF-57B28F0894BD}" type="presOf" srcId="{DBF968E2-57AD-594B-A42A-080E38E3D8B5}" destId="{CF2E2E6A-61BA-DC43-9E67-9978306D65D0}" srcOrd="0" destOrd="0" presId="urn:microsoft.com/office/officeart/2008/layout/LinedList"/>
    <dgm:cxn modelId="{611ED89A-E9CA-8B40-A1DC-F721B240418F}" type="presOf" srcId="{D0649BED-FF9C-BB4C-99B9-E57308E2ACA7}" destId="{75FA727D-28AF-904D-B3C2-67C3597A65B8}"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DAB7AE37-BA93-F04D-B243-18666F3491F5}" type="presOf" srcId="{AA0FAFE5-592A-5F46-891B-6DD1E5A4F3FD}" destId="{B3D3D0D6-76F9-D548-9653-EE7B1221F5CA}" srcOrd="0" destOrd="0" presId="urn:microsoft.com/office/officeart/2008/layout/LinedList"/>
    <dgm:cxn modelId="{9168EF24-6753-3545-AA01-64E815B53774}" type="presParOf" srcId="{CF2E2E6A-61BA-DC43-9E67-9978306D65D0}" destId="{BCB0B7B4-F0C8-F54D-903E-361B3BCD84DD}" srcOrd="0" destOrd="0" presId="urn:microsoft.com/office/officeart/2008/layout/LinedList"/>
    <dgm:cxn modelId="{D2016F87-B4E3-414E-8C47-7E0BCB3FB2F2}" type="presParOf" srcId="{CF2E2E6A-61BA-DC43-9E67-9978306D65D0}" destId="{10254935-E747-7F48-91F3-97B0AB3E4545}" srcOrd="1" destOrd="0" presId="urn:microsoft.com/office/officeart/2008/layout/LinedList"/>
    <dgm:cxn modelId="{5E541DF7-F8BA-9148-8F3F-99143894ACE8}" type="presParOf" srcId="{10254935-E747-7F48-91F3-97B0AB3E4545}" destId="{B3D3D0D6-76F9-D548-9653-EE7B1221F5CA}" srcOrd="0" destOrd="0" presId="urn:microsoft.com/office/officeart/2008/layout/LinedList"/>
    <dgm:cxn modelId="{FE7E813E-C5C2-7648-9F7C-A3DCDE227032}" type="presParOf" srcId="{10254935-E747-7F48-91F3-97B0AB3E4545}" destId="{DF7397D7-23BC-F645-A5A3-DCE29CAC9145}" srcOrd="1" destOrd="0" presId="urn:microsoft.com/office/officeart/2008/layout/LinedList"/>
    <dgm:cxn modelId="{424C6048-8830-EB4C-97B9-DC6D9C204635}" type="presParOf" srcId="{CF2E2E6A-61BA-DC43-9E67-9978306D65D0}" destId="{E9BCABCF-2879-664E-9212-6AC5CCB61F49}" srcOrd="2" destOrd="0" presId="urn:microsoft.com/office/officeart/2008/layout/LinedList"/>
    <dgm:cxn modelId="{795EC5F4-12B4-5549-8E99-2801F3C7A405}" type="presParOf" srcId="{CF2E2E6A-61BA-DC43-9E67-9978306D65D0}" destId="{CEE25181-7BA5-5B45-A113-EEC638646C40}" srcOrd="3" destOrd="0" presId="urn:microsoft.com/office/officeart/2008/layout/LinedList"/>
    <dgm:cxn modelId="{46B3ACFA-193B-384A-82FA-6120F3C282F4}" type="presParOf" srcId="{CEE25181-7BA5-5B45-A113-EEC638646C40}" destId="{75FA727D-28AF-904D-B3C2-67C3597A65B8}" srcOrd="0" destOrd="0" presId="urn:microsoft.com/office/officeart/2008/layout/LinedList"/>
    <dgm:cxn modelId="{64BAED34-6090-5746-BDEF-140EF46C345C}" type="presParOf" srcId="{CEE25181-7BA5-5B45-A113-EEC638646C40}" destId="{4AB75FC3-B7AF-3A41-81AE-4787970D5376}"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In this case the spirit has already revealed its ignorant nature with his offer. A spirit who truly wants to help you will not offer you material gain; instead, that spirit will offer you ethical guidance and uplift you with knowledge of the beauty of God’s love.</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3600D880-69FD-BF47-BC21-C027B3D8FB2B}">
      <dgm:prSet custT="1"/>
      <dgm:spPr/>
      <dgm:t>
        <a:bodyPr/>
        <a:lstStyle/>
        <a:p>
          <a:pPr rtl="0"/>
          <a:r>
            <a:rPr lang="en-US" sz="2000" b="1" dirty="0" smtClean="0"/>
            <a:t>Now, if the material thing you want is, for example, a job, and the instructions given by the spirit are positive ones like prayer and patience, then this spirit is giving you good advice.</a:t>
          </a:r>
          <a:endParaRPr lang="en-US" sz="2000" b="1" dirty="0"/>
        </a:p>
      </dgm:t>
    </dgm:pt>
    <dgm:pt modelId="{20DB53DC-CC1D-4747-BFE5-91541F93B1BC}" type="parTrans" cxnId="{AA1721E1-3051-4B47-964D-84C08852ED53}">
      <dgm:prSet/>
      <dgm:spPr/>
      <dgm:t>
        <a:bodyPr/>
        <a:lstStyle/>
        <a:p>
          <a:endParaRPr lang="en-US"/>
        </a:p>
      </dgm:t>
    </dgm:pt>
    <dgm:pt modelId="{7A386701-28A7-034D-84E0-D4B0865FDDEB}" type="sibTrans" cxnId="{AA1721E1-3051-4B47-964D-84C08852ED53}">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B2E98FE5-980E-644E-ADE2-5838987526EE}" type="pres">
      <dgm:prSet presAssocID="{3600D880-69FD-BF47-BC21-C027B3D8FB2B}" presName="thickLine" presStyleLbl="alignNode1" presStyleIdx="1" presStyleCnt="2"/>
      <dgm:spPr/>
    </dgm:pt>
    <dgm:pt modelId="{F30ECEBC-2A26-AB4C-9A59-8EFD30A699CC}" type="pres">
      <dgm:prSet presAssocID="{3600D880-69FD-BF47-BC21-C027B3D8FB2B}" presName="horz1" presStyleCnt="0"/>
      <dgm:spPr/>
    </dgm:pt>
    <dgm:pt modelId="{A0EAED3B-7ACF-784B-AD38-CF1E39BC736C}" type="pres">
      <dgm:prSet presAssocID="{3600D880-69FD-BF47-BC21-C027B3D8FB2B}" presName="tx1" presStyleLbl="revTx" presStyleIdx="1" presStyleCnt="2"/>
      <dgm:spPr/>
      <dgm:t>
        <a:bodyPr/>
        <a:lstStyle/>
        <a:p>
          <a:endParaRPr lang="en-US"/>
        </a:p>
      </dgm:t>
    </dgm:pt>
    <dgm:pt modelId="{4AACB773-D3CF-2444-8A58-9BF344120C64}" type="pres">
      <dgm:prSet presAssocID="{3600D880-69FD-BF47-BC21-C027B3D8FB2B}" presName="vert1" presStyleCnt="0"/>
      <dgm:spPr/>
    </dgm:pt>
  </dgm:ptLst>
  <dgm:cxnLst>
    <dgm:cxn modelId="{4F8D2B7E-D22B-D146-A6BB-3B7A25DD8CD4}"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AA1721E1-3051-4B47-964D-84C08852ED53}" srcId="{DBF968E2-57AD-594B-A42A-080E38E3D8B5}" destId="{3600D880-69FD-BF47-BC21-C027B3D8FB2B}" srcOrd="1" destOrd="0" parTransId="{20DB53DC-CC1D-4747-BFE5-91541F93B1BC}" sibTransId="{7A386701-28A7-034D-84E0-D4B0865FDDEB}"/>
    <dgm:cxn modelId="{DDD3E31D-C963-984A-A2C4-C4E2B9F4A75E}" type="presOf" srcId="{3600D880-69FD-BF47-BC21-C027B3D8FB2B}" destId="{A0EAED3B-7ACF-784B-AD38-CF1E39BC736C}" srcOrd="0" destOrd="0" presId="urn:microsoft.com/office/officeart/2008/layout/LinedList"/>
    <dgm:cxn modelId="{C06E1DC7-E2B2-604F-BF73-BC30AA7935B2}" type="presOf" srcId="{AA0FAFE5-592A-5F46-891B-6DD1E5A4F3FD}" destId="{B3D3D0D6-76F9-D548-9653-EE7B1221F5CA}" srcOrd="0" destOrd="0" presId="urn:microsoft.com/office/officeart/2008/layout/LinedList"/>
    <dgm:cxn modelId="{27AFD6F0-6210-3943-AA72-1B6FA0E6D77B}" type="presParOf" srcId="{CF2E2E6A-61BA-DC43-9E67-9978306D65D0}" destId="{BCB0B7B4-F0C8-F54D-903E-361B3BCD84DD}" srcOrd="0" destOrd="0" presId="urn:microsoft.com/office/officeart/2008/layout/LinedList"/>
    <dgm:cxn modelId="{85D35791-C30A-844B-8200-A7B5A5CD15A7}" type="presParOf" srcId="{CF2E2E6A-61BA-DC43-9E67-9978306D65D0}" destId="{10254935-E747-7F48-91F3-97B0AB3E4545}" srcOrd="1" destOrd="0" presId="urn:microsoft.com/office/officeart/2008/layout/LinedList"/>
    <dgm:cxn modelId="{6E87F00D-215B-354B-B85B-D8C4D10FAB5D}" type="presParOf" srcId="{10254935-E747-7F48-91F3-97B0AB3E4545}" destId="{B3D3D0D6-76F9-D548-9653-EE7B1221F5CA}" srcOrd="0" destOrd="0" presId="urn:microsoft.com/office/officeart/2008/layout/LinedList"/>
    <dgm:cxn modelId="{A3BBC878-D973-F645-9117-C5C3E7F07CB0}" type="presParOf" srcId="{10254935-E747-7F48-91F3-97B0AB3E4545}" destId="{DF7397D7-23BC-F645-A5A3-DCE29CAC9145}" srcOrd="1" destOrd="0" presId="urn:microsoft.com/office/officeart/2008/layout/LinedList"/>
    <dgm:cxn modelId="{CA56A483-D9A3-184B-9CCF-4D8353092782}" type="presParOf" srcId="{CF2E2E6A-61BA-DC43-9E67-9978306D65D0}" destId="{B2E98FE5-980E-644E-ADE2-5838987526EE}" srcOrd="2" destOrd="0" presId="urn:microsoft.com/office/officeart/2008/layout/LinedList"/>
    <dgm:cxn modelId="{93E6F434-C1D8-114D-9002-E2568D08C48D}" type="presParOf" srcId="{CF2E2E6A-61BA-DC43-9E67-9978306D65D0}" destId="{F30ECEBC-2A26-AB4C-9A59-8EFD30A699CC}" srcOrd="3" destOrd="0" presId="urn:microsoft.com/office/officeart/2008/layout/LinedList"/>
    <dgm:cxn modelId="{37B95C3F-4CB2-4649-94A5-E8B47F46A17D}" type="presParOf" srcId="{F30ECEBC-2A26-AB4C-9A59-8EFD30A699CC}" destId="{A0EAED3B-7ACF-784B-AD38-CF1E39BC736C}" srcOrd="0" destOrd="0" presId="urn:microsoft.com/office/officeart/2008/layout/LinedList"/>
    <dgm:cxn modelId="{E032E813-79E6-BA45-A114-DFC1E6C68435}" type="presParOf" srcId="{F30ECEBC-2A26-AB4C-9A59-8EFD30A699CC}" destId="{4AACB773-D3CF-2444-8A58-9BF344120C64}"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1800" b="1" dirty="0" smtClean="0"/>
            <a:t>Mediumship is a natural ability that has evolved in you through many existences. Ideally, you could simply choose not to use the ability and move on with your life. But the reality is that mediumship is a sixth sense which cannot be turned off. You can choose to ignore your mediumship, but you may make yourself vulnerable to hurtful spirits, who will exploit you.</a:t>
          </a:r>
          <a:endParaRPr lang="en-US" sz="18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F4CBD9FC-22FB-254B-8638-C4D0D6E666E0}">
      <dgm:prSet custT="1"/>
      <dgm:spPr/>
      <dgm:t>
        <a:bodyPr/>
        <a:lstStyle/>
        <a:p>
          <a:pPr rtl="0"/>
          <a:r>
            <a:rPr lang="en-US" sz="1800" b="1" dirty="0" smtClean="0"/>
            <a:t>Of course, you can always channel your energies towards charitable actions. Mediumship is a tool to help our personal evolvement, and that of others. So, if you prefer to ignore working with mediumship, at least try to achieve the aim for which it was given to you in the first place: Be of Service! We also suggest much prayer. </a:t>
          </a:r>
          <a:endParaRPr lang="en-US" sz="1800" b="1" dirty="0"/>
        </a:p>
      </dgm:t>
    </dgm:pt>
    <dgm:pt modelId="{930F32C9-B849-194D-9CAF-ED5805DB5860}" type="parTrans" cxnId="{DAC210D8-6061-8743-8966-D5357A2BD4ED}">
      <dgm:prSet/>
      <dgm:spPr/>
      <dgm:t>
        <a:bodyPr/>
        <a:lstStyle/>
        <a:p>
          <a:endParaRPr lang="en-US"/>
        </a:p>
      </dgm:t>
    </dgm:pt>
    <dgm:pt modelId="{A4411F3C-52E4-D744-A6A5-9560D8B01307}" type="sibTrans" cxnId="{DAC210D8-6061-8743-8966-D5357A2BD4ED}">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1900"/>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ABFEA3DC-C345-BA4C-A876-5D1D7BC9C9A1}" type="pres">
      <dgm:prSet presAssocID="{F4CBD9FC-22FB-254B-8638-C4D0D6E666E0}" presName="thickLine" presStyleLbl="alignNode1" presStyleIdx="1" presStyleCnt="2"/>
      <dgm:spPr/>
    </dgm:pt>
    <dgm:pt modelId="{D43C0562-A55A-074D-A195-05926A9A5DA7}" type="pres">
      <dgm:prSet presAssocID="{F4CBD9FC-22FB-254B-8638-C4D0D6E666E0}" presName="horz1" presStyleCnt="0"/>
      <dgm:spPr/>
    </dgm:pt>
    <dgm:pt modelId="{5A65C05A-35B8-CA48-AA67-4253ABCB335D}" type="pres">
      <dgm:prSet presAssocID="{F4CBD9FC-22FB-254B-8638-C4D0D6E666E0}" presName="tx1" presStyleLbl="revTx" presStyleIdx="1" presStyleCnt="2"/>
      <dgm:spPr/>
      <dgm:t>
        <a:bodyPr/>
        <a:lstStyle/>
        <a:p>
          <a:endParaRPr lang="en-US"/>
        </a:p>
      </dgm:t>
    </dgm:pt>
    <dgm:pt modelId="{DA6B9C75-8047-F948-9128-26978FEFAAEC}" type="pres">
      <dgm:prSet presAssocID="{F4CBD9FC-22FB-254B-8638-C4D0D6E666E0}" presName="vert1" presStyleCnt="0"/>
      <dgm:spPr/>
    </dgm:pt>
  </dgm:ptLst>
  <dgm:cxnLst>
    <dgm:cxn modelId="{4AA33BE1-5F93-724B-AC4E-E83F041C018E}" type="presOf" srcId="{DBF968E2-57AD-594B-A42A-080E38E3D8B5}" destId="{CF2E2E6A-61BA-DC43-9E67-9978306D65D0}" srcOrd="0" destOrd="0" presId="urn:microsoft.com/office/officeart/2008/layout/LinedList"/>
    <dgm:cxn modelId="{D7A94510-7BBA-AA4B-8EB4-42D61E89EFCF}" type="presOf" srcId="{F4CBD9FC-22FB-254B-8638-C4D0D6E666E0}" destId="{5A65C05A-35B8-CA48-AA67-4253ABCB335D}" srcOrd="0" destOrd="0" presId="urn:microsoft.com/office/officeart/2008/layout/LinedList"/>
    <dgm:cxn modelId="{DAC210D8-6061-8743-8966-D5357A2BD4ED}" srcId="{DBF968E2-57AD-594B-A42A-080E38E3D8B5}" destId="{F4CBD9FC-22FB-254B-8638-C4D0D6E666E0}" srcOrd="1" destOrd="0" parTransId="{930F32C9-B849-194D-9CAF-ED5805DB5860}" sibTransId="{A4411F3C-52E4-D744-A6A5-9560D8B01307}"/>
    <dgm:cxn modelId="{C4FB8E11-5DFE-D546-8D44-CFD8D18C1EA9}" srcId="{DBF968E2-57AD-594B-A42A-080E38E3D8B5}" destId="{AA0FAFE5-592A-5F46-891B-6DD1E5A4F3FD}" srcOrd="0" destOrd="0" parTransId="{8057F4E3-D543-AF41-8A96-826E92C61D9B}" sibTransId="{3064E0AB-91C1-3848-BE75-8D018F10C23B}"/>
    <dgm:cxn modelId="{C53F6620-710F-004D-A4D0-1AC3B6ECBFD0}" type="presOf" srcId="{AA0FAFE5-592A-5F46-891B-6DD1E5A4F3FD}" destId="{B3D3D0D6-76F9-D548-9653-EE7B1221F5CA}" srcOrd="0" destOrd="0" presId="urn:microsoft.com/office/officeart/2008/layout/LinedList"/>
    <dgm:cxn modelId="{E33160F1-000F-3947-B4FC-2050AEDE7959}" type="presParOf" srcId="{CF2E2E6A-61BA-DC43-9E67-9978306D65D0}" destId="{BCB0B7B4-F0C8-F54D-903E-361B3BCD84DD}" srcOrd="0" destOrd="0" presId="urn:microsoft.com/office/officeart/2008/layout/LinedList"/>
    <dgm:cxn modelId="{B85968A6-CF3F-3E4E-A9C1-F1FA91805290}" type="presParOf" srcId="{CF2E2E6A-61BA-DC43-9E67-9978306D65D0}" destId="{10254935-E747-7F48-91F3-97B0AB3E4545}" srcOrd="1" destOrd="0" presId="urn:microsoft.com/office/officeart/2008/layout/LinedList"/>
    <dgm:cxn modelId="{FD72D5D6-A3F6-8444-83B7-0F42F1CE7676}" type="presParOf" srcId="{10254935-E747-7F48-91F3-97B0AB3E4545}" destId="{B3D3D0D6-76F9-D548-9653-EE7B1221F5CA}" srcOrd="0" destOrd="0" presId="urn:microsoft.com/office/officeart/2008/layout/LinedList"/>
    <dgm:cxn modelId="{86732083-5030-614A-BEE5-A5C50B25D28D}" type="presParOf" srcId="{10254935-E747-7F48-91F3-97B0AB3E4545}" destId="{DF7397D7-23BC-F645-A5A3-DCE29CAC9145}" srcOrd="1" destOrd="0" presId="urn:microsoft.com/office/officeart/2008/layout/LinedList"/>
    <dgm:cxn modelId="{A3277B6C-D9E1-AC4C-B756-F443A1DF65C2}" type="presParOf" srcId="{CF2E2E6A-61BA-DC43-9E67-9978306D65D0}" destId="{ABFEA3DC-C345-BA4C-A876-5D1D7BC9C9A1}" srcOrd="2" destOrd="0" presId="urn:microsoft.com/office/officeart/2008/layout/LinedList"/>
    <dgm:cxn modelId="{C0B934BC-5C93-CB4D-A8AC-033866D54CFC}" type="presParOf" srcId="{CF2E2E6A-61BA-DC43-9E67-9978306D65D0}" destId="{D43C0562-A55A-074D-A195-05926A9A5DA7}" srcOrd="3" destOrd="0" presId="urn:microsoft.com/office/officeart/2008/layout/LinedList"/>
    <dgm:cxn modelId="{E34F279B-D041-C544-AF08-EEEF2CDF2097}" type="presParOf" srcId="{D43C0562-A55A-074D-A195-05926A9A5DA7}" destId="{5A65C05A-35B8-CA48-AA67-4253ABCB335D}" srcOrd="0" destOrd="0" presId="urn:microsoft.com/office/officeart/2008/layout/LinedList"/>
    <dgm:cxn modelId="{8EBFA1D7-1B0F-8D4A-9605-E5BE5082BC4D}" type="presParOf" srcId="{D43C0562-A55A-074D-A195-05926A9A5DA7}" destId="{DA6B9C75-8047-F948-9128-26978FEFAAEC}"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Certainly, being an active medium means that, after a long period of time during which you have developed the ability, you have finally reached a certain point.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2E1AE319-A1DE-B042-AE05-FBD689F7CE6D}">
      <dgm:prSet custT="1"/>
      <dgm:spPr/>
      <dgm:t>
        <a:bodyPr/>
        <a:lstStyle/>
        <a:p>
          <a:pPr rtl="0"/>
          <a:r>
            <a:rPr lang="en-US" sz="2000" b="1" dirty="0" smtClean="0"/>
            <a:t>But, if by the phrase ‘more evolved’ you mean more ethically, morally or spiritually evolved, then the answer is no.</a:t>
          </a:r>
          <a:endParaRPr lang="en-US" sz="2000" b="1" dirty="0"/>
        </a:p>
      </dgm:t>
    </dgm:pt>
    <dgm:pt modelId="{0281B319-DF23-9E48-8D5A-48A6241BADA9}" type="parTrans" cxnId="{B0DC03FA-91AA-DC48-8773-3C116DAB9275}">
      <dgm:prSet/>
      <dgm:spPr/>
      <dgm:t>
        <a:bodyPr/>
        <a:lstStyle/>
        <a:p>
          <a:endParaRPr lang="en-US"/>
        </a:p>
      </dgm:t>
    </dgm:pt>
    <dgm:pt modelId="{5D12DC88-252F-A04B-B8E8-49917E5A8832}" type="sibTrans" cxnId="{B0DC03FA-91AA-DC48-8773-3C116DAB9275}">
      <dgm:prSet/>
      <dgm:spPr/>
      <dgm:t>
        <a:bodyPr/>
        <a:lstStyle/>
        <a:p>
          <a:endParaRPr lang="en-US"/>
        </a:p>
      </dgm:t>
    </dgm:pt>
    <dgm:pt modelId="{4C09822F-D161-C94A-872B-193A97644949}">
      <dgm:prSet custT="1"/>
      <dgm:spPr/>
      <dgm:t>
        <a:bodyPr/>
        <a:lstStyle/>
        <a:p>
          <a:pPr rtl="0"/>
          <a:r>
            <a:rPr lang="en-US" sz="2000" b="1" dirty="0" smtClean="0"/>
            <a:t> Anyone, from the most ethical, to the most unethical individual, can develop the capability of mediumship. </a:t>
          </a:r>
          <a:endParaRPr lang="en-US" sz="2000" b="1" dirty="0"/>
        </a:p>
      </dgm:t>
    </dgm:pt>
    <dgm:pt modelId="{AB42A41F-9B37-0442-B062-C084EDED3CE4}" type="parTrans" cxnId="{7EB62E12-4953-E244-B6A3-E360E795771C}">
      <dgm:prSet/>
      <dgm:spPr/>
      <dgm:t>
        <a:bodyPr/>
        <a:lstStyle/>
        <a:p>
          <a:endParaRPr lang="en-US"/>
        </a:p>
      </dgm:t>
    </dgm:pt>
    <dgm:pt modelId="{56019E22-340B-E342-AC23-ECFC02EDA672}" type="sibTrans" cxnId="{7EB62E12-4953-E244-B6A3-E360E795771C}">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3"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3"/>
      <dgm:spPr/>
      <dgm:t>
        <a:bodyPr/>
        <a:lstStyle/>
        <a:p>
          <a:endParaRPr lang="en-US"/>
        </a:p>
      </dgm:t>
    </dgm:pt>
    <dgm:pt modelId="{DF7397D7-23BC-F645-A5A3-DCE29CAC9145}" type="pres">
      <dgm:prSet presAssocID="{AA0FAFE5-592A-5F46-891B-6DD1E5A4F3FD}" presName="vert1" presStyleCnt="0"/>
      <dgm:spPr/>
    </dgm:pt>
    <dgm:pt modelId="{9FD4184E-ED60-054B-AA48-5673A7D22436}" type="pres">
      <dgm:prSet presAssocID="{2E1AE319-A1DE-B042-AE05-FBD689F7CE6D}" presName="thickLine" presStyleLbl="alignNode1" presStyleIdx="1" presStyleCnt="3"/>
      <dgm:spPr/>
    </dgm:pt>
    <dgm:pt modelId="{1E468F24-7C5E-164B-A74E-87ACBA9D91AD}" type="pres">
      <dgm:prSet presAssocID="{2E1AE319-A1DE-B042-AE05-FBD689F7CE6D}" presName="horz1" presStyleCnt="0"/>
      <dgm:spPr/>
    </dgm:pt>
    <dgm:pt modelId="{5D55B92A-BFAA-9749-8083-63F56979A73A}" type="pres">
      <dgm:prSet presAssocID="{2E1AE319-A1DE-B042-AE05-FBD689F7CE6D}" presName="tx1" presStyleLbl="revTx" presStyleIdx="1" presStyleCnt="3"/>
      <dgm:spPr/>
      <dgm:t>
        <a:bodyPr/>
        <a:lstStyle/>
        <a:p>
          <a:endParaRPr lang="en-US"/>
        </a:p>
      </dgm:t>
    </dgm:pt>
    <dgm:pt modelId="{A9516350-496A-4C4A-8B06-8D906E72FFF2}" type="pres">
      <dgm:prSet presAssocID="{2E1AE319-A1DE-B042-AE05-FBD689F7CE6D}" presName="vert1" presStyleCnt="0"/>
      <dgm:spPr/>
    </dgm:pt>
    <dgm:pt modelId="{61C30CFD-803B-6144-A3F5-E865164F4984}" type="pres">
      <dgm:prSet presAssocID="{4C09822F-D161-C94A-872B-193A97644949}" presName="thickLine" presStyleLbl="alignNode1" presStyleIdx="2" presStyleCnt="3"/>
      <dgm:spPr/>
    </dgm:pt>
    <dgm:pt modelId="{86B2142B-824F-2C45-8F5C-93B7DAE9560B}" type="pres">
      <dgm:prSet presAssocID="{4C09822F-D161-C94A-872B-193A97644949}" presName="horz1" presStyleCnt="0"/>
      <dgm:spPr/>
    </dgm:pt>
    <dgm:pt modelId="{ACD121EA-C09F-694B-859B-BF0B856B4804}" type="pres">
      <dgm:prSet presAssocID="{4C09822F-D161-C94A-872B-193A97644949}" presName="tx1" presStyleLbl="revTx" presStyleIdx="2" presStyleCnt="3"/>
      <dgm:spPr/>
      <dgm:t>
        <a:bodyPr/>
        <a:lstStyle/>
        <a:p>
          <a:endParaRPr lang="en-US"/>
        </a:p>
      </dgm:t>
    </dgm:pt>
    <dgm:pt modelId="{8E06CA9B-E6CD-174E-B529-437272D30F00}" type="pres">
      <dgm:prSet presAssocID="{4C09822F-D161-C94A-872B-193A97644949}" presName="vert1" presStyleCnt="0"/>
      <dgm:spPr/>
    </dgm:pt>
  </dgm:ptLst>
  <dgm:cxnLst>
    <dgm:cxn modelId="{78AF9408-50A6-F34D-A6BD-77A068630C81}" type="presOf" srcId="{DBF968E2-57AD-594B-A42A-080E38E3D8B5}" destId="{CF2E2E6A-61BA-DC43-9E67-9978306D65D0}" srcOrd="0" destOrd="0" presId="urn:microsoft.com/office/officeart/2008/layout/LinedList"/>
    <dgm:cxn modelId="{2AC54C14-688F-7E44-9054-8B415425761C}" type="presOf" srcId="{4C09822F-D161-C94A-872B-193A97644949}" destId="{ACD121EA-C09F-694B-859B-BF0B856B4804}" srcOrd="0" destOrd="0" presId="urn:microsoft.com/office/officeart/2008/layout/LinedList"/>
    <dgm:cxn modelId="{21DD3FCC-BB50-B34F-8AB6-EA86ADD0A243}" type="presOf" srcId="{2E1AE319-A1DE-B042-AE05-FBD689F7CE6D}" destId="{5D55B92A-BFAA-9749-8083-63F56979A73A}" srcOrd="0" destOrd="0" presId="urn:microsoft.com/office/officeart/2008/layout/LinedList"/>
    <dgm:cxn modelId="{603764EA-C7EE-BB47-8A2B-754D005B6718}"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7EB62E12-4953-E244-B6A3-E360E795771C}" srcId="{DBF968E2-57AD-594B-A42A-080E38E3D8B5}" destId="{4C09822F-D161-C94A-872B-193A97644949}" srcOrd="2" destOrd="0" parTransId="{AB42A41F-9B37-0442-B062-C084EDED3CE4}" sibTransId="{56019E22-340B-E342-AC23-ECFC02EDA672}"/>
    <dgm:cxn modelId="{B0DC03FA-91AA-DC48-8773-3C116DAB9275}" srcId="{DBF968E2-57AD-594B-A42A-080E38E3D8B5}" destId="{2E1AE319-A1DE-B042-AE05-FBD689F7CE6D}" srcOrd="1" destOrd="0" parTransId="{0281B319-DF23-9E48-8D5A-48A6241BADA9}" sibTransId="{5D12DC88-252F-A04B-B8E8-49917E5A8832}"/>
    <dgm:cxn modelId="{CE85328F-61E7-F148-8C0F-6FADD4E2417C}" type="presParOf" srcId="{CF2E2E6A-61BA-DC43-9E67-9978306D65D0}" destId="{BCB0B7B4-F0C8-F54D-903E-361B3BCD84DD}" srcOrd="0" destOrd="0" presId="urn:microsoft.com/office/officeart/2008/layout/LinedList"/>
    <dgm:cxn modelId="{8F9F5122-72B1-7449-9CE5-B72DEBCB2D41}" type="presParOf" srcId="{CF2E2E6A-61BA-DC43-9E67-9978306D65D0}" destId="{10254935-E747-7F48-91F3-97B0AB3E4545}" srcOrd="1" destOrd="0" presId="urn:microsoft.com/office/officeart/2008/layout/LinedList"/>
    <dgm:cxn modelId="{9B3518FC-A175-0346-80E8-E0DAF3616C79}" type="presParOf" srcId="{10254935-E747-7F48-91F3-97B0AB3E4545}" destId="{B3D3D0D6-76F9-D548-9653-EE7B1221F5CA}" srcOrd="0" destOrd="0" presId="urn:microsoft.com/office/officeart/2008/layout/LinedList"/>
    <dgm:cxn modelId="{C20AE602-944B-8E42-BD70-B53E09F7C839}" type="presParOf" srcId="{10254935-E747-7F48-91F3-97B0AB3E4545}" destId="{DF7397D7-23BC-F645-A5A3-DCE29CAC9145}" srcOrd="1" destOrd="0" presId="urn:microsoft.com/office/officeart/2008/layout/LinedList"/>
    <dgm:cxn modelId="{C0D9FBCD-C5C5-6F40-924A-568A29B2EC5D}" type="presParOf" srcId="{CF2E2E6A-61BA-DC43-9E67-9978306D65D0}" destId="{9FD4184E-ED60-054B-AA48-5673A7D22436}" srcOrd="2" destOrd="0" presId="urn:microsoft.com/office/officeart/2008/layout/LinedList"/>
    <dgm:cxn modelId="{737E2C0B-F706-1740-AF04-469EF9E7EA1A}" type="presParOf" srcId="{CF2E2E6A-61BA-DC43-9E67-9978306D65D0}" destId="{1E468F24-7C5E-164B-A74E-87ACBA9D91AD}" srcOrd="3" destOrd="0" presId="urn:microsoft.com/office/officeart/2008/layout/LinedList"/>
    <dgm:cxn modelId="{5EDC36CA-1163-5A41-9EF0-3898416F165C}" type="presParOf" srcId="{1E468F24-7C5E-164B-A74E-87ACBA9D91AD}" destId="{5D55B92A-BFAA-9749-8083-63F56979A73A}" srcOrd="0" destOrd="0" presId="urn:microsoft.com/office/officeart/2008/layout/LinedList"/>
    <dgm:cxn modelId="{5CEE90B8-0C2C-BA46-9F9A-395628981653}" type="presParOf" srcId="{1E468F24-7C5E-164B-A74E-87ACBA9D91AD}" destId="{A9516350-496A-4C4A-8B06-8D906E72FFF2}" srcOrd="1" destOrd="0" presId="urn:microsoft.com/office/officeart/2008/layout/LinedList"/>
    <dgm:cxn modelId="{2B747336-359D-F64B-B500-A72E4F98AFD9}" type="presParOf" srcId="{CF2E2E6A-61BA-DC43-9E67-9978306D65D0}" destId="{61C30CFD-803B-6144-A3F5-E865164F4984}" srcOrd="4" destOrd="0" presId="urn:microsoft.com/office/officeart/2008/layout/LinedList"/>
    <dgm:cxn modelId="{C3F6921C-CE7A-0E4C-BC97-56DBE816FFDB}" type="presParOf" srcId="{CF2E2E6A-61BA-DC43-9E67-9978306D65D0}" destId="{86B2142B-824F-2C45-8F5C-93B7DAE9560B}" srcOrd="5" destOrd="0" presId="urn:microsoft.com/office/officeart/2008/layout/LinedList"/>
    <dgm:cxn modelId="{2A545E8C-45A0-364A-9B63-8A032A1DECA3}" type="presParOf" srcId="{86B2142B-824F-2C45-8F5C-93B7DAE9560B}" destId="{ACD121EA-C09F-694B-859B-BF0B856B4804}" srcOrd="0" destOrd="0" presId="urn:microsoft.com/office/officeart/2008/layout/LinedList"/>
    <dgm:cxn modelId="{C95BD6F3-CC25-1949-A7AC-DF46F811E8B9}" type="presParOf" srcId="{86B2142B-824F-2C45-8F5C-93B7DAE9560B}" destId="{8E06CA9B-E6CD-174E-B529-437272D30F00}"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We are all involved in the process of developing mediumistic abilities because it is a vital tool for learning, and for making amends for our past errors. </a:t>
          </a:r>
          <a:endParaRPr lang="en-US" sz="24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dgm:spPr/>
      <dgm:t>
        <a:bodyPr/>
        <a:lstStyle/>
        <a:p>
          <a:endParaRPr lang="en-US"/>
        </a:p>
      </dgm:t>
    </dgm:pt>
    <dgm:pt modelId="{DF7397D7-23BC-F645-A5A3-DCE29CAC9145}" type="pres">
      <dgm:prSet presAssocID="{AA0FAFE5-592A-5F46-891B-6DD1E5A4F3FD}" presName="vert1" presStyleCnt="0"/>
      <dgm:spPr/>
    </dgm:pt>
  </dgm:ptLst>
  <dgm:cxnLst>
    <dgm:cxn modelId="{4FFE63E4-7EE4-674A-B87F-78B54D7EE12A}"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E813A148-4612-614C-9759-26B35C3C7CF5}" type="presOf" srcId="{AA0FAFE5-592A-5F46-891B-6DD1E5A4F3FD}" destId="{B3D3D0D6-76F9-D548-9653-EE7B1221F5CA}" srcOrd="0" destOrd="0" presId="urn:microsoft.com/office/officeart/2008/layout/LinedList"/>
    <dgm:cxn modelId="{3FD55263-3241-CE4D-BD2A-67E742C62FD8}" type="presParOf" srcId="{CF2E2E6A-61BA-DC43-9E67-9978306D65D0}" destId="{BCB0B7B4-F0C8-F54D-903E-361B3BCD84DD}" srcOrd="0" destOrd="0" presId="urn:microsoft.com/office/officeart/2008/layout/LinedList"/>
    <dgm:cxn modelId="{B8D6FF2D-E042-0B4E-8BE9-D93B961E5572}" type="presParOf" srcId="{CF2E2E6A-61BA-DC43-9E67-9978306D65D0}" destId="{10254935-E747-7F48-91F3-97B0AB3E4545}" srcOrd="1" destOrd="0" presId="urn:microsoft.com/office/officeart/2008/layout/LinedList"/>
    <dgm:cxn modelId="{9E42BCF2-1735-3F48-B6B4-B58D8D5037AB}" type="presParOf" srcId="{10254935-E747-7F48-91F3-97B0AB3E4545}" destId="{B3D3D0D6-76F9-D548-9653-EE7B1221F5CA}" srcOrd="0" destOrd="0" presId="urn:microsoft.com/office/officeart/2008/layout/LinedList"/>
    <dgm:cxn modelId="{3F669EBC-FA7A-CE48-97CB-71559590AF0D}"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Mediumship is a tool that we can use freely, and so the way that we use this ability will be a direct reflection of our ethical growth, and of the vital lessons we have yet to learn. </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2D23A666-0BF4-BF4D-839C-29B2AB2A0272}">
      <dgm:prSet custT="1"/>
      <dgm:spPr/>
      <dgm:t>
        <a:bodyPr/>
        <a:lstStyle/>
        <a:p>
          <a:pPr rtl="0"/>
          <a:r>
            <a:rPr lang="en-US" sz="2000" b="1" dirty="0" smtClean="0"/>
            <a:t>Just as with any serious student in school, learning occurs as a result of gaining understanding from both our successes and our failures.</a:t>
          </a:r>
          <a:endParaRPr lang="en-US" sz="2000" b="1" dirty="0"/>
        </a:p>
      </dgm:t>
    </dgm:pt>
    <dgm:pt modelId="{E6E700CD-4C88-9546-9974-9A5CF452FA42}" type="parTrans" cxnId="{3DBCC74B-B580-C74F-A071-6A2DB59E90CF}">
      <dgm:prSet/>
      <dgm:spPr/>
      <dgm:t>
        <a:bodyPr/>
        <a:lstStyle/>
        <a:p>
          <a:endParaRPr lang="en-US"/>
        </a:p>
      </dgm:t>
    </dgm:pt>
    <dgm:pt modelId="{803E7230-98F1-6447-A693-BF7E0CD1C1FC}" type="sibTrans" cxnId="{3DBCC74B-B580-C74F-A071-6A2DB59E90CF}">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dgm:spPr/>
      <dgm:t>
        <a:bodyPr/>
        <a:lstStyle/>
        <a:p>
          <a:endParaRPr lang="en-US"/>
        </a:p>
      </dgm:t>
    </dgm:pt>
    <dgm:pt modelId="{DF7397D7-23BC-F645-A5A3-DCE29CAC9145}" type="pres">
      <dgm:prSet presAssocID="{AA0FAFE5-592A-5F46-891B-6DD1E5A4F3FD}" presName="vert1" presStyleCnt="0"/>
      <dgm:spPr/>
    </dgm:pt>
    <dgm:pt modelId="{50D73D0D-27F8-6C4C-B957-2DD62C7109E0}" type="pres">
      <dgm:prSet presAssocID="{2D23A666-0BF4-BF4D-839C-29B2AB2A0272}" presName="thickLine" presStyleLbl="alignNode1" presStyleIdx="1" presStyleCnt="2"/>
      <dgm:spPr/>
    </dgm:pt>
    <dgm:pt modelId="{73BF88E6-2CC4-F44B-BFAA-91C5B2904682}" type="pres">
      <dgm:prSet presAssocID="{2D23A666-0BF4-BF4D-839C-29B2AB2A0272}" presName="horz1" presStyleCnt="0"/>
      <dgm:spPr/>
    </dgm:pt>
    <dgm:pt modelId="{983B2E3D-4265-E441-A700-AC8A77582318}" type="pres">
      <dgm:prSet presAssocID="{2D23A666-0BF4-BF4D-839C-29B2AB2A0272}" presName="tx1" presStyleLbl="revTx" presStyleIdx="1" presStyleCnt="2"/>
      <dgm:spPr/>
      <dgm:t>
        <a:bodyPr/>
        <a:lstStyle/>
        <a:p>
          <a:endParaRPr lang="en-US"/>
        </a:p>
      </dgm:t>
    </dgm:pt>
    <dgm:pt modelId="{1B5D3CCC-FD2E-AD4F-9C8B-2EF1F164905B}" type="pres">
      <dgm:prSet presAssocID="{2D23A666-0BF4-BF4D-839C-29B2AB2A0272}" presName="vert1" presStyleCnt="0"/>
      <dgm:spPr/>
    </dgm:pt>
  </dgm:ptLst>
  <dgm:cxnLst>
    <dgm:cxn modelId="{D3E19321-F311-2A47-A5F9-075988B2DACA}" type="presOf" srcId="{AA0FAFE5-592A-5F46-891B-6DD1E5A4F3FD}" destId="{B3D3D0D6-76F9-D548-9653-EE7B1221F5CA}" srcOrd="0" destOrd="0" presId="urn:microsoft.com/office/officeart/2008/layout/LinedList"/>
    <dgm:cxn modelId="{3DBCC74B-B580-C74F-A071-6A2DB59E90CF}" srcId="{DBF968E2-57AD-594B-A42A-080E38E3D8B5}" destId="{2D23A666-0BF4-BF4D-839C-29B2AB2A0272}" srcOrd="1" destOrd="0" parTransId="{E6E700CD-4C88-9546-9974-9A5CF452FA42}" sibTransId="{803E7230-98F1-6447-A693-BF7E0CD1C1FC}"/>
    <dgm:cxn modelId="{3FF84384-90FD-D040-8E60-85BA1C7B47BE}" type="presOf" srcId="{2D23A666-0BF4-BF4D-839C-29B2AB2A0272}" destId="{983B2E3D-4265-E441-A700-AC8A77582318}" srcOrd="0" destOrd="0" presId="urn:microsoft.com/office/officeart/2008/layout/LinedList"/>
    <dgm:cxn modelId="{F327531B-2411-BA45-A1E5-451B1EEC3265}" type="presOf" srcId="{DBF968E2-57AD-594B-A42A-080E38E3D8B5}" destId="{CF2E2E6A-61BA-DC43-9E67-9978306D65D0}"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545ED898-2DEB-B147-9270-A3909A9AF4E1}" type="presParOf" srcId="{CF2E2E6A-61BA-DC43-9E67-9978306D65D0}" destId="{BCB0B7B4-F0C8-F54D-903E-361B3BCD84DD}" srcOrd="0" destOrd="0" presId="urn:microsoft.com/office/officeart/2008/layout/LinedList"/>
    <dgm:cxn modelId="{89CE65B8-1C50-C343-98DB-797A9C762959}" type="presParOf" srcId="{CF2E2E6A-61BA-DC43-9E67-9978306D65D0}" destId="{10254935-E747-7F48-91F3-97B0AB3E4545}" srcOrd="1" destOrd="0" presId="urn:microsoft.com/office/officeart/2008/layout/LinedList"/>
    <dgm:cxn modelId="{3540061A-2671-C74B-9B52-DA218536AF35}" type="presParOf" srcId="{10254935-E747-7F48-91F3-97B0AB3E4545}" destId="{B3D3D0D6-76F9-D548-9653-EE7B1221F5CA}" srcOrd="0" destOrd="0" presId="urn:microsoft.com/office/officeart/2008/layout/LinedList"/>
    <dgm:cxn modelId="{8CA525B0-1492-6B43-8520-D20E983B4E9C}" type="presParOf" srcId="{10254935-E747-7F48-91F3-97B0AB3E4545}" destId="{DF7397D7-23BC-F645-A5A3-DCE29CAC9145}" srcOrd="1" destOrd="0" presId="urn:microsoft.com/office/officeart/2008/layout/LinedList"/>
    <dgm:cxn modelId="{20FC28D0-02FF-3A47-B916-E3590AA6D67E}" type="presParOf" srcId="{CF2E2E6A-61BA-DC43-9E67-9978306D65D0}" destId="{50D73D0D-27F8-6C4C-B957-2DD62C7109E0}" srcOrd="2" destOrd="0" presId="urn:microsoft.com/office/officeart/2008/layout/LinedList"/>
    <dgm:cxn modelId="{83B9F77F-66F5-4343-A3DA-1F12B7E42982}" type="presParOf" srcId="{CF2E2E6A-61BA-DC43-9E67-9978306D65D0}" destId="{73BF88E6-2CC4-F44B-BFAA-91C5B2904682}" srcOrd="3" destOrd="0" presId="urn:microsoft.com/office/officeart/2008/layout/LinedList"/>
    <dgm:cxn modelId="{F24CA643-B764-004D-A3D8-9614FD3B4BDF}" type="presParOf" srcId="{73BF88E6-2CC4-F44B-BFAA-91C5B2904682}" destId="{983B2E3D-4265-E441-A700-AC8A77582318}" srcOrd="0" destOrd="0" presId="urn:microsoft.com/office/officeart/2008/layout/LinedList"/>
    <dgm:cxn modelId="{85B478C3-7E8A-484C-A73B-E96F1C45A5CF}" type="presParOf" srcId="{73BF88E6-2CC4-F44B-BFAA-91C5B2904682}" destId="{1B5D3CCC-FD2E-AD4F-9C8B-2EF1F164905B}"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000" b="1" dirty="0" smtClean="0"/>
            <a:t>Exactly! The right way of using mediumship is based on the same reasonable standard as in making any other ethical choice.</a:t>
          </a:r>
          <a:endParaRPr lang="en-US" sz="20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531ADACB-C5AD-9645-89C6-497E3F0D1369}">
      <dgm:prSet custT="1"/>
      <dgm:spPr/>
      <dgm:t>
        <a:bodyPr/>
        <a:lstStyle/>
        <a:p>
          <a:pPr rtl="0"/>
          <a:r>
            <a:rPr lang="en-US" sz="2000" b="1" dirty="0" smtClean="0"/>
            <a:t>You misuse mediumship when you use it to exploit others, to cause harm, for self-indulgence, exploitation, and manipulation. And you use it correctly when you use it to help others, to bring enlightenment, and to give selflessly without any personal gain. </a:t>
          </a:r>
          <a:endParaRPr lang="en-US" sz="2000" b="1" dirty="0"/>
        </a:p>
      </dgm:t>
    </dgm:pt>
    <dgm:pt modelId="{93674995-F2C3-9841-A226-3B92E8C38B3E}" type="parTrans" cxnId="{EE219A25-6F44-2A4F-8997-9C8C8268BDB3}">
      <dgm:prSet/>
      <dgm:spPr/>
      <dgm:t>
        <a:bodyPr/>
        <a:lstStyle/>
        <a:p>
          <a:endParaRPr lang="en-US"/>
        </a:p>
      </dgm:t>
    </dgm:pt>
    <dgm:pt modelId="{D576A085-3914-A84E-8596-A413A212FC22}" type="sibTrans" cxnId="{EE219A25-6F44-2A4F-8997-9C8C8268BDB3}">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dgm:spPr/>
      <dgm:t>
        <a:bodyPr/>
        <a:lstStyle/>
        <a:p>
          <a:endParaRPr lang="en-US"/>
        </a:p>
      </dgm:t>
    </dgm:pt>
    <dgm:pt modelId="{DF7397D7-23BC-F645-A5A3-DCE29CAC9145}" type="pres">
      <dgm:prSet presAssocID="{AA0FAFE5-592A-5F46-891B-6DD1E5A4F3FD}" presName="vert1" presStyleCnt="0"/>
      <dgm:spPr/>
    </dgm:pt>
    <dgm:pt modelId="{CDA412BF-6691-794D-98A3-3C6D17A924BC}" type="pres">
      <dgm:prSet presAssocID="{531ADACB-C5AD-9645-89C6-497E3F0D1369}" presName="thickLine" presStyleLbl="alignNode1" presStyleIdx="1" presStyleCnt="2"/>
      <dgm:spPr/>
    </dgm:pt>
    <dgm:pt modelId="{C6235737-E543-584A-9437-4781561DFFDD}" type="pres">
      <dgm:prSet presAssocID="{531ADACB-C5AD-9645-89C6-497E3F0D1369}" presName="horz1" presStyleCnt="0"/>
      <dgm:spPr/>
    </dgm:pt>
    <dgm:pt modelId="{BE7F079C-4038-2A45-AD77-FE65FC3985BD}" type="pres">
      <dgm:prSet presAssocID="{531ADACB-C5AD-9645-89C6-497E3F0D1369}" presName="tx1" presStyleLbl="revTx" presStyleIdx="1" presStyleCnt="2"/>
      <dgm:spPr/>
      <dgm:t>
        <a:bodyPr/>
        <a:lstStyle/>
        <a:p>
          <a:endParaRPr lang="en-US"/>
        </a:p>
      </dgm:t>
    </dgm:pt>
    <dgm:pt modelId="{73A375FE-2143-8344-9772-60A717ADE1D5}" type="pres">
      <dgm:prSet presAssocID="{531ADACB-C5AD-9645-89C6-497E3F0D1369}" presName="vert1" presStyleCnt="0"/>
      <dgm:spPr/>
    </dgm:pt>
  </dgm:ptLst>
  <dgm:cxnLst>
    <dgm:cxn modelId="{57E4C025-EF56-984E-85E3-36256EE2AE08}" type="presOf" srcId="{AA0FAFE5-592A-5F46-891B-6DD1E5A4F3FD}" destId="{B3D3D0D6-76F9-D548-9653-EE7B1221F5CA}" srcOrd="0" destOrd="0" presId="urn:microsoft.com/office/officeart/2008/layout/LinedList"/>
    <dgm:cxn modelId="{EE219A25-6F44-2A4F-8997-9C8C8268BDB3}" srcId="{DBF968E2-57AD-594B-A42A-080E38E3D8B5}" destId="{531ADACB-C5AD-9645-89C6-497E3F0D1369}" srcOrd="1" destOrd="0" parTransId="{93674995-F2C3-9841-A226-3B92E8C38B3E}" sibTransId="{D576A085-3914-A84E-8596-A413A212FC22}"/>
    <dgm:cxn modelId="{BB29FF05-FBCB-D642-A0AA-9AF649A871AD}" type="presOf" srcId="{531ADACB-C5AD-9645-89C6-497E3F0D1369}" destId="{BE7F079C-4038-2A45-AD77-FE65FC3985BD}"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6CD997F1-8BBD-A64A-9F68-9C7CC46C3ABD}" type="presOf" srcId="{DBF968E2-57AD-594B-A42A-080E38E3D8B5}" destId="{CF2E2E6A-61BA-DC43-9E67-9978306D65D0}" srcOrd="0" destOrd="0" presId="urn:microsoft.com/office/officeart/2008/layout/LinedList"/>
    <dgm:cxn modelId="{CF5E57B3-AF0B-5645-8171-2CD5E201FFA8}" type="presParOf" srcId="{CF2E2E6A-61BA-DC43-9E67-9978306D65D0}" destId="{BCB0B7B4-F0C8-F54D-903E-361B3BCD84DD}" srcOrd="0" destOrd="0" presId="urn:microsoft.com/office/officeart/2008/layout/LinedList"/>
    <dgm:cxn modelId="{370963B2-B8A6-3C44-B59E-3C8ED68A4882}" type="presParOf" srcId="{CF2E2E6A-61BA-DC43-9E67-9978306D65D0}" destId="{10254935-E747-7F48-91F3-97B0AB3E4545}" srcOrd="1" destOrd="0" presId="urn:microsoft.com/office/officeart/2008/layout/LinedList"/>
    <dgm:cxn modelId="{E33968BA-1EC9-224B-883A-955CA6A4ADED}" type="presParOf" srcId="{10254935-E747-7F48-91F3-97B0AB3E4545}" destId="{B3D3D0D6-76F9-D548-9653-EE7B1221F5CA}" srcOrd="0" destOrd="0" presId="urn:microsoft.com/office/officeart/2008/layout/LinedList"/>
    <dgm:cxn modelId="{D2C3EB0E-36D2-1E4B-8FB3-5A41E557AA45}" type="presParOf" srcId="{10254935-E747-7F48-91F3-97B0AB3E4545}" destId="{DF7397D7-23BC-F645-A5A3-DCE29CAC9145}" srcOrd="1" destOrd="0" presId="urn:microsoft.com/office/officeart/2008/layout/LinedList"/>
    <dgm:cxn modelId="{2F379827-C599-1F45-8F19-8F4FCD3227FE}" type="presParOf" srcId="{CF2E2E6A-61BA-DC43-9E67-9978306D65D0}" destId="{CDA412BF-6691-794D-98A3-3C6D17A924BC}" srcOrd="2" destOrd="0" presId="urn:microsoft.com/office/officeart/2008/layout/LinedList"/>
    <dgm:cxn modelId="{01D3E037-6C2C-EC44-8C74-D6FCEA85E6BA}" type="presParOf" srcId="{CF2E2E6A-61BA-DC43-9E67-9978306D65D0}" destId="{C6235737-E543-584A-9437-4781561DFFDD}" srcOrd="3" destOrd="0" presId="urn:microsoft.com/office/officeart/2008/layout/LinedList"/>
    <dgm:cxn modelId="{1EE34690-CCA9-7240-A618-86FC1D772028}" type="presParOf" srcId="{C6235737-E543-584A-9437-4781561DFFDD}" destId="{BE7F079C-4038-2A45-AD77-FE65FC3985BD}" srcOrd="0" destOrd="0" presId="urn:microsoft.com/office/officeart/2008/layout/LinedList"/>
    <dgm:cxn modelId="{632EF906-6906-D747-9A37-992B730FE760}" type="presParOf" srcId="{C6235737-E543-584A-9437-4781561DFFDD}" destId="{73A375FE-2143-8344-9772-60A717ADE1D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2400" b="1" dirty="0" smtClean="0"/>
            <a:t>You can use your mediumship in whatever way you wish; we all have freedom of choice. But, ideally, the ability does the most good when profit, greed and selfishness do not interfere with the process of helping others.</a:t>
          </a:r>
          <a:endParaRPr lang="en-US" sz="24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1"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1" custLinFactNeighborX="7765"/>
      <dgm:spPr/>
      <dgm:t>
        <a:bodyPr/>
        <a:lstStyle/>
        <a:p>
          <a:endParaRPr lang="en-US"/>
        </a:p>
      </dgm:t>
    </dgm:pt>
    <dgm:pt modelId="{DF7397D7-23BC-F645-A5A3-DCE29CAC9145}" type="pres">
      <dgm:prSet presAssocID="{AA0FAFE5-592A-5F46-891B-6DD1E5A4F3FD}" presName="vert1" presStyleCnt="0"/>
      <dgm:spPr/>
    </dgm:pt>
  </dgm:ptLst>
  <dgm:cxnLst>
    <dgm:cxn modelId="{710ABC14-5040-BB49-AE23-DB48B005965C}"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6C3B2EBD-4158-6D4E-8B17-0342F891664D}" type="presOf" srcId="{DBF968E2-57AD-594B-A42A-080E38E3D8B5}" destId="{CF2E2E6A-61BA-DC43-9E67-9978306D65D0}" srcOrd="0" destOrd="0" presId="urn:microsoft.com/office/officeart/2008/layout/LinedList"/>
    <dgm:cxn modelId="{6E73B448-B00D-F449-99A1-C2F38A31FC83}" type="presParOf" srcId="{CF2E2E6A-61BA-DC43-9E67-9978306D65D0}" destId="{BCB0B7B4-F0C8-F54D-903E-361B3BCD84DD}" srcOrd="0" destOrd="0" presId="urn:microsoft.com/office/officeart/2008/layout/LinedList"/>
    <dgm:cxn modelId="{D734A6EC-12A5-5640-9206-AB721345D44A}" type="presParOf" srcId="{CF2E2E6A-61BA-DC43-9E67-9978306D65D0}" destId="{10254935-E747-7F48-91F3-97B0AB3E4545}" srcOrd="1" destOrd="0" presId="urn:microsoft.com/office/officeart/2008/layout/LinedList"/>
    <dgm:cxn modelId="{25B5D45D-7B51-8643-B125-F94CEDB2C91C}" type="presParOf" srcId="{10254935-E747-7F48-91F3-97B0AB3E4545}" destId="{B3D3D0D6-76F9-D548-9653-EE7B1221F5CA}" srcOrd="0" destOrd="0" presId="urn:microsoft.com/office/officeart/2008/layout/LinedList"/>
    <dgm:cxn modelId="{41A1CF8B-D8BA-0E4D-8D43-7F9A3C93D922}" type="presParOf" srcId="{10254935-E747-7F48-91F3-97B0AB3E4545}" destId="{DF7397D7-23BC-F645-A5A3-DCE29CAC9145}"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F968E2-57AD-594B-A42A-080E38E3D8B5}"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AA0FAFE5-592A-5F46-891B-6DD1E5A4F3FD}">
      <dgm:prSet custT="1"/>
      <dgm:spPr/>
      <dgm:t>
        <a:bodyPr/>
        <a:lstStyle/>
        <a:p>
          <a:pPr rtl="0"/>
          <a:r>
            <a:rPr lang="en-US" sz="1800" b="1" dirty="0" smtClean="0"/>
            <a:t>You are free to take any path you wish in life. But just because you can do something does not mean that you should. When using your ability for unselfish good, you will find opportunities for making a living in other ways not related to your mediumship.</a:t>
          </a:r>
          <a:endParaRPr lang="en-US" sz="1800" b="1" dirty="0"/>
        </a:p>
      </dgm:t>
    </dgm:pt>
    <dgm:pt modelId="{8057F4E3-D543-AF41-8A96-826E92C61D9B}" type="parTrans" cxnId="{C4FB8E11-5DFE-D546-8D44-CFD8D18C1EA9}">
      <dgm:prSet/>
      <dgm:spPr/>
      <dgm:t>
        <a:bodyPr/>
        <a:lstStyle/>
        <a:p>
          <a:endParaRPr lang="en-US"/>
        </a:p>
      </dgm:t>
    </dgm:pt>
    <dgm:pt modelId="{3064E0AB-91C1-3848-BE75-8D018F10C23B}" type="sibTrans" cxnId="{C4FB8E11-5DFE-D546-8D44-CFD8D18C1EA9}">
      <dgm:prSet/>
      <dgm:spPr/>
      <dgm:t>
        <a:bodyPr/>
        <a:lstStyle/>
        <a:p>
          <a:endParaRPr lang="en-US"/>
        </a:p>
      </dgm:t>
    </dgm:pt>
    <dgm:pt modelId="{EBC7D5E5-3766-FC44-984A-2F0588CEDDBF}">
      <dgm:prSet custT="1"/>
      <dgm:spPr/>
      <dgm:t>
        <a:bodyPr/>
        <a:lstStyle/>
        <a:p>
          <a:pPr rtl="0"/>
          <a:r>
            <a:rPr lang="en-US" sz="1800" b="1" dirty="0" smtClean="0"/>
            <a:t>But if you only seek wealth and power, then the fastest way to those goals will be using your mediumship for profit and exploitation. However, every action has a consequence and the use of mediumship for exploitation and personal gain, will have equally negative consequences.</a:t>
          </a:r>
          <a:endParaRPr lang="en-US" sz="1800" b="1" dirty="0"/>
        </a:p>
      </dgm:t>
    </dgm:pt>
    <dgm:pt modelId="{DDA5DA29-4EF7-294D-9A8F-E17E9D9E3711}" type="parTrans" cxnId="{0A01AF65-166C-314A-A894-C9C246E3471F}">
      <dgm:prSet/>
      <dgm:spPr/>
      <dgm:t>
        <a:bodyPr/>
        <a:lstStyle/>
        <a:p>
          <a:endParaRPr lang="en-US"/>
        </a:p>
      </dgm:t>
    </dgm:pt>
    <dgm:pt modelId="{421CF128-065B-5340-909E-C5632C828AB1}" type="sibTrans" cxnId="{0A01AF65-166C-314A-A894-C9C246E3471F}">
      <dgm:prSet/>
      <dgm:spPr/>
      <dgm:t>
        <a:bodyPr/>
        <a:lstStyle/>
        <a:p>
          <a:endParaRPr lang="en-US"/>
        </a:p>
      </dgm:t>
    </dgm:pt>
    <dgm:pt modelId="{CF2E2E6A-61BA-DC43-9E67-9978306D65D0}" type="pres">
      <dgm:prSet presAssocID="{DBF968E2-57AD-594B-A42A-080E38E3D8B5}" presName="vert0" presStyleCnt="0">
        <dgm:presLayoutVars>
          <dgm:dir/>
          <dgm:animOne val="branch"/>
          <dgm:animLvl val="lvl"/>
        </dgm:presLayoutVars>
      </dgm:prSet>
      <dgm:spPr/>
      <dgm:t>
        <a:bodyPr/>
        <a:lstStyle/>
        <a:p>
          <a:endParaRPr lang="en-US"/>
        </a:p>
      </dgm:t>
    </dgm:pt>
    <dgm:pt modelId="{BCB0B7B4-F0C8-F54D-903E-361B3BCD84DD}" type="pres">
      <dgm:prSet presAssocID="{AA0FAFE5-592A-5F46-891B-6DD1E5A4F3FD}" presName="thickLine" presStyleLbl="alignNode1" presStyleIdx="0" presStyleCnt="2" custLinFactNeighborY="814"/>
      <dgm:spPr/>
    </dgm:pt>
    <dgm:pt modelId="{10254935-E747-7F48-91F3-97B0AB3E4545}" type="pres">
      <dgm:prSet presAssocID="{AA0FAFE5-592A-5F46-891B-6DD1E5A4F3FD}" presName="horz1" presStyleCnt="0"/>
      <dgm:spPr/>
    </dgm:pt>
    <dgm:pt modelId="{B3D3D0D6-76F9-D548-9653-EE7B1221F5CA}" type="pres">
      <dgm:prSet presAssocID="{AA0FAFE5-592A-5F46-891B-6DD1E5A4F3FD}" presName="tx1" presStyleLbl="revTx" presStyleIdx="0" presStyleCnt="2" custLinFactNeighborX="7765"/>
      <dgm:spPr/>
      <dgm:t>
        <a:bodyPr/>
        <a:lstStyle/>
        <a:p>
          <a:endParaRPr lang="en-US"/>
        </a:p>
      </dgm:t>
    </dgm:pt>
    <dgm:pt modelId="{DF7397D7-23BC-F645-A5A3-DCE29CAC9145}" type="pres">
      <dgm:prSet presAssocID="{AA0FAFE5-592A-5F46-891B-6DD1E5A4F3FD}" presName="vert1" presStyleCnt="0"/>
      <dgm:spPr/>
    </dgm:pt>
    <dgm:pt modelId="{1DEB21B6-5739-E243-A12C-B041CD4AED96}" type="pres">
      <dgm:prSet presAssocID="{EBC7D5E5-3766-FC44-984A-2F0588CEDDBF}" presName="thickLine" presStyleLbl="alignNode1" presStyleIdx="1" presStyleCnt="2"/>
      <dgm:spPr/>
    </dgm:pt>
    <dgm:pt modelId="{5A404E63-6156-9446-8DAD-7F2359CF492A}" type="pres">
      <dgm:prSet presAssocID="{EBC7D5E5-3766-FC44-984A-2F0588CEDDBF}" presName="horz1" presStyleCnt="0"/>
      <dgm:spPr/>
    </dgm:pt>
    <dgm:pt modelId="{B2C18ACB-738A-1A46-90DA-B36F8B2B9669}" type="pres">
      <dgm:prSet presAssocID="{EBC7D5E5-3766-FC44-984A-2F0588CEDDBF}" presName="tx1" presStyleLbl="revTx" presStyleIdx="1" presStyleCnt="2"/>
      <dgm:spPr/>
      <dgm:t>
        <a:bodyPr/>
        <a:lstStyle/>
        <a:p>
          <a:endParaRPr lang="en-US"/>
        </a:p>
      </dgm:t>
    </dgm:pt>
    <dgm:pt modelId="{ADC43214-BEDE-BE43-88F2-83F839B6BFFE}" type="pres">
      <dgm:prSet presAssocID="{EBC7D5E5-3766-FC44-984A-2F0588CEDDBF}" presName="vert1" presStyleCnt="0"/>
      <dgm:spPr/>
    </dgm:pt>
  </dgm:ptLst>
  <dgm:cxnLst>
    <dgm:cxn modelId="{0A01AF65-166C-314A-A894-C9C246E3471F}" srcId="{DBF968E2-57AD-594B-A42A-080E38E3D8B5}" destId="{EBC7D5E5-3766-FC44-984A-2F0588CEDDBF}" srcOrd="1" destOrd="0" parTransId="{DDA5DA29-4EF7-294D-9A8F-E17E9D9E3711}" sibTransId="{421CF128-065B-5340-909E-C5632C828AB1}"/>
    <dgm:cxn modelId="{EB1D974F-A945-4943-959B-3C26DF717FD0}" type="presOf" srcId="{AA0FAFE5-592A-5F46-891B-6DD1E5A4F3FD}" destId="{B3D3D0D6-76F9-D548-9653-EE7B1221F5CA}" srcOrd="0" destOrd="0" presId="urn:microsoft.com/office/officeart/2008/layout/LinedList"/>
    <dgm:cxn modelId="{C4FB8E11-5DFE-D546-8D44-CFD8D18C1EA9}" srcId="{DBF968E2-57AD-594B-A42A-080E38E3D8B5}" destId="{AA0FAFE5-592A-5F46-891B-6DD1E5A4F3FD}" srcOrd="0" destOrd="0" parTransId="{8057F4E3-D543-AF41-8A96-826E92C61D9B}" sibTransId="{3064E0AB-91C1-3848-BE75-8D018F10C23B}"/>
    <dgm:cxn modelId="{BBA3FB70-7C96-BE40-BCAA-512E46A85F4B}" type="presOf" srcId="{EBC7D5E5-3766-FC44-984A-2F0588CEDDBF}" destId="{B2C18ACB-738A-1A46-90DA-B36F8B2B9669}" srcOrd="0" destOrd="0" presId="urn:microsoft.com/office/officeart/2008/layout/LinedList"/>
    <dgm:cxn modelId="{3E4845A0-5E17-5F4F-8B7F-3F55048CEF8C}" type="presOf" srcId="{DBF968E2-57AD-594B-A42A-080E38E3D8B5}" destId="{CF2E2E6A-61BA-DC43-9E67-9978306D65D0}" srcOrd="0" destOrd="0" presId="urn:microsoft.com/office/officeart/2008/layout/LinedList"/>
    <dgm:cxn modelId="{6C59DC33-4A34-2949-8D10-21C97001C6FD}" type="presParOf" srcId="{CF2E2E6A-61BA-DC43-9E67-9978306D65D0}" destId="{BCB0B7B4-F0C8-F54D-903E-361B3BCD84DD}" srcOrd="0" destOrd="0" presId="urn:microsoft.com/office/officeart/2008/layout/LinedList"/>
    <dgm:cxn modelId="{F824E6FF-F3FE-8045-8AF1-DF0A2C7CB27A}" type="presParOf" srcId="{CF2E2E6A-61BA-DC43-9E67-9978306D65D0}" destId="{10254935-E747-7F48-91F3-97B0AB3E4545}" srcOrd="1" destOrd="0" presId="urn:microsoft.com/office/officeart/2008/layout/LinedList"/>
    <dgm:cxn modelId="{6680B650-C664-7B46-BFFA-883087D4C345}" type="presParOf" srcId="{10254935-E747-7F48-91F3-97B0AB3E4545}" destId="{B3D3D0D6-76F9-D548-9653-EE7B1221F5CA}" srcOrd="0" destOrd="0" presId="urn:microsoft.com/office/officeart/2008/layout/LinedList"/>
    <dgm:cxn modelId="{179808F2-C925-574C-BC6B-6E4F7FDF020F}" type="presParOf" srcId="{10254935-E747-7F48-91F3-97B0AB3E4545}" destId="{DF7397D7-23BC-F645-A5A3-DCE29CAC9145}" srcOrd="1" destOrd="0" presId="urn:microsoft.com/office/officeart/2008/layout/LinedList"/>
    <dgm:cxn modelId="{259F5803-DFEB-5F47-AD5F-BEDA3C742991}" type="presParOf" srcId="{CF2E2E6A-61BA-DC43-9E67-9978306D65D0}" destId="{1DEB21B6-5739-E243-A12C-B041CD4AED96}" srcOrd="2" destOrd="0" presId="urn:microsoft.com/office/officeart/2008/layout/LinedList"/>
    <dgm:cxn modelId="{0DE234BD-A259-DB4B-ADD4-501E30672193}" type="presParOf" srcId="{CF2E2E6A-61BA-DC43-9E67-9978306D65D0}" destId="{5A404E63-6156-9446-8DAD-7F2359CF492A}" srcOrd="3" destOrd="0" presId="urn:microsoft.com/office/officeart/2008/layout/LinedList"/>
    <dgm:cxn modelId="{38650941-7595-464D-8B00-D3883CE2B7EE}" type="presParOf" srcId="{5A404E63-6156-9446-8DAD-7F2359CF492A}" destId="{B2C18ACB-738A-1A46-90DA-B36F8B2B9669}" srcOrd="0" destOrd="0" presId="urn:microsoft.com/office/officeart/2008/layout/LinedList"/>
    <dgm:cxn modelId="{43998D43-914F-2449-8D63-9FB1E6E883FC}" type="presParOf" srcId="{5A404E63-6156-9446-8DAD-7F2359CF492A}" destId="{ADC43214-BEDE-BE43-88F2-83F839B6BFFE}"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0"/>
          <a:ext cx="59318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31891" cy="161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A medium is anyone who possesses the ability to perceive the spirit world in any way. </a:t>
          </a:r>
          <a:endParaRPr lang="en-US" sz="2400" kern="1200" dirty="0"/>
        </a:p>
      </dsp:txBody>
      <dsp:txXfrm>
        <a:off x="0" y="0"/>
        <a:ext cx="5931891" cy="1613909"/>
      </dsp:txXfrm>
    </dsp:sp>
    <dsp:sp modelId="{590506E7-8E2E-A248-BFD4-F9724FB96249}">
      <dsp:nvSpPr>
        <dsp:cNvPr id="0" name=""/>
        <dsp:cNvSpPr/>
      </dsp:nvSpPr>
      <dsp:spPr>
        <a:xfrm>
          <a:off x="0" y="1210496"/>
          <a:ext cx="59318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111C1C7-775B-544C-AB6D-7A74A8A7C3C3}">
      <dsp:nvSpPr>
        <dsp:cNvPr id="0" name=""/>
        <dsp:cNvSpPr/>
      </dsp:nvSpPr>
      <dsp:spPr>
        <a:xfrm>
          <a:off x="0" y="1248488"/>
          <a:ext cx="5931891" cy="161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When Spiritism talks about mediumship it refers to individuals whose awareness of the Spirit world has reached a level in which they are conscious of the phenomena.</a:t>
          </a:r>
          <a:endParaRPr lang="en-US" sz="2400" kern="1200" dirty="0"/>
        </a:p>
      </dsp:txBody>
      <dsp:txXfrm>
        <a:off x="0" y="1248488"/>
        <a:ext cx="5931891" cy="161390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8255"/>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224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 vital part of our long-term ethical evolution involves making amends for past errors. Once we reach a point in our learning process in which we become aware that a particular action is wrong, the time then comes for us to make up for all the times in our past incarnations when we took that wrong course of action and harmed others.</a:t>
          </a:r>
          <a:endParaRPr lang="en-US" sz="2000" b="1" kern="1200" dirty="0"/>
        </a:p>
      </dsp:txBody>
      <dsp:txXfrm>
        <a:off x="0" y="0"/>
        <a:ext cx="5542643" cy="2242655"/>
      </dsp:txXfrm>
    </dsp:sp>
    <dsp:sp modelId="{263CABBC-67FF-AC41-A1D3-3FAD18CF4A9F}">
      <dsp:nvSpPr>
        <dsp:cNvPr id="0" name=""/>
        <dsp:cNvSpPr/>
      </dsp:nvSpPr>
      <dsp:spPr>
        <a:xfrm>
          <a:off x="0" y="2242655"/>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8B01F7C-628D-5D4F-A317-DC72516F5E58}">
      <dsp:nvSpPr>
        <dsp:cNvPr id="0" name=""/>
        <dsp:cNvSpPr/>
      </dsp:nvSpPr>
      <dsp:spPr>
        <a:xfrm>
          <a:off x="0" y="2242655"/>
          <a:ext cx="5542643" cy="2242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There are many ways to go about making amends for those past errors. Using mediumistic ability is certainly one of these ways.</a:t>
          </a:r>
          <a:endParaRPr lang="en-US" sz="2000" b="1" kern="1200" dirty="0"/>
        </a:p>
      </dsp:txBody>
      <dsp:txXfrm>
        <a:off x="0" y="2242655"/>
        <a:ext cx="5542643" cy="224265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3086"/>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797786" cy="160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The chosen path of mediumship is like any other difficult path in our lives. It has low moments but it also has great moments of joy, which more than compensate for the difficulties the medium will inevitably encounter.</a:t>
          </a:r>
          <a:endParaRPr lang="en-US" sz="2000" b="1" kern="1200" dirty="0"/>
        </a:p>
      </dsp:txBody>
      <dsp:txXfrm>
        <a:off x="0" y="0"/>
        <a:ext cx="5797786" cy="1607652"/>
      </dsp:txXfrm>
    </dsp:sp>
    <dsp:sp modelId="{C36EDA71-107B-5244-B7C1-00F182A19B07}">
      <dsp:nvSpPr>
        <dsp:cNvPr id="0" name=""/>
        <dsp:cNvSpPr/>
      </dsp:nvSpPr>
      <dsp:spPr>
        <a:xfrm>
          <a:off x="0" y="1607652"/>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892202-D77E-7444-A306-8807B470A6CB}">
      <dsp:nvSpPr>
        <dsp:cNvPr id="0" name=""/>
        <dsp:cNvSpPr/>
      </dsp:nvSpPr>
      <dsp:spPr>
        <a:xfrm>
          <a:off x="0" y="1607652"/>
          <a:ext cx="5797786" cy="1607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For the medium who chooses to use their gift unselfishly, the rewards are many. Helping others, and being a messenger, through whom enlightened spirits communicate, brings a level of happiness and personal satisfaction that is beyond words.</a:t>
          </a:r>
          <a:endParaRPr lang="en-US" sz="2000" b="1" kern="1200" dirty="0"/>
        </a:p>
      </dsp:txBody>
      <dsp:txXfrm>
        <a:off x="0" y="1607652"/>
        <a:ext cx="5797786" cy="160765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0392"/>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797786" cy="127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Of course! In life the way you conduct yourself and treat others will directly determine the kinds of people who are attracted to you and the kinds of people who are repulsed by you.</a:t>
          </a:r>
          <a:endParaRPr lang="en-US" sz="2000" b="1" kern="1200" dirty="0"/>
        </a:p>
      </dsp:txBody>
      <dsp:txXfrm>
        <a:off x="0" y="0"/>
        <a:ext cx="5797786" cy="1276691"/>
      </dsp:txXfrm>
    </dsp:sp>
    <dsp:sp modelId="{C3058F5F-3F6D-6644-9DED-41B69760B01C}">
      <dsp:nvSpPr>
        <dsp:cNvPr id="0" name=""/>
        <dsp:cNvSpPr/>
      </dsp:nvSpPr>
      <dsp:spPr>
        <a:xfrm>
          <a:off x="0" y="1276691"/>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1D60DAC-846B-5A4D-9919-ED5DAAB8B991}">
      <dsp:nvSpPr>
        <dsp:cNvPr id="0" name=""/>
        <dsp:cNvSpPr/>
      </dsp:nvSpPr>
      <dsp:spPr>
        <a:xfrm>
          <a:off x="0" y="1276691"/>
          <a:ext cx="5797786" cy="1276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A medium who strives to live an ethical life, will attract helpful and wise spirits, just as mediums who use their gift to fulfill their material, selfish impulses will attract selfish, deceitful, impulsive spirits who will use these mediums to do harm and, in the process, do harm to the mediums themselves.</a:t>
          </a:r>
          <a:endParaRPr lang="en-US" sz="2000" b="1" kern="1200" dirty="0"/>
        </a:p>
      </dsp:txBody>
      <dsp:txXfrm>
        <a:off x="0" y="1276691"/>
        <a:ext cx="5797786" cy="127669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2744"/>
          <a:ext cx="608130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081308" cy="156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Mediums who have chosen an altruistic path, will attract good spirits, which does not mean they are perfect (very evolved). The spirit world, like the material one, is filled with individuals who are at different levels of evolution. But the point is that the intentions of the spirits attracted are positive ones.</a:t>
          </a:r>
          <a:endParaRPr lang="en-US" sz="1800" b="1" kern="1200" dirty="0"/>
        </a:p>
      </dsp:txBody>
      <dsp:txXfrm>
        <a:off x="0" y="0"/>
        <a:ext cx="6081308" cy="1565666"/>
      </dsp:txXfrm>
    </dsp:sp>
    <dsp:sp modelId="{C3058F5F-3F6D-6644-9DED-41B69760B01C}">
      <dsp:nvSpPr>
        <dsp:cNvPr id="0" name=""/>
        <dsp:cNvSpPr/>
      </dsp:nvSpPr>
      <dsp:spPr>
        <a:xfrm>
          <a:off x="0" y="1565666"/>
          <a:ext cx="6081308"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1D60DAC-846B-5A4D-9919-ED5DAAB8B991}">
      <dsp:nvSpPr>
        <dsp:cNvPr id="0" name=""/>
        <dsp:cNvSpPr/>
      </dsp:nvSpPr>
      <dsp:spPr>
        <a:xfrm>
          <a:off x="0" y="1565666"/>
          <a:ext cx="6081308" cy="156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Once a medium has chosen this positive path, and has shown that he/she is willing to make this a life long journey, another kind of spirit will join the ‘good spirits. They are called spirit teachers; these spirits have reached a high level of ethical evolution and will come only when they see that the medium is both willing and able to carry out an important task.</a:t>
          </a:r>
          <a:endParaRPr lang="en-US" sz="1800" b="1" kern="1200" dirty="0"/>
        </a:p>
      </dsp:txBody>
      <dsp:txXfrm>
        <a:off x="0" y="1565666"/>
        <a:ext cx="6081308" cy="156566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9457"/>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797786" cy="116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 medium who has chosen the path of impulse, personal gain and exploitation will attract spirits who share the same goals.</a:t>
          </a:r>
          <a:endParaRPr lang="en-US" sz="2000" b="1" kern="1200" dirty="0"/>
        </a:p>
      </dsp:txBody>
      <dsp:txXfrm>
        <a:off x="0" y="0"/>
        <a:ext cx="5797786" cy="1161857"/>
      </dsp:txXfrm>
    </dsp:sp>
    <dsp:sp modelId="{191B8C35-6F61-B348-844F-BBAD0356DA39}">
      <dsp:nvSpPr>
        <dsp:cNvPr id="0" name=""/>
        <dsp:cNvSpPr/>
      </dsp:nvSpPr>
      <dsp:spPr>
        <a:xfrm>
          <a:off x="0" y="1161857"/>
          <a:ext cx="57977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78ED90-8FA5-D345-B087-0CE9AC94AC03}">
      <dsp:nvSpPr>
        <dsp:cNvPr id="0" name=""/>
        <dsp:cNvSpPr/>
      </dsp:nvSpPr>
      <dsp:spPr>
        <a:xfrm>
          <a:off x="0" y="1161857"/>
          <a:ext cx="5797786" cy="1161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 The saying, well-known in our material world, that ‘there is no honor among thieves’, holds equally true in the case of these destructive spirits who will use the willing medium for their own negative goals and at the same time bring great harm to the medium, just for the enjoyment they will derive from doing such harm.</a:t>
          </a:r>
          <a:endParaRPr lang="en-US" sz="2000" b="1" kern="1200" dirty="0"/>
        </a:p>
      </dsp:txBody>
      <dsp:txXfrm>
        <a:off x="0" y="1161857"/>
        <a:ext cx="5797786" cy="1161857"/>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9723"/>
          <a:ext cx="63340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1484"/>
          <a:ext cx="6334016" cy="101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The medium has full control in every instance in which they allow a spirit to communicate through them. The medium is the one who allows or not the communication.</a:t>
          </a:r>
          <a:endParaRPr lang="en-US" sz="2000" b="1" kern="1200" dirty="0"/>
        </a:p>
      </dsp:txBody>
      <dsp:txXfrm>
        <a:off x="0" y="1484"/>
        <a:ext cx="6334016" cy="1012153"/>
      </dsp:txXfrm>
    </dsp:sp>
    <dsp:sp modelId="{191B8C35-6F61-B348-844F-BBAD0356DA39}">
      <dsp:nvSpPr>
        <dsp:cNvPr id="0" name=""/>
        <dsp:cNvSpPr/>
      </dsp:nvSpPr>
      <dsp:spPr>
        <a:xfrm>
          <a:off x="0" y="1013637"/>
          <a:ext cx="63340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78ED90-8FA5-D345-B087-0CE9AC94AC03}">
      <dsp:nvSpPr>
        <dsp:cNvPr id="0" name=""/>
        <dsp:cNvSpPr/>
      </dsp:nvSpPr>
      <dsp:spPr>
        <a:xfrm>
          <a:off x="0" y="1013637"/>
          <a:ext cx="6334016" cy="101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 If the medium is attracted to spirits on the path to enlightenment, then the medium will instinctively recognize this type of spirit and allow it to communicate.</a:t>
          </a:r>
          <a:endParaRPr lang="en-US" sz="2000" b="1" kern="1200" dirty="0"/>
        </a:p>
      </dsp:txBody>
      <dsp:txXfrm>
        <a:off x="0" y="1013637"/>
        <a:ext cx="6334016" cy="1012153"/>
      </dsp:txXfrm>
    </dsp:sp>
    <dsp:sp modelId="{6E8B3F88-9D70-3C4F-A54D-9D2699A2239B}">
      <dsp:nvSpPr>
        <dsp:cNvPr id="0" name=""/>
        <dsp:cNvSpPr/>
      </dsp:nvSpPr>
      <dsp:spPr>
        <a:xfrm>
          <a:off x="0" y="2025790"/>
          <a:ext cx="633401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5D8752-32A3-F34D-9AF3-48A9CC9AA14F}">
      <dsp:nvSpPr>
        <dsp:cNvPr id="0" name=""/>
        <dsp:cNvSpPr/>
      </dsp:nvSpPr>
      <dsp:spPr>
        <a:xfrm>
          <a:off x="0" y="2025790"/>
          <a:ext cx="6334016" cy="1012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If the medium is attracted to spirits who are very ignorant, hurtful and destructive then the medium will decide to allow the communication with this kind of spirit.</a:t>
          </a:r>
          <a:endParaRPr lang="en-US" sz="2000" b="1" kern="1200" dirty="0"/>
        </a:p>
      </dsp:txBody>
      <dsp:txXfrm>
        <a:off x="0" y="2025790"/>
        <a:ext cx="6334016" cy="1012153"/>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5560"/>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189222" cy="19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Spirit possession is a myth. What happens is that an ignorant medium sometimes gives permission to a spirit to communicate for long periods of time (obsession). And the resulting chaos is misunderstood as a possession.</a:t>
          </a:r>
          <a:endParaRPr lang="en-US" sz="2400" b="1" kern="1200" dirty="0"/>
        </a:p>
      </dsp:txBody>
      <dsp:txXfrm>
        <a:off x="0" y="0"/>
        <a:ext cx="6189222" cy="1911659"/>
      </dsp:txXfrm>
    </dsp:sp>
    <dsp:sp modelId="{31E66C96-747C-5E4D-AA9E-64703AFD79AB}">
      <dsp:nvSpPr>
        <dsp:cNvPr id="0" name=""/>
        <dsp:cNvSpPr/>
      </dsp:nvSpPr>
      <dsp:spPr>
        <a:xfrm>
          <a:off x="0" y="1911659"/>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348D278-0DD4-C34D-A251-3CEADD12EC12}">
      <dsp:nvSpPr>
        <dsp:cNvPr id="0" name=""/>
        <dsp:cNvSpPr/>
      </dsp:nvSpPr>
      <dsp:spPr>
        <a:xfrm>
          <a:off x="0" y="1911659"/>
          <a:ext cx="6189222" cy="1911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 But at no point does a spirit invade the medium, nor does the medium ever not have the ability to end the communication.</a:t>
          </a:r>
          <a:endParaRPr lang="en-US" sz="2400" b="1" kern="1200" dirty="0"/>
        </a:p>
      </dsp:txBody>
      <dsp:txXfrm>
        <a:off x="0" y="1911659"/>
        <a:ext cx="6189222" cy="1911659"/>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8914"/>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189222" cy="109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Yes. At all times mediums are responsible for their actions and for the consequences of their actions (the good or harm the spirits accomplish through them).</a:t>
          </a:r>
          <a:endParaRPr lang="en-US" sz="2000" b="1" kern="1200" dirty="0"/>
        </a:p>
      </dsp:txBody>
      <dsp:txXfrm>
        <a:off x="0" y="0"/>
        <a:ext cx="6189222" cy="1095191"/>
      </dsp:txXfrm>
    </dsp:sp>
    <dsp:sp modelId="{0CF8121D-AC7C-1146-96E9-FA81056BEF93}">
      <dsp:nvSpPr>
        <dsp:cNvPr id="0" name=""/>
        <dsp:cNvSpPr/>
      </dsp:nvSpPr>
      <dsp:spPr>
        <a:xfrm>
          <a:off x="0" y="1095191"/>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629511-030F-5943-A455-B017664FEC1F}">
      <dsp:nvSpPr>
        <dsp:cNvPr id="0" name=""/>
        <dsp:cNvSpPr/>
      </dsp:nvSpPr>
      <dsp:spPr>
        <a:xfrm>
          <a:off x="0" y="1095191"/>
          <a:ext cx="6189222" cy="1095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To clarify, the spirit is certainly responsible for what he/she does through a medium, but the medium always bears equal responsibility for what happens. Both the medium and the spirit are equally accomplices in whatever good or harm comes from the communication.</a:t>
          </a:r>
          <a:endParaRPr lang="en-US" sz="2000" b="1" kern="1200" dirty="0"/>
        </a:p>
      </dsp:txBody>
      <dsp:txXfrm>
        <a:off x="0" y="1095191"/>
        <a:ext cx="6189222" cy="1095191"/>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8822"/>
          <a:ext cx="59959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95999" cy="10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Learning is a slow, life-long process; the point is to strive for a tiny bit of progress every day. </a:t>
          </a:r>
          <a:endParaRPr lang="en-US" sz="2000" b="1" kern="1200" dirty="0"/>
        </a:p>
      </dsp:txBody>
      <dsp:txXfrm>
        <a:off x="0" y="0"/>
        <a:ext cx="5995999" cy="1083852"/>
      </dsp:txXfrm>
    </dsp:sp>
    <dsp:sp modelId="{F42C60BF-37E9-454F-BDA5-7966A124991B}">
      <dsp:nvSpPr>
        <dsp:cNvPr id="0" name=""/>
        <dsp:cNvSpPr/>
      </dsp:nvSpPr>
      <dsp:spPr>
        <a:xfrm>
          <a:off x="0" y="1083852"/>
          <a:ext cx="59959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46268E-42FC-4F4E-87E2-41FA00335ED0}">
      <dsp:nvSpPr>
        <dsp:cNvPr id="0" name=""/>
        <dsp:cNvSpPr/>
      </dsp:nvSpPr>
      <dsp:spPr>
        <a:xfrm>
          <a:off x="0" y="1083852"/>
          <a:ext cx="5995999" cy="1083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Live your life as best you can and every evening ask yourself, “Have I learned anything today?” “Have I accomplished good today?” “What mistakes have I made today?” Be honest in answering those questions and let the answers be your guide for the next day.</a:t>
          </a:r>
          <a:endParaRPr lang="en-US" sz="2000" b="1" kern="1200" dirty="0"/>
        </a:p>
      </dsp:txBody>
      <dsp:txXfrm>
        <a:off x="0" y="1083852"/>
        <a:ext cx="5995999" cy="1083852"/>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7972"/>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189222" cy="97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Learning is a slow, life-long process; the point is to strive for a tiny bit of progress every day. </a:t>
          </a:r>
          <a:endParaRPr lang="en-US" sz="2000" b="1" kern="1200" dirty="0"/>
        </a:p>
      </dsp:txBody>
      <dsp:txXfrm>
        <a:off x="0" y="0"/>
        <a:ext cx="6189222" cy="979471"/>
      </dsp:txXfrm>
    </dsp:sp>
    <dsp:sp modelId="{F42C60BF-37E9-454F-BDA5-7966A124991B}">
      <dsp:nvSpPr>
        <dsp:cNvPr id="0" name=""/>
        <dsp:cNvSpPr/>
      </dsp:nvSpPr>
      <dsp:spPr>
        <a:xfrm>
          <a:off x="0" y="979471"/>
          <a:ext cx="618922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546268E-42FC-4F4E-87E2-41FA00335ED0}">
      <dsp:nvSpPr>
        <dsp:cNvPr id="0" name=""/>
        <dsp:cNvSpPr/>
      </dsp:nvSpPr>
      <dsp:spPr>
        <a:xfrm>
          <a:off x="0" y="979471"/>
          <a:ext cx="6189222" cy="979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Live your life as best you can and every evening ask yourself, “Have I learned anything today?” “Have I accomplished good today?” “What mistakes have I made today?” Be honest in answering those questions and let the answers be your guide for the next day.</a:t>
          </a:r>
          <a:endParaRPr lang="en-US" sz="2000" b="1" kern="1200" dirty="0"/>
        </a:p>
      </dsp:txBody>
      <dsp:txXfrm>
        <a:off x="0" y="979471"/>
        <a:ext cx="6189222" cy="9794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0"/>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183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The spirit world is a series of dimensions existing in vibrational states that are different from those of our own material world.</a:t>
          </a:r>
          <a:endParaRPr lang="en-US" sz="2400" b="1" kern="1200" dirty="0"/>
        </a:p>
      </dsp:txBody>
      <dsp:txXfrm>
        <a:off x="0" y="0"/>
        <a:ext cx="5542643" cy="1835848"/>
      </dsp:txXfrm>
    </dsp:sp>
    <dsp:sp modelId="{F2E6E63A-2585-C14C-A471-10D6D70BEA08}">
      <dsp:nvSpPr>
        <dsp:cNvPr id="0" name=""/>
        <dsp:cNvSpPr/>
      </dsp:nvSpPr>
      <dsp:spPr>
        <a:xfrm>
          <a:off x="0" y="1835848"/>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72CA41C-2EC2-B74D-B669-82035F70A2A4}">
      <dsp:nvSpPr>
        <dsp:cNvPr id="0" name=""/>
        <dsp:cNvSpPr/>
      </dsp:nvSpPr>
      <dsp:spPr>
        <a:xfrm>
          <a:off x="0" y="1835848"/>
          <a:ext cx="5542643" cy="183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 A medium, to put it very simply, is like a radio that can be tuned in to different radio frequencies (dimensions) under particular circumstances. </a:t>
          </a:r>
          <a:endParaRPr lang="en-US" sz="2400" b="1" kern="1200" dirty="0"/>
        </a:p>
      </dsp:txBody>
      <dsp:txXfrm>
        <a:off x="0" y="1835848"/>
        <a:ext cx="5542643" cy="1835848"/>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1841"/>
          <a:ext cx="594241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1807"/>
          <a:ext cx="5942419" cy="123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Just because the spirit looks like a family member does not mean it really is. Spirits do have the ability to appear in different forms (faces). </a:t>
          </a:r>
          <a:endParaRPr lang="en-US" sz="2000" b="1" kern="1200" dirty="0"/>
        </a:p>
      </dsp:txBody>
      <dsp:txXfrm>
        <a:off x="0" y="1807"/>
        <a:ext cx="5942419" cy="1232704"/>
      </dsp:txXfrm>
    </dsp:sp>
    <dsp:sp modelId="{AD0F56B6-3C76-F547-8823-DF8A9AAD7002}">
      <dsp:nvSpPr>
        <dsp:cNvPr id="0" name=""/>
        <dsp:cNvSpPr/>
      </dsp:nvSpPr>
      <dsp:spPr>
        <a:xfrm>
          <a:off x="0" y="932080"/>
          <a:ext cx="594241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89FFAE-9C69-E548-849B-AEB6B9C85C09}">
      <dsp:nvSpPr>
        <dsp:cNvPr id="0" name=""/>
        <dsp:cNvSpPr/>
      </dsp:nvSpPr>
      <dsp:spPr>
        <a:xfrm>
          <a:off x="0" y="980476"/>
          <a:ext cx="5942419" cy="123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It is also important to remember that just because a family member has discarnated, its relationship with you has ended. If that family member truly loved you it is reasonable to assume that they would try to communicate with you and/or through you.</a:t>
          </a:r>
          <a:endParaRPr lang="en-US" sz="2000" b="1" kern="1200" dirty="0"/>
        </a:p>
      </dsp:txBody>
      <dsp:txXfrm>
        <a:off x="0" y="980476"/>
        <a:ext cx="5942419" cy="1232704"/>
      </dsp:txXfrm>
    </dsp:sp>
    <dsp:sp modelId="{B6B24A98-3414-C046-84D8-988A5A00E213}">
      <dsp:nvSpPr>
        <dsp:cNvPr id="0" name=""/>
        <dsp:cNvSpPr/>
      </dsp:nvSpPr>
      <dsp:spPr>
        <a:xfrm>
          <a:off x="0" y="2467216"/>
          <a:ext cx="594241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385F408-D1FC-684A-8D6E-D632C9480B68}">
      <dsp:nvSpPr>
        <dsp:cNvPr id="0" name=""/>
        <dsp:cNvSpPr/>
      </dsp:nvSpPr>
      <dsp:spPr>
        <a:xfrm>
          <a:off x="0" y="2467216"/>
          <a:ext cx="5942419" cy="1232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The important thing is to judge the spirit based on the criteria needed to identify a good spirit or an ignorant spirit.</a:t>
          </a:r>
          <a:endParaRPr lang="en-US" sz="2000" b="1" kern="1200" dirty="0"/>
        </a:p>
      </dsp:txBody>
      <dsp:txXfrm>
        <a:off x="0" y="2467216"/>
        <a:ext cx="5942419" cy="1232704"/>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20784"/>
          <a:ext cx="582148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821486" cy="2553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Yes, any kind of communication between you and a spirit is mediumship. The particular kind of spirit communication allowed by your mediumship is particular to you, just as a fingerprint is also uniquely your own. It is not a reflection of greater or lesser mediumship ability or ethical progress.</a:t>
          </a:r>
          <a:endParaRPr lang="en-US" sz="2000" b="1" kern="1200" dirty="0"/>
        </a:p>
      </dsp:txBody>
      <dsp:txXfrm>
        <a:off x="0" y="0"/>
        <a:ext cx="5821486" cy="2553382"/>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6660"/>
          <a:ext cx="60409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040991" cy="204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 person during childhood possesses a much deeper connection with the spirit world. So it is common for children to experience what we may call animic or medianimic phenomena. But as the child grows up and reaches pre teen years the same hormonal changes that accompany young adulthood also limit these phenomena in many individuals.</a:t>
          </a:r>
          <a:endParaRPr lang="en-US" sz="2000" b="1" kern="1200" dirty="0"/>
        </a:p>
      </dsp:txBody>
      <dsp:txXfrm>
        <a:off x="0" y="0"/>
        <a:ext cx="6040991" cy="2046760"/>
      </dsp:txXfrm>
    </dsp:sp>
    <dsp:sp modelId="{6AE76ADC-63BE-D742-A826-BD63B2A64342}">
      <dsp:nvSpPr>
        <dsp:cNvPr id="0" name=""/>
        <dsp:cNvSpPr/>
      </dsp:nvSpPr>
      <dsp:spPr>
        <a:xfrm>
          <a:off x="0" y="2046760"/>
          <a:ext cx="6040991"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C345E1B-C2DF-0448-97A8-DF445D5C00DE}">
      <dsp:nvSpPr>
        <dsp:cNvPr id="0" name=""/>
        <dsp:cNvSpPr/>
      </dsp:nvSpPr>
      <dsp:spPr>
        <a:xfrm>
          <a:off x="0" y="2046760"/>
          <a:ext cx="6040991" cy="2046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If your mediumship is developed enough for spirit communication in your adult years, the ability will show itself again. </a:t>
          </a:r>
          <a:endParaRPr lang="en-US" sz="2000" b="1" kern="1200" dirty="0"/>
        </a:p>
      </dsp:txBody>
      <dsp:txXfrm>
        <a:off x="0" y="2046760"/>
        <a:ext cx="6040991" cy="2046760"/>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0"/>
          <a:ext cx="57855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785575" cy="158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Sometimes the child has developed the ability to block hurtful spirits at that early age, and sometimes it hasn’t. This is why it is important to take children that present medianimic signs to Spiritist Centers for help and enlightenment.</a:t>
          </a:r>
          <a:endParaRPr lang="en-US" sz="2000" b="1" kern="1200" dirty="0"/>
        </a:p>
      </dsp:txBody>
      <dsp:txXfrm>
        <a:off x="0" y="0"/>
        <a:ext cx="5785575" cy="1580665"/>
      </dsp:txXfrm>
    </dsp:sp>
    <dsp:sp modelId="{4224974E-447E-5343-8C35-171AFA3CBCD7}">
      <dsp:nvSpPr>
        <dsp:cNvPr id="0" name=""/>
        <dsp:cNvSpPr/>
      </dsp:nvSpPr>
      <dsp:spPr>
        <a:xfrm>
          <a:off x="0" y="1580665"/>
          <a:ext cx="578557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8400DB-AFE1-DC42-A71D-AE79D9681365}">
      <dsp:nvSpPr>
        <dsp:cNvPr id="0" name=""/>
        <dsp:cNvSpPr/>
      </dsp:nvSpPr>
      <dsp:spPr>
        <a:xfrm>
          <a:off x="0" y="1580665"/>
          <a:ext cx="5785575" cy="158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As to why a spirit would torment you, spirits of different levels of evolution surround us, and ignorant hurtful spirits enjoy causing harm when the opportunity arises.</a:t>
          </a:r>
          <a:endParaRPr lang="en-US" sz="2000" b="1" kern="1200" dirty="0"/>
        </a:p>
      </dsp:txBody>
      <dsp:txXfrm>
        <a:off x="0" y="1580665"/>
        <a:ext cx="5785575" cy="158066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2866"/>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158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 guardian angel is the name given to your main spirit guide. When a spirit is created and first incarnates on Earth, God assigns an evolved spirit to be the guide for the young spirit during its Earthly incarnations. </a:t>
          </a:r>
          <a:endParaRPr lang="en-US" sz="2000" b="1" kern="1200" dirty="0"/>
        </a:p>
      </dsp:txBody>
      <dsp:txXfrm>
        <a:off x="0" y="0"/>
        <a:ext cx="5905876" cy="1580665"/>
      </dsp:txXfrm>
    </dsp:sp>
    <dsp:sp modelId="{4224974E-447E-5343-8C35-171AFA3CBCD7}">
      <dsp:nvSpPr>
        <dsp:cNvPr id="0" name=""/>
        <dsp:cNvSpPr/>
      </dsp:nvSpPr>
      <dsp:spPr>
        <a:xfrm>
          <a:off x="0" y="1580665"/>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8400DB-AFE1-DC42-A71D-AE79D9681365}">
      <dsp:nvSpPr>
        <dsp:cNvPr id="0" name=""/>
        <dsp:cNvSpPr/>
      </dsp:nvSpPr>
      <dsp:spPr>
        <a:xfrm>
          <a:off x="0" y="1580665"/>
          <a:ext cx="5905876" cy="158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As for recognizing your guardian angel, you will feel great affinity, and affection for this spirit, who will likely be with you more often than all other spirits you may see. And, of course, the guardian angel will show the characteristics of an evolved spirit.</a:t>
          </a:r>
          <a:endParaRPr lang="en-US" sz="2000" b="1" kern="1200" dirty="0"/>
        </a:p>
      </dsp:txBody>
      <dsp:txXfrm>
        <a:off x="0" y="1580665"/>
        <a:ext cx="5905876" cy="1580665"/>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5176"/>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186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To be a medium does not require you to be of any particular religion. You can even be an atheist. It is not necessary to be of any gender, social status, age, race or from any  particular country. Mediumship is just a tool, like a talent for music or dance. What you do with the gift is up to you.</a:t>
          </a:r>
          <a:endParaRPr lang="en-US" sz="2000" b="1" kern="1200" dirty="0"/>
        </a:p>
      </dsp:txBody>
      <dsp:txXfrm>
        <a:off x="0" y="0"/>
        <a:ext cx="5905876" cy="1864375"/>
      </dsp:txXfrm>
    </dsp:sp>
    <dsp:sp modelId="{90AE3573-4690-004E-B764-1677BC4A75F1}">
      <dsp:nvSpPr>
        <dsp:cNvPr id="0" name=""/>
        <dsp:cNvSpPr/>
      </dsp:nvSpPr>
      <dsp:spPr>
        <a:xfrm>
          <a:off x="0" y="1864375"/>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38185D9-1A57-B141-B5F7-2583C07B5A6B}">
      <dsp:nvSpPr>
        <dsp:cNvPr id="0" name=""/>
        <dsp:cNvSpPr/>
      </dsp:nvSpPr>
      <dsp:spPr>
        <a:xfrm>
          <a:off x="0" y="1864375"/>
          <a:ext cx="5905876" cy="1864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Still, it might be wise to reconsider your disbelief in God, spirits and an after-life, considering the fact that you can see spirits, the after-life and the consequences of God’s love and justice every day.</a:t>
          </a:r>
          <a:endParaRPr lang="en-US" sz="2000" b="1" kern="1200" dirty="0"/>
        </a:p>
      </dsp:txBody>
      <dsp:txXfrm>
        <a:off x="0" y="1864375"/>
        <a:ext cx="5905876" cy="1864375"/>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65619"/>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345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Your five senses have nothing to do with your mediumship. Mediumship is its own distinct sense, disconnected from the other five. You ‘perceive’ spirits with your mind, your brain processes the information and the brain interprets the communication as if it were coming from the eyes, ears or other sensory organs. But, in fact, See, Hear, Taste, Touch and Smell are not involved.</a:t>
          </a:r>
          <a:endParaRPr lang="en-US" sz="2000" b="1" kern="1200" dirty="0"/>
        </a:p>
      </dsp:txBody>
      <dsp:txXfrm>
        <a:off x="0" y="0"/>
        <a:ext cx="5905876" cy="3453673"/>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45518"/>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2395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Yes, you could also die, or be severally harmed, by driving a car, or walking down the street on any given day. Mediumship is a tool that requires great study and discipline by the medium. The medium is exposed to dangers when he/she chooses to arbitrarily allow communication with any spirit and refuses to choose the path of learning and personal, ethical progress.</a:t>
          </a:r>
          <a:endParaRPr lang="en-US" sz="2000" b="1" kern="1200" dirty="0"/>
        </a:p>
      </dsp:txBody>
      <dsp:txXfrm>
        <a:off x="0" y="0"/>
        <a:ext cx="5905876" cy="2395698"/>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23102"/>
          <a:ext cx="618898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188984" cy="121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Mediumship is an ability that develops naturally during many lifetimes. It cannot be forced. However, if you have some mediumship ability and wish to improve those abilities, this is possible.</a:t>
          </a:r>
          <a:endParaRPr lang="en-US" sz="2000" b="1" kern="1200" dirty="0"/>
        </a:p>
      </dsp:txBody>
      <dsp:txXfrm>
        <a:off x="0" y="0"/>
        <a:ext cx="6188984" cy="1215895"/>
      </dsp:txXfrm>
    </dsp:sp>
    <dsp:sp modelId="{C67FC6FE-370A-1446-9A70-4CAA21C0C700}">
      <dsp:nvSpPr>
        <dsp:cNvPr id="0" name=""/>
        <dsp:cNvSpPr/>
      </dsp:nvSpPr>
      <dsp:spPr>
        <a:xfrm>
          <a:off x="0" y="1215895"/>
          <a:ext cx="618898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63E142A-B312-4E48-B71C-C59CBC13880A}">
      <dsp:nvSpPr>
        <dsp:cNvPr id="0" name=""/>
        <dsp:cNvSpPr/>
      </dsp:nvSpPr>
      <dsp:spPr>
        <a:xfrm>
          <a:off x="0" y="1215895"/>
          <a:ext cx="6188984" cy="1215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It might be wise to ask yourself the nature of your intentions for developing your mediumship. If you want to do good with your mediumship, then your spirit guides and teachers will help with the development as they see fit. Trying to force the further development of a mediumistic ability opens the doors to cruel, ignorant and hurtful spirits who will exploit your misguided intentions.</a:t>
          </a:r>
          <a:endParaRPr lang="en-US" sz="2000" b="1" kern="1200" dirty="0"/>
        </a:p>
      </dsp:txBody>
      <dsp:txXfrm>
        <a:off x="0" y="1215895"/>
        <a:ext cx="6188984" cy="1215895"/>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66481"/>
          <a:ext cx="56874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687404" cy="3499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Yes of course you can. Every time an incarnated person goes to sleep, their spirit leaves the body and performs needed tasks. It is very possible for a medium to communicate with the spirit of a sleeping, living person.</a:t>
          </a:r>
          <a:endParaRPr lang="en-US" sz="2400" b="1" kern="1200" dirty="0"/>
        </a:p>
      </dsp:txBody>
      <dsp:txXfrm>
        <a:off x="0" y="0"/>
        <a:ext cx="5687404" cy="349903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3517"/>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166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Mediumship is also a question of choice. In order to speed up one’s evolutionary process, the person may be required, or choose to accept, to reincarnate with the ability to become a medium. </a:t>
          </a:r>
          <a:endParaRPr lang="en-US" sz="2000" b="1" kern="1200" dirty="0"/>
        </a:p>
      </dsp:txBody>
      <dsp:txXfrm>
        <a:off x="0" y="0"/>
        <a:ext cx="5542643" cy="1660572"/>
      </dsp:txXfrm>
    </dsp:sp>
    <dsp:sp modelId="{834952A6-9B34-D84E-AFE9-AD761035A71B}">
      <dsp:nvSpPr>
        <dsp:cNvPr id="0" name=""/>
        <dsp:cNvSpPr/>
      </dsp:nvSpPr>
      <dsp:spPr>
        <a:xfrm>
          <a:off x="0" y="1660572"/>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B21EEB-ED47-6545-881A-B21BF5B9E147}">
      <dsp:nvSpPr>
        <dsp:cNvPr id="0" name=""/>
        <dsp:cNvSpPr/>
      </dsp:nvSpPr>
      <dsp:spPr>
        <a:xfrm>
          <a:off x="0" y="1660572"/>
          <a:ext cx="5542643" cy="166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When the development of an individual’s mediumship has reached a certain level, the ability will show itself during the person’s next incarnation.</a:t>
          </a:r>
          <a:endParaRPr lang="en-US" sz="2000" b="1" kern="1200" dirty="0"/>
        </a:p>
      </dsp:txBody>
      <dsp:txXfrm>
        <a:off x="0" y="1660572"/>
        <a:ext cx="5542643" cy="1660572"/>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34909"/>
          <a:ext cx="58969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896999" cy="183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Spirits have the ability to take any form (face) they wish. Good spirits will never give their true name if they were famous or well known in a past life. Vanity is not the characteristic of a good spirit. So one should be extremely wary of the intentions of spirits claiming to be famous people.</a:t>
          </a:r>
          <a:endParaRPr lang="en-US" sz="2000" b="1" kern="1200" dirty="0"/>
        </a:p>
      </dsp:txBody>
      <dsp:txXfrm>
        <a:off x="0" y="0"/>
        <a:ext cx="5896999" cy="1837355"/>
      </dsp:txXfrm>
    </dsp:sp>
    <dsp:sp modelId="{11C51A8D-BB5A-2A4E-B3B1-5CCAA795BD86}">
      <dsp:nvSpPr>
        <dsp:cNvPr id="0" name=""/>
        <dsp:cNvSpPr/>
      </dsp:nvSpPr>
      <dsp:spPr>
        <a:xfrm>
          <a:off x="0" y="1837355"/>
          <a:ext cx="58969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4F1BBC-6453-BC4B-BB5A-CED45B9DCF06}">
      <dsp:nvSpPr>
        <dsp:cNvPr id="0" name=""/>
        <dsp:cNvSpPr/>
      </dsp:nvSpPr>
      <dsp:spPr>
        <a:xfrm>
          <a:off x="0" y="1837355"/>
          <a:ext cx="5896999" cy="1837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That said, spirits who appear as saints are a possible exception. Many times good spirits will appear as saints to mediums who do not believe in spirits or the spirit world and are devoutly religious, by doing this the medium will listen to their message. </a:t>
          </a:r>
          <a:endParaRPr lang="en-US" sz="2000" b="1" kern="1200" dirty="0"/>
        </a:p>
      </dsp:txBody>
      <dsp:txXfrm>
        <a:off x="0" y="1837355"/>
        <a:ext cx="5896999" cy="1837355"/>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0"/>
          <a:ext cx="67558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755824" cy="201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0" kern="1200" dirty="0" smtClean="0"/>
            <a:t>The spirit teachers tell us that accurate predictions of the future are impossible for two reasons:</a:t>
          </a:r>
          <a:br>
            <a:rPr lang="en-US" sz="2000" b="0" kern="1200" dirty="0" smtClean="0"/>
          </a:br>
          <a:r>
            <a:rPr lang="en-US" sz="2000" b="1" kern="1200" dirty="0" smtClean="0"/>
            <a:t>First: Anyone possessing such knowledge would be claiming to have a quality only possessed by God.</a:t>
          </a:r>
          <a:br>
            <a:rPr lang="en-US" sz="2000" b="1" kern="1200" dirty="0" smtClean="0"/>
          </a:br>
          <a:r>
            <a:rPr lang="en-US" sz="2000" b="1" kern="1200" dirty="0" smtClean="0"/>
            <a:t>Second: This iron-clad prediction of the future would imply that we do not truly possess the gift of freedom of choice from God.</a:t>
          </a:r>
          <a:endParaRPr lang="en-US" sz="2000" b="1" kern="1200" dirty="0"/>
        </a:p>
      </dsp:txBody>
      <dsp:txXfrm>
        <a:off x="0" y="0"/>
        <a:ext cx="6755824" cy="2019739"/>
      </dsp:txXfrm>
    </dsp:sp>
    <dsp:sp modelId="{D49052A7-22C3-0F46-A1BF-B224CFB132BE}">
      <dsp:nvSpPr>
        <dsp:cNvPr id="0" name=""/>
        <dsp:cNvSpPr/>
      </dsp:nvSpPr>
      <dsp:spPr>
        <a:xfrm>
          <a:off x="0" y="2019739"/>
          <a:ext cx="67558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D8DEC9D-778F-1945-B294-22D734C2A178}">
      <dsp:nvSpPr>
        <dsp:cNvPr id="0" name=""/>
        <dsp:cNvSpPr/>
      </dsp:nvSpPr>
      <dsp:spPr>
        <a:xfrm>
          <a:off x="0" y="2019739"/>
          <a:ext cx="6755824" cy="201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What Spiritism does clarify is that evolved spirits, who understand the details of Divine Laws, can look at a person’s life, motivations, and past decisions and make an educated guess as to the consequences of such choices for a person’s future. But this is in no way foretelling the future</a:t>
          </a:r>
          <a:endParaRPr lang="en-US" sz="2000" b="1" kern="1200" dirty="0"/>
        </a:p>
      </dsp:txBody>
      <dsp:txXfrm>
        <a:off x="0" y="2019739"/>
        <a:ext cx="6755824" cy="2019739"/>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23888"/>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125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The first priority has to be to judge the spirit to determine if it is a good or ignorant spirit. Then, if you judge the spirit to be good intentioned, take the appropriate action.</a:t>
          </a:r>
          <a:endParaRPr lang="en-US" sz="2000" b="1" kern="1200" dirty="0"/>
        </a:p>
      </dsp:txBody>
      <dsp:txXfrm>
        <a:off x="0" y="0"/>
        <a:ext cx="5905876" cy="1257313"/>
      </dsp:txXfrm>
    </dsp:sp>
    <dsp:sp modelId="{E9BCABCF-2879-664E-9212-6AC5CCB61F49}">
      <dsp:nvSpPr>
        <dsp:cNvPr id="0" name=""/>
        <dsp:cNvSpPr/>
      </dsp:nvSpPr>
      <dsp:spPr>
        <a:xfrm>
          <a:off x="0" y="1257313"/>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FA727D-28AF-904D-B3C2-67C3597A65B8}">
      <dsp:nvSpPr>
        <dsp:cNvPr id="0" name=""/>
        <dsp:cNvSpPr/>
      </dsp:nvSpPr>
      <dsp:spPr>
        <a:xfrm>
          <a:off x="0" y="1257313"/>
          <a:ext cx="5905876" cy="1257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If you are forewarned that someone intends to harm you, your first reaction must never be anger or hate. Instead, we are taught that prayer is an effective tool of defense. Pray that God enlightens and pacifies the person who wants to harm you and that you will endure this trial safely.</a:t>
          </a:r>
          <a:endParaRPr lang="en-US" sz="2000" b="1" kern="1200" dirty="0"/>
        </a:p>
      </dsp:txBody>
      <dsp:txXfrm>
        <a:off x="0" y="1257313"/>
        <a:ext cx="5905876" cy="1257313"/>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31829"/>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905876" cy="167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In this case the spirit has already revealed its ignorant nature with his offer. A spirit who truly wants to help you will not offer you material gain; instead, that spirit will offer you ethical guidance and uplift you with knowledge of the beauty of God’s love.</a:t>
          </a:r>
          <a:endParaRPr lang="en-US" sz="2000" b="1" kern="1200" dirty="0"/>
        </a:p>
      </dsp:txBody>
      <dsp:txXfrm>
        <a:off x="0" y="0"/>
        <a:ext cx="5905876" cy="1675234"/>
      </dsp:txXfrm>
    </dsp:sp>
    <dsp:sp modelId="{B2E98FE5-980E-644E-ADE2-5838987526EE}">
      <dsp:nvSpPr>
        <dsp:cNvPr id="0" name=""/>
        <dsp:cNvSpPr/>
      </dsp:nvSpPr>
      <dsp:spPr>
        <a:xfrm>
          <a:off x="0" y="1675234"/>
          <a:ext cx="5905876"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EAED3B-7ACF-784B-AD38-CF1E39BC736C}">
      <dsp:nvSpPr>
        <dsp:cNvPr id="0" name=""/>
        <dsp:cNvSpPr/>
      </dsp:nvSpPr>
      <dsp:spPr>
        <a:xfrm>
          <a:off x="0" y="1675234"/>
          <a:ext cx="5905876" cy="1675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Now, if the material thing you want is, for example, a job, and the instructions given by the spirit are positive ones like prayer and patience, then this spirit is giving you good advice.</a:t>
          </a:r>
          <a:endParaRPr lang="en-US" sz="2000" b="1" kern="1200" dirty="0"/>
        </a:p>
      </dsp:txBody>
      <dsp:txXfrm>
        <a:off x="0" y="1675234"/>
        <a:ext cx="5905876" cy="1675234"/>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31574"/>
          <a:ext cx="628471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284713" cy="166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Mediumship is a natural ability that has evolved in you through many existences. Ideally, you could simply choose not to use the ability and move on with your life. But the reality is that mediumship is a sixth sense which cannot be turned off. You can choose to ignore your mediumship, but you may make yourself vulnerable to hurtful spirits, who will exploit you.</a:t>
          </a:r>
          <a:endParaRPr lang="en-US" sz="1800" b="1" kern="1200" dirty="0"/>
        </a:p>
      </dsp:txBody>
      <dsp:txXfrm>
        <a:off x="0" y="0"/>
        <a:ext cx="6284713" cy="1661814"/>
      </dsp:txXfrm>
    </dsp:sp>
    <dsp:sp modelId="{ABFEA3DC-C345-BA4C-A876-5D1D7BC9C9A1}">
      <dsp:nvSpPr>
        <dsp:cNvPr id="0" name=""/>
        <dsp:cNvSpPr/>
      </dsp:nvSpPr>
      <dsp:spPr>
        <a:xfrm>
          <a:off x="0" y="1661814"/>
          <a:ext cx="628471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A65C05A-35B8-CA48-AA67-4253ABCB335D}">
      <dsp:nvSpPr>
        <dsp:cNvPr id="0" name=""/>
        <dsp:cNvSpPr/>
      </dsp:nvSpPr>
      <dsp:spPr>
        <a:xfrm>
          <a:off x="0" y="1661814"/>
          <a:ext cx="6284713" cy="1661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Of course, you can always channel your energies towards charitable actions. Mediumship is a tool to help our personal evolvement, and that of others. So, if you prefer to ignore working with mediumship, at least try to achieve the aim for which it was given to you in the first place: Be of Service! We also suggest much prayer. </a:t>
          </a:r>
          <a:endParaRPr lang="en-US" sz="1800" b="1" kern="1200" dirty="0"/>
        </a:p>
      </dsp:txBody>
      <dsp:txXfrm>
        <a:off x="0" y="1661814"/>
        <a:ext cx="6284713" cy="16618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1266"/>
          <a:ext cx="536553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1719"/>
          <a:ext cx="5365539" cy="117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Certainly, being an active medium means that, after a long period of time during which you have developed the ability, you have finally reached a certain point. </a:t>
          </a:r>
          <a:endParaRPr lang="en-US" sz="2000" b="1" kern="1200" dirty="0"/>
        </a:p>
      </dsp:txBody>
      <dsp:txXfrm>
        <a:off x="0" y="1719"/>
        <a:ext cx="5365539" cy="1172855"/>
      </dsp:txXfrm>
    </dsp:sp>
    <dsp:sp modelId="{9FD4184E-ED60-054B-AA48-5673A7D22436}">
      <dsp:nvSpPr>
        <dsp:cNvPr id="0" name=""/>
        <dsp:cNvSpPr/>
      </dsp:nvSpPr>
      <dsp:spPr>
        <a:xfrm>
          <a:off x="0" y="1174575"/>
          <a:ext cx="536553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D55B92A-BFAA-9749-8083-63F56979A73A}">
      <dsp:nvSpPr>
        <dsp:cNvPr id="0" name=""/>
        <dsp:cNvSpPr/>
      </dsp:nvSpPr>
      <dsp:spPr>
        <a:xfrm>
          <a:off x="0" y="1174575"/>
          <a:ext cx="5365539" cy="117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But, if by the phrase ‘more evolved’ you mean more ethically, morally or spiritually evolved, then the answer is no.</a:t>
          </a:r>
          <a:endParaRPr lang="en-US" sz="2000" b="1" kern="1200" dirty="0"/>
        </a:p>
      </dsp:txBody>
      <dsp:txXfrm>
        <a:off x="0" y="1174575"/>
        <a:ext cx="5365539" cy="1172855"/>
      </dsp:txXfrm>
    </dsp:sp>
    <dsp:sp modelId="{61C30CFD-803B-6144-A3F5-E865164F4984}">
      <dsp:nvSpPr>
        <dsp:cNvPr id="0" name=""/>
        <dsp:cNvSpPr/>
      </dsp:nvSpPr>
      <dsp:spPr>
        <a:xfrm>
          <a:off x="0" y="2347431"/>
          <a:ext cx="536553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CD121EA-C09F-694B-859B-BF0B856B4804}">
      <dsp:nvSpPr>
        <dsp:cNvPr id="0" name=""/>
        <dsp:cNvSpPr/>
      </dsp:nvSpPr>
      <dsp:spPr>
        <a:xfrm>
          <a:off x="0" y="2347431"/>
          <a:ext cx="5365539" cy="1172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 Anyone, from the most ethical, to the most unethical individual, can develop the capability of mediumship. </a:t>
          </a:r>
          <a:endParaRPr lang="en-US" sz="2000" b="1" kern="1200" dirty="0"/>
        </a:p>
      </dsp:txBody>
      <dsp:txXfrm>
        <a:off x="0" y="2347431"/>
        <a:ext cx="5365539" cy="117285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22867"/>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280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We are all involved in the process of developing mediumistic abilities because it is a vital tool for learning, and for making amends for our past errors. </a:t>
          </a:r>
          <a:endParaRPr lang="en-US" sz="2400" b="1" kern="1200" dirty="0"/>
        </a:p>
      </dsp:txBody>
      <dsp:txXfrm>
        <a:off x="0" y="0"/>
        <a:ext cx="5542643" cy="28092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5386"/>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1890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Mediumship is a tool that we can use freely, and so the way that we use this ability will be a direct reflection of our ethical growth, and of the vital lessons we have yet to learn. </a:t>
          </a:r>
          <a:endParaRPr lang="en-US" sz="2000" b="1" kern="1200" dirty="0"/>
        </a:p>
      </dsp:txBody>
      <dsp:txXfrm>
        <a:off x="0" y="0"/>
        <a:ext cx="5542643" cy="1890197"/>
      </dsp:txXfrm>
    </dsp:sp>
    <dsp:sp modelId="{50D73D0D-27F8-6C4C-B957-2DD62C7109E0}">
      <dsp:nvSpPr>
        <dsp:cNvPr id="0" name=""/>
        <dsp:cNvSpPr/>
      </dsp:nvSpPr>
      <dsp:spPr>
        <a:xfrm>
          <a:off x="0" y="1890197"/>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83B2E3D-4265-E441-A700-AC8A77582318}">
      <dsp:nvSpPr>
        <dsp:cNvPr id="0" name=""/>
        <dsp:cNvSpPr/>
      </dsp:nvSpPr>
      <dsp:spPr>
        <a:xfrm>
          <a:off x="0" y="1890197"/>
          <a:ext cx="5542643" cy="1890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Just as with any serious student in school, learning occurs as a result of gaining understanding from both our successes and our failures.</a:t>
          </a:r>
          <a:endParaRPr lang="en-US" sz="2000" b="1" kern="1200" dirty="0"/>
        </a:p>
      </dsp:txBody>
      <dsp:txXfrm>
        <a:off x="0" y="1890197"/>
        <a:ext cx="5542643" cy="189019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9068"/>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1114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Exactly! The right way of using mediumship is based on the same reasonable standard as in making any other ethical choice.</a:t>
          </a:r>
          <a:endParaRPr lang="en-US" sz="2000" b="1" kern="1200" dirty="0"/>
        </a:p>
      </dsp:txBody>
      <dsp:txXfrm>
        <a:off x="0" y="0"/>
        <a:ext cx="5542643" cy="1114022"/>
      </dsp:txXfrm>
    </dsp:sp>
    <dsp:sp modelId="{CDA412BF-6691-794D-98A3-3C6D17A924BC}">
      <dsp:nvSpPr>
        <dsp:cNvPr id="0" name=""/>
        <dsp:cNvSpPr/>
      </dsp:nvSpPr>
      <dsp:spPr>
        <a:xfrm>
          <a:off x="0" y="1114022"/>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E7F079C-4038-2A45-AD77-FE65FC3985BD}">
      <dsp:nvSpPr>
        <dsp:cNvPr id="0" name=""/>
        <dsp:cNvSpPr/>
      </dsp:nvSpPr>
      <dsp:spPr>
        <a:xfrm>
          <a:off x="0" y="1114022"/>
          <a:ext cx="5542643" cy="1114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b="1" kern="1200" dirty="0" smtClean="0"/>
            <a:t>You misuse mediumship when you use it to exploit others, to cause harm, for self-indulgence, exploitation, and manipulation. And you use it correctly when you use it to help others, to bring enlightenment, and to give selflessly without any personal gain. </a:t>
          </a:r>
          <a:endParaRPr lang="en-US" sz="2000" b="1" kern="1200" dirty="0"/>
        </a:p>
      </dsp:txBody>
      <dsp:txXfrm>
        <a:off x="0" y="1114022"/>
        <a:ext cx="5542643" cy="111402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23093"/>
          <a:ext cx="5542643"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5542643" cy="2837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You can use your mediumship in whatever way you wish; we all have freedom of choice. But, ideally, the ability does the most good when profit, greed and selfishness do not interfere with the process of helping others.</a:t>
          </a:r>
          <a:endParaRPr lang="en-US" sz="2400" b="1" kern="1200" dirty="0"/>
        </a:p>
      </dsp:txBody>
      <dsp:txXfrm>
        <a:off x="0" y="0"/>
        <a:ext cx="5542643" cy="283709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B0B7B4-F0C8-F54D-903E-361B3BCD84DD}">
      <dsp:nvSpPr>
        <dsp:cNvPr id="0" name=""/>
        <dsp:cNvSpPr/>
      </dsp:nvSpPr>
      <dsp:spPr>
        <a:xfrm>
          <a:off x="0" y="11086"/>
          <a:ext cx="638421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D3D0D6-76F9-D548-9653-EE7B1221F5CA}">
      <dsp:nvSpPr>
        <dsp:cNvPr id="0" name=""/>
        <dsp:cNvSpPr/>
      </dsp:nvSpPr>
      <dsp:spPr>
        <a:xfrm>
          <a:off x="0" y="0"/>
          <a:ext cx="6384215" cy="1361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You are free to take any path you wish in life. But just because you can do something does not mean that you should. When using your ability for unselfish good, you will find opportunities for making a living in other ways not related to your mediumship.</a:t>
          </a:r>
          <a:endParaRPr lang="en-US" sz="1800" b="1" kern="1200" dirty="0"/>
        </a:p>
      </dsp:txBody>
      <dsp:txXfrm>
        <a:off x="0" y="0"/>
        <a:ext cx="6384215" cy="1361934"/>
      </dsp:txXfrm>
    </dsp:sp>
    <dsp:sp modelId="{1DEB21B6-5739-E243-A12C-B041CD4AED96}">
      <dsp:nvSpPr>
        <dsp:cNvPr id="0" name=""/>
        <dsp:cNvSpPr/>
      </dsp:nvSpPr>
      <dsp:spPr>
        <a:xfrm>
          <a:off x="0" y="1361934"/>
          <a:ext cx="6384215"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2C18ACB-738A-1A46-90DA-B36F8B2B9669}">
      <dsp:nvSpPr>
        <dsp:cNvPr id="0" name=""/>
        <dsp:cNvSpPr/>
      </dsp:nvSpPr>
      <dsp:spPr>
        <a:xfrm>
          <a:off x="0" y="1361934"/>
          <a:ext cx="6384215" cy="1361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b="1" kern="1200" dirty="0" smtClean="0"/>
            <a:t>But if you only seek wealth and power, then the fastest way to those goals will be using your mediumship for profit and exploitation. However, every action has a consequence and the use of mediumship for exploitation and personal gain, will have equally negative consequences.</a:t>
          </a:r>
          <a:endParaRPr lang="en-US" sz="1800" b="1" kern="1200" dirty="0"/>
        </a:p>
      </dsp:txBody>
      <dsp:txXfrm>
        <a:off x="0" y="1361934"/>
        <a:ext cx="6384215" cy="13619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0" name="Freeform 7"/>
          <p:cNvSpPr>
            <a:spLocks/>
          </p:cNvSpPr>
          <p:nvPr/>
        </p:nvSpPr>
        <p:spPr bwMode="auto">
          <a:xfrm>
            <a:off x="-38100" y="463550"/>
            <a:ext cx="9182100" cy="6419850"/>
          </a:xfrm>
          <a:custGeom>
            <a:avLst/>
            <a:gdLst/>
            <a:ahLst/>
            <a:cxnLst>
              <a:cxn ang="0">
                <a:pos x="17280" y="12123"/>
              </a:cxn>
              <a:cxn ang="0">
                <a:pos x="0" y="12132"/>
              </a:cxn>
              <a:cxn ang="0">
                <a:pos x="2" y="4163"/>
              </a:cxn>
              <a:cxn ang="0">
                <a:pos x="262" y="3633"/>
              </a:cxn>
              <a:cxn ang="0">
                <a:pos x="567" y="3147"/>
              </a:cxn>
              <a:cxn ang="0">
                <a:pos x="912" y="2704"/>
              </a:cxn>
              <a:cxn ang="0">
                <a:pos x="1295" y="2299"/>
              </a:cxn>
              <a:cxn ang="0">
                <a:pos x="1714" y="1931"/>
              </a:cxn>
              <a:cxn ang="0">
                <a:pos x="2166" y="1602"/>
              </a:cxn>
              <a:cxn ang="0">
                <a:pos x="2649" y="1308"/>
              </a:cxn>
              <a:cxn ang="0">
                <a:pos x="3160" y="1048"/>
              </a:cxn>
              <a:cxn ang="0">
                <a:pos x="3696" y="820"/>
              </a:cxn>
              <a:cxn ang="0">
                <a:pos x="4255" y="623"/>
              </a:cxn>
              <a:cxn ang="0">
                <a:pos x="4835" y="457"/>
              </a:cxn>
              <a:cxn ang="0">
                <a:pos x="5433" y="319"/>
              </a:cxn>
              <a:cxn ang="0">
                <a:pos x="6047" y="207"/>
              </a:cxn>
              <a:cxn ang="0">
                <a:pos x="6673" y="121"/>
              </a:cxn>
              <a:cxn ang="0">
                <a:pos x="7311" y="59"/>
              </a:cxn>
              <a:cxn ang="0">
                <a:pos x="7955" y="19"/>
              </a:cxn>
              <a:cxn ang="0">
                <a:pos x="8605" y="0"/>
              </a:cxn>
              <a:cxn ang="0">
                <a:pos x="9259" y="1"/>
              </a:cxn>
              <a:cxn ang="0">
                <a:pos x="9911" y="20"/>
              </a:cxn>
              <a:cxn ang="0">
                <a:pos x="10562" y="55"/>
              </a:cxn>
              <a:cxn ang="0">
                <a:pos x="11209" y="107"/>
              </a:cxn>
              <a:cxn ang="0">
                <a:pos x="11848" y="172"/>
              </a:cxn>
              <a:cxn ang="0">
                <a:pos x="12477" y="250"/>
              </a:cxn>
              <a:cxn ang="0">
                <a:pos x="13094" y="338"/>
              </a:cxn>
              <a:cxn ang="0">
                <a:pos x="13695" y="435"/>
              </a:cxn>
              <a:cxn ang="0">
                <a:pos x="14280" y="542"/>
              </a:cxn>
              <a:cxn ang="0">
                <a:pos x="14845" y="655"/>
              </a:cxn>
              <a:cxn ang="0">
                <a:pos x="15387" y="772"/>
              </a:cxn>
              <a:cxn ang="0">
                <a:pos x="15904" y="894"/>
              </a:cxn>
              <a:cxn ang="0">
                <a:pos x="16393" y="1019"/>
              </a:cxn>
              <a:cxn ang="0">
                <a:pos x="16853" y="1144"/>
              </a:cxn>
              <a:cxn ang="0">
                <a:pos x="17280" y="1268"/>
              </a:cxn>
              <a:cxn ang="0">
                <a:pos x="17280" y="1980"/>
              </a:cxn>
              <a:cxn ang="0">
                <a:pos x="17280" y="2678"/>
              </a:cxn>
              <a:cxn ang="0">
                <a:pos x="17280" y="3364"/>
              </a:cxn>
              <a:cxn ang="0">
                <a:pos x="17280" y="4043"/>
              </a:cxn>
              <a:cxn ang="0">
                <a:pos x="17280" y="4712"/>
              </a:cxn>
              <a:cxn ang="0">
                <a:pos x="17280" y="5377"/>
              </a:cxn>
              <a:cxn ang="0">
                <a:pos x="17280" y="6038"/>
              </a:cxn>
              <a:cxn ang="0">
                <a:pos x="17280" y="6696"/>
              </a:cxn>
              <a:cxn ang="0">
                <a:pos x="17280" y="7355"/>
              </a:cxn>
              <a:cxn ang="0">
                <a:pos x="17280" y="8015"/>
              </a:cxn>
              <a:cxn ang="0">
                <a:pos x="17280" y="8680"/>
              </a:cxn>
              <a:cxn ang="0">
                <a:pos x="17280" y="9350"/>
              </a:cxn>
              <a:cxn ang="0">
                <a:pos x="17280" y="10027"/>
              </a:cxn>
              <a:cxn ang="0">
                <a:pos x="17280" y="10714"/>
              </a:cxn>
              <a:cxn ang="0">
                <a:pos x="17280" y="11413"/>
              </a:cxn>
              <a:cxn ang="0">
                <a:pos x="17280" y="12123"/>
              </a:cxn>
            </a:cxnLst>
            <a:rect l="0" t="0" r="r" b="b"/>
            <a:pathLst>
              <a:path w="17280" h="12132">
                <a:moveTo>
                  <a:pt x="17280" y="12123"/>
                </a:moveTo>
                <a:lnTo>
                  <a:pt x="0" y="12132"/>
                </a:lnTo>
                <a:lnTo>
                  <a:pt x="2" y="4163"/>
                </a:lnTo>
                <a:lnTo>
                  <a:pt x="262" y="3633"/>
                </a:lnTo>
                <a:lnTo>
                  <a:pt x="567" y="3147"/>
                </a:lnTo>
                <a:lnTo>
                  <a:pt x="912" y="2704"/>
                </a:lnTo>
                <a:lnTo>
                  <a:pt x="1295" y="2299"/>
                </a:lnTo>
                <a:lnTo>
                  <a:pt x="1714" y="1931"/>
                </a:lnTo>
                <a:lnTo>
                  <a:pt x="2166" y="1602"/>
                </a:lnTo>
                <a:lnTo>
                  <a:pt x="2649" y="1308"/>
                </a:lnTo>
                <a:lnTo>
                  <a:pt x="3160" y="1048"/>
                </a:lnTo>
                <a:lnTo>
                  <a:pt x="3696" y="820"/>
                </a:lnTo>
                <a:lnTo>
                  <a:pt x="4255" y="623"/>
                </a:lnTo>
                <a:lnTo>
                  <a:pt x="4835" y="457"/>
                </a:lnTo>
                <a:lnTo>
                  <a:pt x="5433" y="319"/>
                </a:lnTo>
                <a:lnTo>
                  <a:pt x="6047" y="207"/>
                </a:lnTo>
                <a:lnTo>
                  <a:pt x="6673" y="121"/>
                </a:lnTo>
                <a:lnTo>
                  <a:pt x="7311" y="59"/>
                </a:lnTo>
                <a:lnTo>
                  <a:pt x="7955" y="19"/>
                </a:lnTo>
                <a:lnTo>
                  <a:pt x="8605" y="0"/>
                </a:lnTo>
                <a:lnTo>
                  <a:pt x="9259" y="1"/>
                </a:lnTo>
                <a:lnTo>
                  <a:pt x="9911" y="20"/>
                </a:lnTo>
                <a:lnTo>
                  <a:pt x="10562" y="55"/>
                </a:lnTo>
                <a:lnTo>
                  <a:pt x="11209" y="107"/>
                </a:lnTo>
                <a:lnTo>
                  <a:pt x="11848" y="172"/>
                </a:lnTo>
                <a:lnTo>
                  <a:pt x="12477" y="250"/>
                </a:lnTo>
                <a:lnTo>
                  <a:pt x="13094" y="338"/>
                </a:lnTo>
                <a:lnTo>
                  <a:pt x="13695" y="435"/>
                </a:lnTo>
                <a:lnTo>
                  <a:pt x="14280" y="542"/>
                </a:lnTo>
                <a:lnTo>
                  <a:pt x="14845" y="655"/>
                </a:lnTo>
                <a:lnTo>
                  <a:pt x="15387" y="772"/>
                </a:lnTo>
                <a:lnTo>
                  <a:pt x="15904" y="894"/>
                </a:lnTo>
                <a:lnTo>
                  <a:pt x="16393" y="1019"/>
                </a:lnTo>
                <a:lnTo>
                  <a:pt x="16853" y="1144"/>
                </a:lnTo>
                <a:lnTo>
                  <a:pt x="17280" y="1268"/>
                </a:lnTo>
                <a:lnTo>
                  <a:pt x="17280" y="1980"/>
                </a:lnTo>
                <a:lnTo>
                  <a:pt x="17280" y="2678"/>
                </a:lnTo>
                <a:lnTo>
                  <a:pt x="17280" y="3364"/>
                </a:lnTo>
                <a:lnTo>
                  <a:pt x="17280" y="4043"/>
                </a:lnTo>
                <a:lnTo>
                  <a:pt x="17280" y="4712"/>
                </a:lnTo>
                <a:lnTo>
                  <a:pt x="17280" y="5377"/>
                </a:lnTo>
                <a:lnTo>
                  <a:pt x="17280" y="6038"/>
                </a:lnTo>
                <a:lnTo>
                  <a:pt x="17280" y="6696"/>
                </a:lnTo>
                <a:lnTo>
                  <a:pt x="17280" y="7355"/>
                </a:lnTo>
                <a:lnTo>
                  <a:pt x="17280" y="8015"/>
                </a:lnTo>
                <a:lnTo>
                  <a:pt x="17280" y="8680"/>
                </a:lnTo>
                <a:lnTo>
                  <a:pt x="17280" y="9350"/>
                </a:lnTo>
                <a:lnTo>
                  <a:pt x="17280" y="10027"/>
                </a:lnTo>
                <a:lnTo>
                  <a:pt x="17280" y="10714"/>
                </a:lnTo>
                <a:lnTo>
                  <a:pt x="17280" y="11413"/>
                </a:lnTo>
                <a:lnTo>
                  <a:pt x="17280" y="12123"/>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5800" y="1143000"/>
            <a:ext cx="7772400" cy="646331"/>
          </a:xfrm>
        </p:spPr>
        <p:txBody>
          <a:bodyPr>
            <a:normAutofit/>
          </a:bodyPr>
          <a:lstStyle>
            <a:lvl1pPr algn="r">
              <a:defRPr sz="3600">
                <a:solidFill>
                  <a:schemeClr val="accent3">
                    <a:lumMod val="75000"/>
                  </a:schemeClr>
                </a:solidFill>
              </a:defRPr>
            </a:lvl1pPr>
          </a:lstStyle>
          <a:p>
            <a:r>
              <a:rPr lang="x-none"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r">
              <a:buNone/>
              <a:defRPr sz="24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dirty="0"/>
          </a:p>
        </p:txBody>
      </p:sp>
      <p:sp>
        <p:nvSpPr>
          <p:cNvPr id="4" name="Date Placeholder 3"/>
          <p:cNvSpPr>
            <a:spLocks noGrp="1"/>
          </p:cNvSpPr>
          <p:nvPr>
            <p:ph type="dt" sz="half" idx="10"/>
          </p:nvPr>
        </p:nvSpPr>
        <p:spPr>
          <a:xfrm>
            <a:off x="457200" y="6324600"/>
            <a:ext cx="2133600" cy="365125"/>
          </a:xfrm>
        </p:spPr>
        <p:txBody>
          <a:bodyPr/>
          <a:lstStyle/>
          <a:p>
            <a:fld id="{17FEE048-C133-C449-8868-41FE6CB65CBA}"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D4C4-626A-854A-93B8-E7294AABDBB7}" type="slidenum">
              <a:rPr lang="en-US" smtClean="0"/>
              <a:pPr/>
              <a:t>‹#›</a:t>
            </a:fld>
            <a:endParaRPr lang="en-US"/>
          </a:p>
        </p:txBody>
      </p:sp>
      <p:sp>
        <p:nvSpPr>
          <p:cNvPr id="45" name="Freeform 9"/>
          <p:cNvSpPr>
            <a:spLocks/>
          </p:cNvSpPr>
          <p:nvPr/>
        </p:nvSpPr>
        <p:spPr bwMode="auto">
          <a:xfrm flipV="1">
            <a:off x="-25400" y="4889500"/>
            <a:ext cx="8839200" cy="32766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8"/>
          <p:cNvSpPr>
            <a:spLocks/>
          </p:cNvSpPr>
          <p:nvPr/>
        </p:nvSpPr>
        <p:spPr bwMode="auto">
          <a:xfrm flipV="1">
            <a:off x="-25400" y="4786406"/>
            <a:ext cx="9144000"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a:off x="1588" y="268288"/>
            <a:ext cx="9142413" cy="1760538"/>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p:cNvSpPr>
          <p:nvPr/>
        </p:nvSpPr>
        <p:spPr bwMode="auto">
          <a:xfrm>
            <a:off x="523875" y="190500"/>
            <a:ext cx="8620125" cy="16589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7FEE048-C133-C449-8868-41FE6CB65CBA}"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7FEE048-C133-C449-8868-41FE6CB65CBA}"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6FF2618-C234-4528-BB60-72360CB0937F}"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16FF2618-C234-4528-BB60-72360CB0937F}"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16FF2618-C234-4528-BB60-72360CB0937F}" type="datetimeFigureOut">
              <a:rPr lang="en-US" smtClean="0"/>
              <a:pPr/>
              <a:t>8/25/12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16FF2618-C234-4528-BB60-72360CB0937F}" type="datetimeFigureOut">
              <a:rPr lang="en-US" smtClean="0"/>
              <a:pPr/>
              <a:t>8/25/12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F2618-C234-4528-BB60-72360CB0937F}" type="datetimeFigureOut">
              <a:rPr lang="en-US" smtClean="0"/>
              <a:pPr/>
              <a:t>8/25/12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x-none" smtClean="0"/>
              <a:t>Click to edit Master title style</a:t>
            </a:r>
            <a:endParaRPr lang="en-US" dirty="0"/>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10"/>
          </p:nvPr>
        </p:nvSpPr>
        <p:spPr/>
        <p:txBody>
          <a:bodyPr/>
          <a:lstStyle/>
          <a:p>
            <a:fld id="{17FEE048-C133-C449-8868-41FE6CB65CBA}"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D4C4-626A-854A-93B8-E7294AABDBB7}" type="slidenum">
              <a:rPr lang="en-US" smtClean="0"/>
              <a:pPr/>
              <a:t>‹#›</a:t>
            </a:fld>
            <a:endParaRPr lang="en-US"/>
          </a:p>
        </p:txBody>
      </p:sp>
      <p:sp>
        <p:nvSpPr>
          <p:cNvPr id="10" name="Freeform 5"/>
          <p:cNvSpPr>
            <a:spLocks/>
          </p:cNvSpPr>
          <p:nvPr/>
        </p:nvSpPr>
        <p:spPr bwMode="auto">
          <a:xfrm>
            <a:off x="892175" y="169862"/>
            <a:ext cx="8251826" cy="1679671"/>
          </a:xfrm>
          <a:custGeom>
            <a:avLst/>
            <a:gdLst/>
            <a:ahLst/>
            <a:cxnLst>
              <a:cxn ang="0">
                <a:pos x="16021" y="1568"/>
              </a:cxn>
              <a:cxn ang="0">
                <a:pos x="13697" y="1059"/>
              </a:cxn>
              <a:cxn ang="0">
                <a:pos x="11579" y="742"/>
              </a:cxn>
              <a:cxn ang="0">
                <a:pos x="9687" y="572"/>
              </a:cxn>
              <a:cxn ang="0">
                <a:pos x="7979" y="551"/>
              </a:cxn>
              <a:cxn ang="0">
                <a:pos x="6478" y="636"/>
              </a:cxn>
              <a:cxn ang="0">
                <a:pos x="5163" y="806"/>
              </a:cxn>
              <a:cxn ang="0">
                <a:pos x="4031" y="1059"/>
              </a:cxn>
              <a:cxn ang="0">
                <a:pos x="3044" y="1377"/>
              </a:cxn>
              <a:cxn ang="0">
                <a:pos x="2221" y="1716"/>
              </a:cxn>
              <a:cxn ang="0">
                <a:pos x="1543" y="2055"/>
              </a:cxn>
              <a:cxn ang="0">
                <a:pos x="987" y="2415"/>
              </a:cxn>
              <a:cxn ang="0">
                <a:pos x="576" y="2733"/>
              </a:cxn>
              <a:cxn ang="0">
                <a:pos x="288" y="2987"/>
              </a:cxn>
              <a:cxn ang="0">
                <a:pos x="82" y="3199"/>
              </a:cxn>
              <a:cxn ang="0">
                <a:pos x="0" y="3305"/>
              </a:cxn>
              <a:cxn ang="0">
                <a:pos x="0" y="3305"/>
              </a:cxn>
              <a:cxn ang="0">
                <a:pos x="82" y="3178"/>
              </a:cxn>
              <a:cxn ang="0">
                <a:pos x="267" y="2945"/>
              </a:cxn>
              <a:cxn ang="0">
                <a:pos x="535" y="2648"/>
              </a:cxn>
              <a:cxn ang="0">
                <a:pos x="946" y="2289"/>
              </a:cxn>
              <a:cxn ang="0">
                <a:pos x="1460" y="1886"/>
              </a:cxn>
              <a:cxn ang="0">
                <a:pos x="2118" y="1483"/>
              </a:cxn>
              <a:cxn ang="0">
                <a:pos x="2921" y="1081"/>
              </a:cxn>
              <a:cxn ang="0">
                <a:pos x="3887" y="720"/>
              </a:cxn>
              <a:cxn ang="0">
                <a:pos x="5018" y="403"/>
              </a:cxn>
              <a:cxn ang="0">
                <a:pos x="6335" y="170"/>
              </a:cxn>
              <a:cxn ang="0">
                <a:pos x="7836" y="22"/>
              </a:cxn>
              <a:cxn ang="0">
                <a:pos x="9543" y="22"/>
              </a:cxn>
              <a:cxn ang="0">
                <a:pos x="11476" y="149"/>
              </a:cxn>
              <a:cxn ang="0">
                <a:pos x="13615" y="424"/>
              </a:cxn>
              <a:cxn ang="0">
                <a:pos x="15980" y="911"/>
              </a:cxn>
              <a:cxn ang="0">
                <a:pos x="17276" y="1251"/>
              </a:cxn>
              <a:cxn ang="0">
                <a:pos x="17276" y="1356"/>
              </a:cxn>
              <a:cxn ang="0">
                <a:pos x="17276" y="1547"/>
              </a:cxn>
              <a:cxn ang="0">
                <a:pos x="17276" y="1886"/>
              </a:cxn>
            </a:cxnLst>
            <a:rect l="0" t="0" r="r" b="b"/>
            <a:pathLst>
              <a:path w="17276" h="3326">
                <a:moveTo>
                  <a:pt x="17276" y="1886"/>
                </a:moveTo>
                <a:lnTo>
                  <a:pt x="16021" y="1568"/>
                </a:lnTo>
                <a:lnTo>
                  <a:pt x="14829" y="1293"/>
                </a:lnTo>
                <a:lnTo>
                  <a:pt x="13697" y="1059"/>
                </a:lnTo>
                <a:lnTo>
                  <a:pt x="12607" y="890"/>
                </a:lnTo>
                <a:lnTo>
                  <a:pt x="11579" y="742"/>
                </a:lnTo>
                <a:lnTo>
                  <a:pt x="10612" y="636"/>
                </a:lnTo>
                <a:lnTo>
                  <a:pt x="9687" y="572"/>
                </a:lnTo>
                <a:lnTo>
                  <a:pt x="8802" y="551"/>
                </a:lnTo>
                <a:lnTo>
                  <a:pt x="7979" y="551"/>
                </a:lnTo>
                <a:lnTo>
                  <a:pt x="7219" y="572"/>
                </a:lnTo>
                <a:lnTo>
                  <a:pt x="6478" y="636"/>
                </a:lnTo>
                <a:lnTo>
                  <a:pt x="5800" y="700"/>
                </a:lnTo>
                <a:lnTo>
                  <a:pt x="5163" y="806"/>
                </a:lnTo>
                <a:lnTo>
                  <a:pt x="4565" y="932"/>
                </a:lnTo>
                <a:lnTo>
                  <a:pt x="4031" y="1059"/>
                </a:lnTo>
                <a:lnTo>
                  <a:pt x="3517" y="1207"/>
                </a:lnTo>
                <a:lnTo>
                  <a:pt x="3044" y="1377"/>
                </a:lnTo>
                <a:lnTo>
                  <a:pt x="2612" y="1526"/>
                </a:lnTo>
                <a:lnTo>
                  <a:pt x="2221" y="1716"/>
                </a:lnTo>
                <a:lnTo>
                  <a:pt x="1851" y="1886"/>
                </a:lnTo>
                <a:lnTo>
                  <a:pt x="1543" y="2055"/>
                </a:lnTo>
                <a:lnTo>
                  <a:pt x="1254" y="2246"/>
                </a:lnTo>
                <a:lnTo>
                  <a:pt x="987" y="2415"/>
                </a:lnTo>
                <a:lnTo>
                  <a:pt x="781" y="2564"/>
                </a:lnTo>
                <a:lnTo>
                  <a:pt x="576" y="2733"/>
                </a:lnTo>
                <a:lnTo>
                  <a:pt x="412" y="2860"/>
                </a:lnTo>
                <a:lnTo>
                  <a:pt x="288" y="2987"/>
                </a:lnTo>
                <a:lnTo>
                  <a:pt x="164" y="3093"/>
                </a:lnTo>
                <a:lnTo>
                  <a:pt x="82" y="3199"/>
                </a:lnTo>
                <a:lnTo>
                  <a:pt x="41" y="3263"/>
                </a:lnTo>
                <a:lnTo>
                  <a:pt x="0" y="3305"/>
                </a:lnTo>
                <a:lnTo>
                  <a:pt x="0" y="3326"/>
                </a:lnTo>
                <a:lnTo>
                  <a:pt x="0" y="3305"/>
                </a:lnTo>
                <a:lnTo>
                  <a:pt x="21" y="3263"/>
                </a:lnTo>
                <a:lnTo>
                  <a:pt x="82" y="3178"/>
                </a:lnTo>
                <a:lnTo>
                  <a:pt x="164" y="3073"/>
                </a:lnTo>
                <a:lnTo>
                  <a:pt x="267" y="2945"/>
                </a:lnTo>
                <a:lnTo>
                  <a:pt x="390" y="2818"/>
                </a:lnTo>
                <a:lnTo>
                  <a:pt x="535" y="2648"/>
                </a:lnTo>
                <a:lnTo>
                  <a:pt x="720" y="2479"/>
                </a:lnTo>
                <a:lnTo>
                  <a:pt x="946" y="2289"/>
                </a:lnTo>
                <a:lnTo>
                  <a:pt x="1172" y="2097"/>
                </a:lnTo>
                <a:lnTo>
                  <a:pt x="1460" y="1886"/>
                </a:lnTo>
                <a:lnTo>
                  <a:pt x="1768" y="1696"/>
                </a:lnTo>
                <a:lnTo>
                  <a:pt x="2118" y="1483"/>
                </a:lnTo>
                <a:lnTo>
                  <a:pt x="2509" y="1271"/>
                </a:lnTo>
                <a:lnTo>
                  <a:pt x="2921" y="1081"/>
                </a:lnTo>
                <a:lnTo>
                  <a:pt x="3394" y="890"/>
                </a:lnTo>
                <a:lnTo>
                  <a:pt x="3887" y="720"/>
                </a:lnTo>
                <a:lnTo>
                  <a:pt x="4442" y="551"/>
                </a:lnTo>
                <a:lnTo>
                  <a:pt x="5018" y="403"/>
                </a:lnTo>
                <a:lnTo>
                  <a:pt x="5656" y="275"/>
                </a:lnTo>
                <a:lnTo>
                  <a:pt x="6335" y="170"/>
                </a:lnTo>
                <a:lnTo>
                  <a:pt x="7075" y="85"/>
                </a:lnTo>
                <a:lnTo>
                  <a:pt x="7836" y="22"/>
                </a:lnTo>
                <a:lnTo>
                  <a:pt x="8679" y="0"/>
                </a:lnTo>
                <a:lnTo>
                  <a:pt x="9543" y="22"/>
                </a:lnTo>
                <a:lnTo>
                  <a:pt x="10489" y="64"/>
                </a:lnTo>
                <a:lnTo>
                  <a:pt x="11476" y="149"/>
                </a:lnTo>
                <a:lnTo>
                  <a:pt x="12505" y="255"/>
                </a:lnTo>
                <a:lnTo>
                  <a:pt x="13615" y="424"/>
                </a:lnTo>
                <a:lnTo>
                  <a:pt x="14767" y="657"/>
                </a:lnTo>
                <a:lnTo>
                  <a:pt x="15980" y="911"/>
                </a:lnTo>
                <a:lnTo>
                  <a:pt x="17276" y="1229"/>
                </a:lnTo>
                <a:lnTo>
                  <a:pt x="17276" y="1251"/>
                </a:lnTo>
                <a:lnTo>
                  <a:pt x="17276" y="1293"/>
                </a:lnTo>
                <a:lnTo>
                  <a:pt x="17276" y="1356"/>
                </a:lnTo>
                <a:lnTo>
                  <a:pt x="17276" y="1441"/>
                </a:lnTo>
                <a:lnTo>
                  <a:pt x="17276" y="1547"/>
                </a:lnTo>
                <a:lnTo>
                  <a:pt x="17276" y="1696"/>
                </a:lnTo>
                <a:lnTo>
                  <a:pt x="17276" y="1886"/>
                </a:ln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533400" y="322262"/>
            <a:ext cx="8610600" cy="1582738"/>
          </a:xfrm>
          <a:custGeom>
            <a:avLst/>
            <a:gdLst/>
            <a:ahLst/>
            <a:cxnLst>
              <a:cxn ang="0">
                <a:pos x="15096" y="1483"/>
              </a:cxn>
              <a:cxn ang="0">
                <a:pos x="12916" y="1017"/>
              </a:cxn>
              <a:cxn ang="0">
                <a:pos x="10921" y="699"/>
              </a:cxn>
              <a:cxn ang="0">
                <a:pos x="9132" y="551"/>
              </a:cxn>
              <a:cxn ang="0">
                <a:pos x="7528" y="509"/>
              </a:cxn>
              <a:cxn ang="0">
                <a:pos x="6109" y="593"/>
              </a:cxn>
              <a:cxn ang="0">
                <a:pos x="4874" y="762"/>
              </a:cxn>
              <a:cxn ang="0">
                <a:pos x="3785" y="996"/>
              </a:cxn>
              <a:cxn ang="0">
                <a:pos x="2859" y="1293"/>
              </a:cxn>
              <a:cxn ang="0">
                <a:pos x="2098" y="1610"/>
              </a:cxn>
              <a:cxn ang="0">
                <a:pos x="1440" y="1949"/>
              </a:cxn>
              <a:cxn ang="0">
                <a:pos x="947" y="2267"/>
              </a:cxn>
              <a:cxn ang="0">
                <a:pos x="556" y="2563"/>
              </a:cxn>
              <a:cxn ang="0">
                <a:pos x="267" y="2818"/>
              </a:cxn>
              <a:cxn ang="0">
                <a:pos x="83" y="3008"/>
              </a:cxn>
              <a:cxn ang="0">
                <a:pos x="0" y="3114"/>
              </a:cxn>
              <a:cxn ang="0">
                <a:pos x="0" y="3114"/>
              </a:cxn>
              <a:cxn ang="0">
                <a:pos x="83" y="2987"/>
              </a:cxn>
              <a:cxn ang="0">
                <a:pos x="247" y="2776"/>
              </a:cxn>
              <a:cxn ang="0">
                <a:pos x="515" y="2500"/>
              </a:cxn>
              <a:cxn ang="0">
                <a:pos x="885" y="2161"/>
              </a:cxn>
              <a:cxn ang="0">
                <a:pos x="1379" y="1780"/>
              </a:cxn>
              <a:cxn ang="0">
                <a:pos x="1995" y="1399"/>
              </a:cxn>
              <a:cxn ang="0">
                <a:pos x="2757" y="1017"/>
              </a:cxn>
              <a:cxn ang="0">
                <a:pos x="3661" y="678"/>
              </a:cxn>
              <a:cxn ang="0">
                <a:pos x="4731" y="381"/>
              </a:cxn>
              <a:cxn ang="0">
                <a:pos x="5985" y="170"/>
              </a:cxn>
              <a:cxn ang="0">
                <a:pos x="7404" y="42"/>
              </a:cxn>
              <a:cxn ang="0">
                <a:pos x="9009" y="22"/>
              </a:cxn>
              <a:cxn ang="0">
                <a:pos x="10818" y="127"/>
              </a:cxn>
              <a:cxn ang="0">
                <a:pos x="12834" y="403"/>
              </a:cxn>
              <a:cxn ang="0">
                <a:pos x="15075" y="868"/>
              </a:cxn>
              <a:cxn ang="0">
                <a:pos x="16289" y="1186"/>
              </a:cxn>
              <a:cxn ang="0">
                <a:pos x="16289" y="1271"/>
              </a:cxn>
              <a:cxn ang="0">
                <a:pos x="16289" y="1461"/>
              </a:cxn>
              <a:cxn ang="0">
                <a:pos x="16289" y="1780"/>
              </a:cxn>
            </a:cxnLst>
            <a:rect l="0" t="0" r="r" b="b"/>
            <a:pathLst>
              <a:path w="16289" h="3135">
                <a:moveTo>
                  <a:pt x="16289" y="1780"/>
                </a:moveTo>
                <a:lnTo>
                  <a:pt x="15096" y="1483"/>
                </a:lnTo>
                <a:lnTo>
                  <a:pt x="13985" y="1229"/>
                </a:lnTo>
                <a:lnTo>
                  <a:pt x="12916" y="1017"/>
                </a:lnTo>
                <a:lnTo>
                  <a:pt x="11888" y="826"/>
                </a:lnTo>
                <a:lnTo>
                  <a:pt x="10921" y="699"/>
                </a:lnTo>
                <a:lnTo>
                  <a:pt x="9996" y="615"/>
                </a:lnTo>
                <a:lnTo>
                  <a:pt x="9132" y="551"/>
                </a:lnTo>
                <a:lnTo>
                  <a:pt x="8309" y="509"/>
                </a:lnTo>
                <a:lnTo>
                  <a:pt x="7528" y="509"/>
                </a:lnTo>
                <a:lnTo>
                  <a:pt x="6808" y="551"/>
                </a:lnTo>
                <a:lnTo>
                  <a:pt x="6109" y="593"/>
                </a:lnTo>
                <a:lnTo>
                  <a:pt x="5471" y="678"/>
                </a:lnTo>
                <a:lnTo>
                  <a:pt x="4874" y="762"/>
                </a:lnTo>
                <a:lnTo>
                  <a:pt x="4319" y="868"/>
                </a:lnTo>
                <a:lnTo>
                  <a:pt x="3785" y="996"/>
                </a:lnTo>
                <a:lnTo>
                  <a:pt x="3312" y="1144"/>
                </a:lnTo>
                <a:lnTo>
                  <a:pt x="2859" y="1293"/>
                </a:lnTo>
                <a:lnTo>
                  <a:pt x="2468" y="1441"/>
                </a:lnTo>
                <a:lnTo>
                  <a:pt x="2098" y="1610"/>
                </a:lnTo>
                <a:lnTo>
                  <a:pt x="1748" y="1780"/>
                </a:lnTo>
                <a:lnTo>
                  <a:pt x="1440" y="1949"/>
                </a:lnTo>
                <a:lnTo>
                  <a:pt x="1172" y="2119"/>
                </a:lnTo>
                <a:lnTo>
                  <a:pt x="947" y="2267"/>
                </a:lnTo>
                <a:lnTo>
                  <a:pt x="720" y="2415"/>
                </a:lnTo>
                <a:lnTo>
                  <a:pt x="556" y="2563"/>
                </a:lnTo>
                <a:lnTo>
                  <a:pt x="391" y="2712"/>
                </a:lnTo>
                <a:lnTo>
                  <a:pt x="267" y="2818"/>
                </a:lnTo>
                <a:lnTo>
                  <a:pt x="165" y="2924"/>
                </a:lnTo>
                <a:lnTo>
                  <a:pt x="83" y="3008"/>
                </a:lnTo>
                <a:lnTo>
                  <a:pt x="41" y="3072"/>
                </a:lnTo>
                <a:lnTo>
                  <a:pt x="0" y="3114"/>
                </a:lnTo>
                <a:lnTo>
                  <a:pt x="0" y="3135"/>
                </a:lnTo>
                <a:lnTo>
                  <a:pt x="0" y="3114"/>
                </a:lnTo>
                <a:lnTo>
                  <a:pt x="21" y="3072"/>
                </a:lnTo>
                <a:lnTo>
                  <a:pt x="83" y="2987"/>
                </a:lnTo>
                <a:lnTo>
                  <a:pt x="144" y="2902"/>
                </a:lnTo>
                <a:lnTo>
                  <a:pt x="247" y="2776"/>
                </a:lnTo>
                <a:lnTo>
                  <a:pt x="370" y="2648"/>
                </a:lnTo>
                <a:lnTo>
                  <a:pt x="515" y="2500"/>
                </a:lnTo>
                <a:lnTo>
                  <a:pt x="679" y="2331"/>
                </a:lnTo>
                <a:lnTo>
                  <a:pt x="885" y="2161"/>
                </a:lnTo>
                <a:lnTo>
                  <a:pt x="1111" y="1970"/>
                </a:lnTo>
                <a:lnTo>
                  <a:pt x="1379" y="1780"/>
                </a:lnTo>
                <a:lnTo>
                  <a:pt x="1666" y="1589"/>
                </a:lnTo>
                <a:lnTo>
                  <a:pt x="1995" y="1399"/>
                </a:lnTo>
                <a:lnTo>
                  <a:pt x="2366" y="1207"/>
                </a:lnTo>
                <a:lnTo>
                  <a:pt x="2757" y="1017"/>
                </a:lnTo>
                <a:lnTo>
                  <a:pt x="3188" y="848"/>
                </a:lnTo>
                <a:lnTo>
                  <a:pt x="3661" y="678"/>
                </a:lnTo>
                <a:lnTo>
                  <a:pt x="4176" y="529"/>
                </a:lnTo>
                <a:lnTo>
                  <a:pt x="4731" y="381"/>
                </a:lnTo>
                <a:lnTo>
                  <a:pt x="5327" y="254"/>
                </a:lnTo>
                <a:lnTo>
                  <a:pt x="5985" y="170"/>
                </a:lnTo>
                <a:lnTo>
                  <a:pt x="6664" y="84"/>
                </a:lnTo>
                <a:lnTo>
                  <a:pt x="7404" y="42"/>
                </a:lnTo>
                <a:lnTo>
                  <a:pt x="8165" y="0"/>
                </a:lnTo>
                <a:lnTo>
                  <a:pt x="9009" y="22"/>
                </a:lnTo>
                <a:lnTo>
                  <a:pt x="9893" y="64"/>
                </a:lnTo>
                <a:lnTo>
                  <a:pt x="10818" y="127"/>
                </a:lnTo>
                <a:lnTo>
                  <a:pt x="11806" y="254"/>
                </a:lnTo>
                <a:lnTo>
                  <a:pt x="12834" y="403"/>
                </a:lnTo>
                <a:lnTo>
                  <a:pt x="13924" y="615"/>
                </a:lnTo>
                <a:lnTo>
                  <a:pt x="15075" y="868"/>
                </a:lnTo>
                <a:lnTo>
                  <a:pt x="16289" y="1165"/>
                </a:lnTo>
                <a:lnTo>
                  <a:pt x="16289" y="1186"/>
                </a:lnTo>
                <a:lnTo>
                  <a:pt x="16289" y="1229"/>
                </a:lnTo>
                <a:lnTo>
                  <a:pt x="16289" y="1271"/>
                </a:lnTo>
                <a:lnTo>
                  <a:pt x="16289" y="1355"/>
                </a:lnTo>
                <a:lnTo>
                  <a:pt x="16289" y="1461"/>
                </a:lnTo>
                <a:lnTo>
                  <a:pt x="16289" y="1610"/>
                </a:lnTo>
                <a:lnTo>
                  <a:pt x="16289" y="1780"/>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p:nvPr/>
        </p:nvSpPr>
        <p:spPr>
          <a:xfrm>
            <a:off x="-10274" y="4572000"/>
            <a:ext cx="9154274" cy="2310441"/>
          </a:xfrm>
          <a:custGeom>
            <a:avLst/>
            <a:gdLst>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6832314 w 9154274"/>
              <a:gd name="connsiteY2" fmla="*/ 1510301 h 2476072"/>
              <a:gd name="connsiteX3" fmla="*/ 9154274 w 9154274"/>
              <a:gd name="connsiteY3" fmla="*/ 0 h 2476072"/>
              <a:gd name="connsiteX4" fmla="*/ 9154274 w 9154274"/>
              <a:gd name="connsiteY4" fmla="*/ 2476072 h 2476072"/>
              <a:gd name="connsiteX5" fmla="*/ 0 w 9154274"/>
              <a:gd name="connsiteY5" fmla="*/ 2455524 h 2476072"/>
              <a:gd name="connsiteX6" fmla="*/ 0 w 9154274"/>
              <a:gd name="connsiteY6"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12324 w 9166598"/>
              <a:gd name="connsiteY0" fmla="*/ 1202077 h 3995891"/>
              <a:gd name="connsiteX1" fmla="*/ 4008971 w 9166598"/>
              <a:gd name="connsiteY1" fmla="*/ 1890445 h 3995891"/>
              <a:gd name="connsiteX2" fmla="*/ 9166598 w 9166598"/>
              <a:gd name="connsiteY2" fmla="*/ 0 h 3995891"/>
              <a:gd name="connsiteX3" fmla="*/ 9166598 w 9166598"/>
              <a:gd name="connsiteY3" fmla="*/ 2476072 h 3995891"/>
              <a:gd name="connsiteX4" fmla="*/ 12324 w 9166598"/>
              <a:gd name="connsiteY4" fmla="*/ 2455524 h 3995891"/>
              <a:gd name="connsiteX5" fmla="*/ 12324 w 9166598"/>
              <a:gd name="connsiteY5" fmla="*/ 1202077 h 399589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3049861"/>
              <a:gd name="connsiteX1" fmla="*/ 3996647 w 9154274"/>
              <a:gd name="connsiteY1" fmla="*/ 1890445 h 3049861"/>
              <a:gd name="connsiteX2" fmla="*/ 9154274 w 9154274"/>
              <a:gd name="connsiteY2" fmla="*/ 0 h 3049861"/>
              <a:gd name="connsiteX3" fmla="*/ 9154274 w 9154274"/>
              <a:gd name="connsiteY3" fmla="*/ 2476072 h 3049861"/>
              <a:gd name="connsiteX4" fmla="*/ 0 w 9154274"/>
              <a:gd name="connsiteY4" fmla="*/ 2455524 h 3049861"/>
              <a:gd name="connsiteX5" fmla="*/ 0 w 9154274"/>
              <a:gd name="connsiteY5" fmla="*/ 1202077 h 3049861"/>
              <a:gd name="connsiteX0" fmla="*/ 0 w 9154274"/>
              <a:gd name="connsiteY0" fmla="*/ 1202077 h 2885326"/>
              <a:gd name="connsiteX1" fmla="*/ 3996647 w 9154274"/>
              <a:gd name="connsiteY1" fmla="*/ 1890445 h 2885326"/>
              <a:gd name="connsiteX2" fmla="*/ 9154274 w 9154274"/>
              <a:gd name="connsiteY2" fmla="*/ 0 h 2885326"/>
              <a:gd name="connsiteX3" fmla="*/ 9154274 w 9154274"/>
              <a:gd name="connsiteY3" fmla="*/ 2476072 h 2885326"/>
              <a:gd name="connsiteX4" fmla="*/ 0 w 9154274"/>
              <a:gd name="connsiteY4" fmla="*/ 2455524 h 2885326"/>
              <a:gd name="connsiteX5" fmla="*/ 0 w 9154274"/>
              <a:gd name="connsiteY5" fmla="*/ 1202077 h 2885326"/>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 name="connsiteX0" fmla="*/ 0 w 9154274"/>
              <a:gd name="connsiteY0" fmla="*/ 1202077 h 2476072"/>
              <a:gd name="connsiteX1" fmla="*/ 3996647 w 9154274"/>
              <a:gd name="connsiteY1" fmla="*/ 1890445 h 2476072"/>
              <a:gd name="connsiteX2" fmla="*/ 9154274 w 9154274"/>
              <a:gd name="connsiteY2" fmla="*/ 0 h 2476072"/>
              <a:gd name="connsiteX3" fmla="*/ 9154274 w 9154274"/>
              <a:gd name="connsiteY3" fmla="*/ 2476072 h 2476072"/>
              <a:gd name="connsiteX4" fmla="*/ 0 w 9154274"/>
              <a:gd name="connsiteY4" fmla="*/ 2455524 h 2476072"/>
              <a:gd name="connsiteX5" fmla="*/ 0 w 9154274"/>
              <a:gd name="connsiteY5" fmla="*/ 1202077 h 2476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4274" h="2476072">
                <a:moveTo>
                  <a:pt x="0" y="1202077"/>
                </a:moveTo>
                <a:cubicBezTo>
                  <a:pt x="875016" y="1451225"/>
                  <a:pt x="2273156" y="1880171"/>
                  <a:pt x="3996647" y="1890445"/>
                </a:cubicBezTo>
                <a:cubicBezTo>
                  <a:pt x="7798941" y="1960652"/>
                  <a:pt x="8793822" y="505146"/>
                  <a:pt x="9154274" y="0"/>
                </a:cubicBezTo>
                <a:lnTo>
                  <a:pt x="9154274" y="2476072"/>
                </a:lnTo>
                <a:lnTo>
                  <a:pt x="0" y="2455524"/>
                </a:lnTo>
                <a:cubicBezTo>
                  <a:pt x="3425" y="2027434"/>
                  <a:pt x="6849" y="1599344"/>
                  <a:pt x="0" y="1202077"/>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p:cNvSpPr>
          <p:nvPr/>
        </p:nvSpPr>
        <p:spPr bwMode="auto">
          <a:xfrm flipV="1">
            <a:off x="0" y="4114800"/>
            <a:ext cx="8991600" cy="3810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flipV="1">
            <a:off x="0" y="4571999"/>
            <a:ext cx="9144000" cy="3251199"/>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6FF2618-C234-4528-BB60-72360CB0937F}"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16FF2618-C234-4528-BB60-72360CB0937F}"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7FEE048-C133-C449-8868-41FE6CB65CBA}" type="datetimeFigureOut">
              <a:rPr lang="en-US" smtClean="0"/>
              <a:pPr/>
              <a:t>8/25/12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17FEE048-C133-C449-8868-41FE6CB65CBA}"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17FEE048-C133-C449-8868-41FE6CB65CBA}" type="datetimeFigureOut">
              <a:rPr lang="en-US" smtClean="0"/>
              <a:pPr/>
              <a:t>8/25/12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17FEE048-C133-C449-8868-41FE6CB65CBA}" type="datetimeFigureOut">
              <a:rPr lang="en-US" smtClean="0"/>
              <a:pPr/>
              <a:t>8/25/12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EE048-C133-C449-8868-41FE6CB65CBA}" type="datetimeFigureOut">
              <a:rPr lang="en-US" smtClean="0"/>
              <a:pPr/>
              <a:t>8/25/12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7FEE048-C133-C449-8868-41FE6CB65CBA}"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7FEE048-C133-C449-8868-41FE6CB65CBA}" type="datetimeFigureOut">
              <a:rPr lang="en-US" smtClean="0"/>
              <a:pPr/>
              <a:t>8/25/12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CD4C4-626A-854A-93B8-E7294AABDB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EE048-C133-C449-8868-41FE6CB65CBA}" type="datetimeFigureOut">
              <a:rPr lang="en-US" smtClean="0"/>
              <a:pPr/>
              <a:t>8/25/12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D4C4-626A-854A-93B8-E7294AABDB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accent3">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5">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5">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5">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5">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2618-C234-4528-BB60-72360CB0937F}" type="datetimeFigureOut">
              <a:rPr lang="en-US" smtClean="0"/>
              <a:pPr/>
              <a:t>8/25/12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15.jpeg"/><Relationship Id="rId8" Type="http://schemas.openxmlformats.org/officeDocument/2006/relationships/hyperlink" Target="http://www.projetoimagem.com.br/" TargetMode="Externa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7"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7"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diagramData" Target="../diagrams/data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7"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7"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diagramData" Target="../diagrams/data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diagramData" Target="../diagrams/data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7"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diagramData" Target="../diagrams/data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7"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diagramData" Target="../diagrams/data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4" Type="http://schemas.openxmlformats.org/officeDocument/2006/relationships/diagramQuickStyle" Target="../diagrams/quickStyle27.xml"/><Relationship Id="rId5" Type="http://schemas.openxmlformats.org/officeDocument/2006/relationships/diagramColors" Target="../diagrams/colors27.xml"/><Relationship Id="rId6" Type="http://schemas.microsoft.com/office/2007/relationships/diagramDrawing" Target="../diagrams/drawing27.xml"/><Relationship Id="rId7"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diagramData" Target="../diagrams/data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4" Type="http://schemas.openxmlformats.org/officeDocument/2006/relationships/diagramQuickStyle" Target="../diagrams/quickStyle28.xml"/><Relationship Id="rId5" Type="http://schemas.openxmlformats.org/officeDocument/2006/relationships/diagramColors" Target="../diagrams/colors28.xml"/><Relationship Id="rId6" Type="http://schemas.microsoft.com/office/2007/relationships/diagramDrawing" Target="../diagrams/drawing28.xml"/><Relationship Id="rId7"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diagramData" Target="../diagrams/data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4" Type="http://schemas.openxmlformats.org/officeDocument/2006/relationships/diagramQuickStyle" Target="../diagrams/quickStyle29.xml"/><Relationship Id="rId5" Type="http://schemas.openxmlformats.org/officeDocument/2006/relationships/diagramColors" Target="../diagrams/colors29.xml"/><Relationship Id="rId6" Type="http://schemas.microsoft.com/office/2007/relationships/diagramDrawing" Target="../diagrams/drawing29.xml"/><Relationship Id="rId7" Type="http://schemas.openxmlformats.org/officeDocument/2006/relationships/image" Target="../media/image31.gif"/><Relationship Id="rId1" Type="http://schemas.openxmlformats.org/officeDocument/2006/relationships/slideLayout" Target="../slideLayouts/slideLayout2.xml"/><Relationship Id="rId2" Type="http://schemas.openxmlformats.org/officeDocument/2006/relationships/diagramData" Target="../diagrams/data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4" Type="http://schemas.openxmlformats.org/officeDocument/2006/relationships/diagramQuickStyle" Target="../diagrams/quickStyle30.xml"/><Relationship Id="rId5" Type="http://schemas.openxmlformats.org/officeDocument/2006/relationships/diagramColors" Target="../diagrams/colors30.xml"/><Relationship Id="rId6" Type="http://schemas.microsoft.com/office/2007/relationships/diagramDrawing" Target="../diagrams/drawing30.xml"/><Relationship Id="rId7"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diagramData" Target="../diagrams/data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4" Type="http://schemas.openxmlformats.org/officeDocument/2006/relationships/diagramQuickStyle" Target="../diagrams/quickStyle31.xml"/><Relationship Id="rId5" Type="http://schemas.openxmlformats.org/officeDocument/2006/relationships/diagramColors" Target="../diagrams/colors31.xml"/><Relationship Id="rId6" Type="http://schemas.microsoft.com/office/2007/relationships/diagramDrawing" Target="../diagrams/drawing31.xml"/><Relationship Id="rId7"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diagramData" Target="../diagrams/data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4" Type="http://schemas.openxmlformats.org/officeDocument/2006/relationships/diagramQuickStyle" Target="../diagrams/quickStyle32.xml"/><Relationship Id="rId5" Type="http://schemas.openxmlformats.org/officeDocument/2006/relationships/diagramColors" Target="../diagrams/colors32.xml"/><Relationship Id="rId6" Type="http://schemas.microsoft.com/office/2007/relationships/diagramDrawing" Target="../diagrams/drawing32.xml"/><Relationship Id="rId7" Type="http://schemas.openxmlformats.org/officeDocument/2006/relationships/image" Target="../media/image34.gif"/><Relationship Id="rId1" Type="http://schemas.openxmlformats.org/officeDocument/2006/relationships/slideLayout" Target="../slideLayouts/slideLayout2.xml"/><Relationship Id="rId2" Type="http://schemas.openxmlformats.org/officeDocument/2006/relationships/diagramData" Target="../diagrams/data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4" Type="http://schemas.openxmlformats.org/officeDocument/2006/relationships/diagramQuickStyle" Target="../diagrams/quickStyle33.xml"/><Relationship Id="rId5" Type="http://schemas.openxmlformats.org/officeDocument/2006/relationships/diagramColors" Target="../diagrams/colors33.xml"/><Relationship Id="rId6" Type="http://schemas.microsoft.com/office/2007/relationships/diagramDrawing" Target="../diagrams/drawing33.xml"/><Relationship Id="rId7"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diagramData" Target="../diagrams/data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4" Type="http://schemas.openxmlformats.org/officeDocument/2006/relationships/diagramQuickStyle" Target="../diagrams/quickStyle34.xml"/><Relationship Id="rId5" Type="http://schemas.openxmlformats.org/officeDocument/2006/relationships/diagramColors" Target="../diagrams/colors34.xml"/><Relationship Id="rId6" Type="http://schemas.microsoft.com/office/2007/relationships/diagramDrawing" Target="../diagrams/drawing34.xml"/><Relationship Id="rId7" Type="http://schemas.openxmlformats.org/officeDocument/2006/relationships/image" Target="../media/image36.jpeg"/><Relationship Id="rId8"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diagramData" Target="../diagrams/data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ente.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448235"/>
            <a:ext cx="9144001" cy="6004352"/>
          </a:xfrm>
          <a:prstGeom prst="ellipse">
            <a:avLst/>
          </a:prstGeom>
          <a:ln>
            <a:noFill/>
          </a:ln>
          <a:effectLst>
            <a:softEdge rad="112500"/>
          </a:effectLst>
        </p:spPr>
      </p:pic>
      <p:pic>
        <p:nvPicPr>
          <p:cNvPr id="7" name="Picture 18" descr="New USSC Logo 003 Small Banner"/>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86600" y="6172200"/>
            <a:ext cx="2057400" cy="685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8" name="WordArt 23"/>
          <p:cNvSpPr>
            <a:spLocks noChangeArrowheads="1" noChangeShapeType="1" noTextEdit="1"/>
          </p:cNvSpPr>
          <p:nvPr/>
        </p:nvSpPr>
        <p:spPr bwMode="auto">
          <a:xfrm>
            <a:off x="1619671" y="664212"/>
            <a:ext cx="5806093" cy="800023"/>
          </a:xfrm>
          <a:prstGeom prst="rect">
            <a:avLst/>
          </a:prstGeom>
        </p:spPr>
        <p:txBody>
          <a:bodyPr wrap="none" fromWordArt="1">
            <a:prstTxWarp prst="textPlain">
              <a:avLst>
                <a:gd name="adj" fmla="val 50000"/>
              </a:avLst>
            </a:prstTxWarp>
          </a:bodyPr>
          <a:lstStyle/>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ea typeface="+mn-ea"/>
                <a:cs typeface="+mn-cs"/>
              </a:rPr>
              <a:t>Q &amp; A </a:t>
            </a:r>
          </a:p>
          <a:p>
            <a:pPr algn="ct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ea typeface="+mn-ea"/>
                <a:cs typeface="+mn-cs"/>
              </a:rPr>
              <a:t>MEDIUMSHIP</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lt"/>
              <a:ea typeface="+mn-ea"/>
              <a:cs typeface="+mn-cs"/>
            </a:endParaRPr>
          </a:p>
        </p:txBody>
      </p:sp>
      <p:sp>
        <p:nvSpPr>
          <p:cNvPr id="9" name="Rectangle 8"/>
          <p:cNvSpPr/>
          <p:nvPr/>
        </p:nvSpPr>
        <p:spPr>
          <a:xfrm>
            <a:off x="3349312" y="5559622"/>
            <a:ext cx="1597500" cy="46166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dirty="0" smtClean="0">
                <a:ln/>
                <a:solidFill>
                  <a:schemeClr val="accent3"/>
                </a:solidFill>
              </a:rPr>
              <a:t>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LESSON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717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42135" y="1007273"/>
            <a:ext cx="6288657" cy="1046733"/>
          </a:xfrm>
        </p:spPr>
        <p:txBody>
          <a:bodyPr>
            <a:noAutofit/>
          </a:bodyPr>
          <a:lstStyle/>
          <a:p>
            <a:pPr algn="just"/>
            <a:r>
              <a:rPr lang="en-US" sz="2000" b="1" dirty="0"/>
              <a:t>9-This makes no sense. How can it be wrong to make money from my mediumship when I have every right to make a living from all my abilities</a:t>
            </a:r>
            <a:r>
              <a:rPr lang="en-US" sz="2000" b="1" dirty="0" smtClean="0"/>
              <a:t>?</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65915502"/>
              </p:ext>
            </p:extLst>
          </p:nvPr>
        </p:nvGraphicFramePr>
        <p:xfrm>
          <a:off x="2642135" y="2095728"/>
          <a:ext cx="6384215" cy="272386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10" name="Picture 7"/>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04126"/>
            <a:ext cx="2721513" cy="4161861"/>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06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DEB21B6-5739-E243-A12C-B041CD4AED9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2C18ACB-738A-1A46-90DA-B36F8B2B966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57754" y="925723"/>
            <a:ext cx="5542643" cy="1046733"/>
          </a:xfrm>
        </p:spPr>
        <p:txBody>
          <a:bodyPr>
            <a:noAutofit/>
          </a:bodyPr>
          <a:lstStyle/>
          <a:p>
            <a:pPr algn="just"/>
            <a:r>
              <a:rPr lang="en-US" sz="2400" b="1" dirty="0"/>
              <a:t>10- In question 5 you said that mediumship is also a tool for making amends for past errors. Can you explain</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052489950"/>
              </p:ext>
            </p:extLst>
          </p:nvPr>
        </p:nvGraphicFramePr>
        <p:xfrm>
          <a:off x="2957754" y="2050365"/>
          <a:ext cx="5542643" cy="448531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3" name="Picture 2" descr="amends2.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383507"/>
            <a:ext cx="3039023" cy="4093821"/>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999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263CABBC-67FF-AC41-A1D3-3FAD18CF4A9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8B01F7C-628D-5D4F-A317-DC72516F5E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9898" y="925724"/>
            <a:ext cx="5810895" cy="736004"/>
          </a:xfrm>
        </p:spPr>
        <p:txBody>
          <a:bodyPr>
            <a:noAutofit/>
          </a:bodyPr>
          <a:lstStyle/>
          <a:p>
            <a:pPr algn="just"/>
            <a:r>
              <a:rPr lang="en-US" sz="2400" b="1" dirty="0"/>
              <a:t>11- So mediumship is a burden</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173342858"/>
              </p:ext>
            </p:extLst>
          </p:nvPr>
        </p:nvGraphicFramePr>
        <p:xfrm>
          <a:off x="3119898" y="1661728"/>
          <a:ext cx="5797786" cy="321530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burden-1.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661728"/>
            <a:ext cx="3190175" cy="3728684"/>
          </a:xfrm>
          <a:prstGeom prst="rect">
            <a:avLst/>
          </a:prstGeom>
        </p:spPr>
      </p:pic>
      <p:sp>
        <p:nvSpPr>
          <p:cNvPr id="6" name="Rectangle 5"/>
          <p:cNvSpPr/>
          <p:nvPr/>
        </p:nvSpPr>
        <p:spPr>
          <a:xfrm rot="20124450">
            <a:off x="-220305" y="2346783"/>
            <a:ext cx="2289129" cy="461665"/>
          </a:xfrm>
          <a:prstGeom prst="rect">
            <a:avLst/>
          </a:prstGeom>
          <a:noFill/>
        </p:spPr>
        <p:txBody>
          <a:bodyPr wrap="square" lIns="91440" tIns="45720" rIns="91440" bIns="45720">
            <a:prstTxWarp prst="textArchUp">
              <a:avLst/>
            </a:prstTxWarp>
            <a:spAutoFit/>
          </a:bodyPr>
          <a:lstStyle/>
          <a:p>
            <a:pPr algn="ctr"/>
            <a:r>
              <a:rPr lang="x-none"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Mediumship</a:t>
            </a:r>
            <a:endParaRPr lang="x-none"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13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36EDA71-107B-5244-B7C1-00F182A19B0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F892202-D77E-7444-A306-8807B470A6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9899" y="895875"/>
            <a:ext cx="5316791" cy="1122433"/>
          </a:xfrm>
        </p:spPr>
        <p:txBody>
          <a:bodyPr>
            <a:noAutofit/>
          </a:bodyPr>
          <a:lstStyle/>
          <a:p>
            <a:pPr algn="just"/>
            <a:r>
              <a:rPr lang="en-US" sz="2400" b="1" dirty="0"/>
              <a:t>12- So the way you use your mediumship influences the kinds of spirits who communicate through you</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74058599"/>
              </p:ext>
            </p:extLst>
          </p:nvPr>
        </p:nvGraphicFramePr>
        <p:xfrm>
          <a:off x="3119898" y="2018308"/>
          <a:ext cx="5797786" cy="255338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8" descr="IMG_0464.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416708"/>
            <a:ext cx="3209117" cy="3981238"/>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93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3058F5F-3F6D-6644-9DED-41B69760B01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1D60DAC-846B-5A4D-9919-ED5DAAB8B9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4954" y="872874"/>
            <a:ext cx="5264860" cy="736004"/>
          </a:xfrm>
        </p:spPr>
        <p:txBody>
          <a:bodyPr>
            <a:noAutofit/>
          </a:bodyPr>
          <a:lstStyle/>
          <a:p>
            <a:pPr algn="just"/>
            <a:r>
              <a:rPr lang="en-US" sz="2400" b="1" dirty="0"/>
              <a:t>13- Tell me about these helpful, wise spirits who guide some mediums</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19875682"/>
              </p:ext>
            </p:extLst>
          </p:nvPr>
        </p:nvGraphicFramePr>
        <p:xfrm>
          <a:off x="2774954" y="1710939"/>
          <a:ext cx="6081308" cy="313133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Chico e Emmanuel.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02064"/>
            <a:ext cx="2774954" cy="4309284"/>
          </a:xfrm>
          <a:prstGeom prst="ellipse">
            <a:avLst/>
          </a:prstGeom>
          <a:ln>
            <a:noFill/>
          </a:ln>
          <a:effectLst>
            <a:softEdge rad="112500"/>
          </a:effectLst>
        </p:spPr>
      </p:pic>
      <p:sp>
        <p:nvSpPr>
          <p:cNvPr id="7" name="TextBox 6"/>
          <p:cNvSpPr txBox="1"/>
          <p:nvPr/>
        </p:nvSpPr>
        <p:spPr>
          <a:xfrm>
            <a:off x="191500" y="5311293"/>
            <a:ext cx="2297703" cy="5539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000" dirty="0" smtClean="0"/>
              <a:t>Illustration kindly provided by the “Image Project” (</a:t>
            </a:r>
            <a:r>
              <a:rPr lang="en-US" sz="1000" dirty="0" err="1" smtClean="0"/>
              <a:t>Projeto</a:t>
            </a:r>
            <a:r>
              <a:rPr lang="en-US" sz="1000" dirty="0" smtClean="0"/>
              <a:t> </a:t>
            </a:r>
            <a:r>
              <a:rPr lang="en-US" sz="1000" dirty="0" err="1" smtClean="0"/>
              <a:t>Imagem</a:t>
            </a:r>
            <a:r>
              <a:rPr lang="en-US" sz="1000" dirty="0" smtClean="0"/>
              <a:t>)</a:t>
            </a:r>
            <a:br>
              <a:rPr lang="en-US" sz="1000" dirty="0" smtClean="0"/>
            </a:br>
            <a:r>
              <a:rPr lang="en-US" sz="1000" u="sng" dirty="0" smtClean="0">
                <a:hlinkClick r:id="rId8"/>
              </a:rPr>
              <a:t>http://www.projetoimagem.com.br/</a:t>
            </a:r>
            <a:r>
              <a:rPr lang="en-US" sz="1000" dirty="0" smtClean="0"/>
              <a:t> </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3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3058F5F-3F6D-6644-9DED-41B69760B01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1D60DAC-846B-5A4D-9919-ED5DAAB8B99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19897" y="1168904"/>
            <a:ext cx="5810895" cy="736004"/>
          </a:xfrm>
        </p:spPr>
        <p:txBody>
          <a:bodyPr>
            <a:noAutofit/>
          </a:bodyPr>
          <a:lstStyle/>
          <a:p>
            <a:pPr algn="just"/>
            <a:r>
              <a:rPr lang="en-US" sz="2400" b="1" dirty="0"/>
              <a:t>14- Tell me about these selfish, hurtful spirits who use some mediums</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8009532"/>
              </p:ext>
            </p:extLst>
          </p:nvPr>
        </p:nvGraphicFramePr>
        <p:xfrm>
          <a:off x="3119898" y="1904909"/>
          <a:ext cx="5797786" cy="232371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15" descr="Locatario Invisivel"/>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406188"/>
            <a:ext cx="3184171" cy="4093820"/>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954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91B8C35-6F61-B348-844F-BBAD0356DA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478ED90-8FA5-D345-B087-0CE9AC94AC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96777" y="892148"/>
            <a:ext cx="6334016" cy="1026760"/>
          </a:xfrm>
        </p:spPr>
        <p:txBody>
          <a:bodyPr>
            <a:noAutofit/>
          </a:bodyPr>
          <a:lstStyle/>
          <a:p>
            <a:pPr algn="just"/>
            <a:r>
              <a:rPr lang="en-US" sz="2400" b="1" dirty="0"/>
              <a:t>15- I’ve read that mediums have no control </a:t>
            </a:r>
            <a:r>
              <a:rPr lang="en-US" sz="2400" b="1" dirty="0" smtClean="0"/>
              <a:t/>
            </a:r>
            <a:br>
              <a:rPr lang="en-US" sz="2400" b="1" dirty="0" smtClean="0"/>
            </a:br>
            <a:r>
              <a:rPr lang="en-US" sz="2400" b="1" dirty="0" smtClean="0"/>
              <a:t>over </a:t>
            </a:r>
            <a:r>
              <a:rPr lang="en-US" sz="2400" b="1" dirty="0"/>
              <a:t>the spirits who choose to communicate </a:t>
            </a:r>
            <a:r>
              <a:rPr lang="en-US" sz="2400" b="1" dirty="0" smtClean="0"/>
              <a:t/>
            </a:r>
            <a:br>
              <a:rPr lang="en-US" sz="2400" b="1" dirty="0" smtClean="0"/>
            </a:br>
            <a:r>
              <a:rPr lang="en-US" sz="2400" b="1" dirty="0" smtClean="0"/>
              <a:t>through </a:t>
            </a:r>
            <a:r>
              <a:rPr lang="en-US" sz="2400" b="1" dirty="0"/>
              <a:t>them, is this true?</a:t>
            </a:r>
            <a:r>
              <a:rPr lang="en-US" sz="2400" dirty="0"/>
              <a:t>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08687960"/>
              </p:ext>
            </p:extLst>
          </p:nvPr>
        </p:nvGraphicFramePr>
        <p:xfrm>
          <a:off x="2596777" y="2029649"/>
          <a:ext cx="6334016" cy="303942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3" descr="Influencia Espiritual"/>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179383"/>
            <a:ext cx="2721514" cy="4354645"/>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08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91B8C35-6F61-B348-844F-BBAD0356DA3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478ED90-8FA5-D345-B087-0CE9AC94AC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E8B3F88-9D70-3C4F-A54D-9D2699A2239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365D8752-32A3-F34D-9AF3-48A9CC9AA14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55083" y="1026758"/>
            <a:ext cx="6040992" cy="986230"/>
          </a:xfrm>
        </p:spPr>
        <p:txBody>
          <a:bodyPr>
            <a:noAutofit/>
          </a:bodyPr>
          <a:lstStyle/>
          <a:p>
            <a:pPr algn="just"/>
            <a:r>
              <a:rPr lang="en-US" sz="2400" b="1" dirty="0"/>
              <a:t>16- So you are saying, then, that mediums </a:t>
            </a:r>
            <a:r>
              <a:rPr lang="en-US" sz="2400" b="1" dirty="0" smtClean="0"/>
              <a:t/>
            </a:r>
            <a:br>
              <a:rPr lang="en-US" sz="2400" b="1" dirty="0" smtClean="0"/>
            </a:br>
            <a:r>
              <a:rPr lang="en-US" sz="2400" b="1" dirty="0" smtClean="0"/>
              <a:t>are always </a:t>
            </a:r>
            <a:r>
              <a:rPr lang="en-US" sz="2400" b="1" dirty="0"/>
              <a:t>in control, but wouldn’t </a:t>
            </a:r>
            <a:r>
              <a:rPr lang="en-US" sz="2400" b="1" dirty="0" smtClean="0"/>
              <a:t>spirit</a:t>
            </a:r>
            <a:br>
              <a:rPr lang="en-US" sz="2400" b="1" dirty="0" smtClean="0"/>
            </a:br>
            <a:r>
              <a:rPr lang="en-US" sz="2400" b="1" dirty="0" smtClean="0"/>
              <a:t>possession</a:t>
            </a:r>
            <a:r>
              <a:rPr lang="en-US" sz="2400" b="1" dirty="0"/>
              <a:t> </a:t>
            </a:r>
            <a:r>
              <a:rPr lang="en-US" sz="2400" b="1" dirty="0" smtClean="0"/>
              <a:t>be </a:t>
            </a:r>
            <a:r>
              <a:rPr lang="en-US" sz="2400" b="1" dirty="0"/>
              <a:t>an exception to this rule</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79960271"/>
              </p:ext>
            </p:extLst>
          </p:nvPr>
        </p:nvGraphicFramePr>
        <p:xfrm>
          <a:off x="2755083" y="2107558"/>
          <a:ext cx="6189222" cy="38233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6" descr="Custodio e o Diabo"/>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508251"/>
            <a:ext cx="2755083" cy="354949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61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31E66C96-747C-5E4D-AA9E-64703AFD79A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F348D278-0DD4-C34D-A251-3CEADD12EC1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48599" y="1004078"/>
            <a:ext cx="5590890" cy="986230"/>
          </a:xfrm>
        </p:spPr>
        <p:txBody>
          <a:bodyPr>
            <a:noAutofit/>
          </a:bodyPr>
          <a:lstStyle/>
          <a:p>
            <a:pPr algn="just"/>
            <a:r>
              <a:rPr lang="en-US" sz="2400" b="1" dirty="0"/>
              <a:t>17- Once a medium has allowed a spirit to communicate, is the medium responsible for what happens next</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56751860"/>
              </p:ext>
            </p:extLst>
          </p:nvPr>
        </p:nvGraphicFramePr>
        <p:xfrm>
          <a:off x="2648598" y="2118900"/>
          <a:ext cx="6189222" cy="219038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10" descr="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124845"/>
            <a:ext cx="2648599" cy="4307122"/>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660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0CF8121D-AC7C-1146-96E9-FA81056BEF9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A629511-030F-5943-A455-B017664FEC1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1011" y="902018"/>
            <a:ext cx="5775063" cy="1222640"/>
          </a:xfrm>
        </p:spPr>
        <p:txBody>
          <a:bodyPr>
            <a:noAutofit/>
          </a:bodyPr>
          <a:lstStyle/>
          <a:p>
            <a:pPr algn="just"/>
            <a:r>
              <a:rPr lang="en-US" sz="2400" b="1" dirty="0"/>
              <a:t>18- Am I expected to become a saint in order to be a good medium?!</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51582071"/>
              </p:ext>
            </p:extLst>
          </p:nvPr>
        </p:nvGraphicFramePr>
        <p:xfrm>
          <a:off x="2948305" y="2039518"/>
          <a:ext cx="5995999" cy="216770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1" descr="Consciência.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048063"/>
            <a:ext cx="3021011" cy="4440605"/>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42C60BF-37E9-454F-BDA5-7966A124991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546268E-42FC-4F4E-87E2-41FA00335E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42813" y="558517"/>
            <a:ext cx="5743986" cy="1143000"/>
          </a:xfrm>
        </p:spPr>
        <p:txBody>
          <a:bodyPr>
            <a:noAutofit/>
          </a:bodyPr>
          <a:lstStyle/>
          <a:p>
            <a:pPr algn="just"/>
            <a:r>
              <a:rPr lang="en-US" sz="2800" b="1" dirty="0"/>
              <a:t>1- What is a medium?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24757433"/>
              </p:ext>
            </p:extLst>
          </p:nvPr>
        </p:nvGraphicFramePr>
        <p:xfrm>
          <a:off x="2942812" y="1498233"/>
          <a:ext cx="5931891" cy="322781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meditation.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498232"/>
            <a:ext cx="2942813" cy="3878737"/>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262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90506E7-8E2E-A248-BFD4-F9724FB9624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A111C1C7-775B-544C-AB6D-7A74A8A7C3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55083" y="1026758"/>
            <a:ext cx="6040992" cy="986230"/>
          </a:xfrm>
        </p:spPr>
        <p:txBody>
          <a:bodyPr>
            <a:noAutofit/>
          </a:bodyPr>
          <a:lstStyle/>
          <a:p>
            <a:pPr algn="just"/>
            <a:r>
              <a:rPr lang="en-US" sz="2400" b="1" dirty="0"/>
              <a:t>19- How does Spiritism fit into my ethical growth and my use of this mediumship gift</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221373425"/>
              </p:ext>
            </p:extLst>
          </p:nvPr>
        </p:nvGraphicFramePr>
        <p:xfrm>
          <a:off x="2755083" y="2107559"/>
          <a:ext cx="6189222" cy="195894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4" descr="consciencia.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136226"/>
            <a:ext cx="2755083" cy="4352442"/>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66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42C60BF-37E9-454F-BDA5-7966A124991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3546268E-42FC-4F4E-87E2-41FA00335ED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53023" y="765938"/>
            <a:ext cx="5863041" cy="986230"/>
          </a:xfrm>
        </p:spPr>
        <p:txBody>
          <a:bodyPr>
            <a:noAutofit/>
          </a:bodyPr>
          <a:lstStyle/>
          <a:p>
            <a:pPr algn="just"/>
            <a:r>
              <a:rPr lang="en-US" sz="2400" b="1" dirty="0"/>
              <a:t>20- If I see/hear a spirit claiming to be a family member is it a good or bad spirit</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46139594"/>
              </p:ext>
            </p:extLst>
          </p:nvPr>
        </p:nvGraphicFramePr>
        <p:xfrm>
          <a:off x="2653023" y="1756019"/>
          <a:ext cx="5942419" cy="370172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2" descr="QUINTA.jpg"/>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6" y="1202063"/>
            <a:ext cx="2801035" cy="4150521"/>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805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D0F56B6-3C76-F547-8823-DF8A9AAD700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6889FFAE-9C69-E548-849B-AEB6B9C85C0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6B24A98-3414-C046-84D8-988A5A00E21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1385F408-D1FC-684A-8D6E-D632C9480B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14835" y="1160133"/>
            <a:ext cx="5628169" cy="986230"/>
          </a:xfrm>
        </p:spPr>
        <p:txBody>
          <a:bodyPr>
            <a:noAutofit/>
          </a:bodyPr>
          <a:lstStyle/>
          <a:p>
            <a:pPr algn="just"/>
            <a:r>
              <a:rPr lang="en-US" sz="2400" b="1" dirty="0"/>
              <a:t>21- I have never seen spirits but I have heard them, when awake and asleep. Am I a medium</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03090994"/>
              </p:ext>
            </p:extLst>
          </p:nvPr>
        </p:nvGraphicFramePr>
        <p:xfrm>
          <a:off x="3322514" y="2323019"/>
          <a:ext cx="5821486" cy="255338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1" descr="consci_ncia.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258762"/>
            <a:ext cx="3413231" cy="4195885"/>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47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55084" y="822638"/>
            <a:ext cx="5726966" cy="986230"/>
          </a:xfrm>
        </p:spPr>
        <p:txBody>
          <a:bodyPr>
            <a:noAutofit/>
          </a:bodyPr>
          <a:lstStyle/>
          <a:p>
            <a:pPr algn="just"/>
            <a:r>
              <a:rPr lang="en-US" sz="2400" b="1" dirty="0"/>
              <a:t>22- When I was a child I could see spirits but now I can’t. Why</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78261101"/>
              </p:ext>
            </p:extLst>
          </p:nvPr>
        </p:nvGraphicFramePr>
        <p:xfrm>
          <a:off x="2755083" y="1903438"/>
          <a:ext cx="6040992" cy="40935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2" descr="esprits2.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346" y="1316663"/>
            <a:ext cx="2732737" cy="4195406"/>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89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6AE76ADC-63BE-D742-A826-BD63B2A6434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CC345E1B-C2DF-0448-97A8-DF445D5C00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5323" y="822428"/>
            <a:ext cx="5071178" cy="833243"/>
          </a:xfrm>
        </p:spPr>
        <p:txBody>
          <a:bodyPr>
            <a:noAutofit/>
          </a:bodyPr>
          <a:lstStyle/>
          <a:p>
            <a:pPr algn="just"/>
            <a:r>
              <a:rPr lang="en-US" sz="2400" b="1" dirty="0"/>
              <a:t>23- I was tormented as a child by cruel spirits. Why? And who were they</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1010101"/>
              </p:ext>
            </p:extLst>
          </p:nvPr>
        </p:nvGraphicFramePr>
        <p:xfrm>
          <a:off x="3025323" y="1790318"/>
          <a:ext cx="5785575" cy="316133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u11290379.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81445"/>
            <a:ext cx="3121188" cy="4095525"/>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223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224974E-447E-5343-8C35-171AFA3CBCD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38400DB-AFE1-DC42-A71D-AE79D96813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02643" y="952452"/>
            <a:ext cx="5955670" cy="986230"/>
          </a:xfrm>
        </p:spPr>
        <p:txBody>
          <a:bodyPr>
            <a:noAutofit/>
          </a:bodyPr>
          <a:lstStyle/>
          <a:p>
            <a:pPr algn="just"/>
            <a:r>
              <a:rPr lang="en-US" sz="2400" b="1" dirty="0"/>
              <a:t>24- What is my guardian angel? How can I recognize this angel when it communicates</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55916768"/>
              </p:ext>
            </p:extLst>
          </p:nvPr>
        </p:nvGraphicFramePr>
        <p:xfrm>
          <a:off x="2962107" y="1850868"/>
          <a:ext cx="5905876" cy="316133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leitura-03.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186" y="1224745"/>
            <a:ext cx="3066002" cy="4273814"/>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47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224974E-447E-5343-8C35-171AFA3CBCD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38400DB-AFE1-DC42-A71D-AE79D96813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25323" y="743048"/>
            <a:ext cx="4649287" cy="986230"/>
          </a:xfrm>
        </p:spPr>
        <p:txBody>
          <a:bodyPr>
            <a:noAutofit/>
          </a:bodyPr>
          <a:lstStyle/>
          <a:p>
            <a:pPr algn="just"/>
            <a:r>
              <a:rPr lang="en-US" sz="2400" b="1" dirty="0"/>
              <a:t>25- I don’t even believe in God, how is it that I am a medium?!</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18177129"/>
              </p:ext>
            </p:extLst>
          </p:nvPr>
        </p:nvGraphicFramePr>
        <p:xfrm>
          <a:off x="2984787" y="1850868"/>
          <a:ext cx="5905876" cy="372875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One-World-Religion.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227877"/>
            <a:ext cx="3017325" cy="4215430"/>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64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0AE3573-4690-004E-B764-1677BC4A75F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E38185D9-1A57-B141-B5F7-2583C07B5A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30738" y="1094917"/>
            <a:ext cx="5778103" cy="986230"/>
          </a:xfrm>
        </p:spPr>
        <p:txBody>
          <a:bodyPr>
            <a:noAutofit/>
          </a:bodyPr>
          <a:lstStyle/>
          <a:p>
            <a:pPr algn="just"/>
            <a:r>
              <a:rPr lang="en-US" sz="2400" b="1" dirty="0"/>
              <a:t>26- If I can see and hear spirits, then how do my five senses perceive the spirit communications</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03083526"/>
              </p:ext>
            </p:extLst>
          </p:nvPr>
        </p:nvGraphicFramePr>
        <p:xfrm>
          <a:off x="2930739" y="2358766"/>
          <a:ext cx="5905876" cy="345367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1" descr="64875801.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448829"/>
            <a:ext cx="3016344" cy="3903756"/>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748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98186" y="1132458"/>
            <a:ext cx="5108677" cy="986230"/>
          </a:xfrm>
        </p:spPr>
        <p:txBody>
          <a:bodyPr>
            <a:noAutofit/>
          </a:bodyPr>
          <a:lstStyle/>
          <a:p>
            <a:pPr algn="just"/>
            <a:r>
              <a:rPr lang="en-US" sz="2400" b="1" dirty="0"/>
              <a:t>27- Can I die, or be severely harmed, during a spirit communication</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37229873"/>
              </p:ext>
            </p:extLst>
          </p:nvPr>
        </p:nvGraphicFramePr>
        <p:xfrm>
          <a:off x="3098187" y="2253789"/>
          <a:ext cx="5905876" cy="2395698"/>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11" descr="Psychic-Abilities.jpg"/>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07558"/>
            <a:ext cx="3098187" cy="4124409"/>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606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46646" y="918680"/>
            <a:ext cx="6188983" cy="986230"/>
          </a:xfrm>
        </p:spPr>
        <p:txBody>
          <a:bodyPr>
            <a:noAutofit/>
          </a:bodyPr>
          <a:lstStyle/>
          <a:p>
            <a:pPr algn="just"/>
            <a:r>
              <a:rPr lang="en-US" sz="2400" b="1" dirty="0"/>
              <a:t>28- If I want to be a medium, what do I need to learn so that I can accomplish this goal</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92854521"/>
              </p:ext>
            </p:extLst>
          </p:nvPr>
        </p:nvGraphicFramePr>
        <p:xfrm>
          <a:off x="2746646" y="1904910"/>
          <a:ext cx="6188984" cy="243179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2" descr="psychic.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 y="1258765"/>
            <a:ext cx="2846250" cy="4116501"/>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92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67FC6FE-370A-1446-9A70-4CAA21C0C70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63E142A-B312-4E48-B71C-C59CBC1388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42813" y="618281"/>
            <a:ext cx="5893396" cy="1143000"/>
          </a:xfrm>
        </p:spPr>
        <p:txBody>
          <a:bodyPr>
            <a:noAutofit/>
          </a:bodyPr>
          <a:lstStyle/>
          <a:p>
            <a:pPr algn="just"/>
            <a:r>
              <a:rPr lang="en-US" sz="2800" b="1" dirty="0"/>
              <a:t>2- How does this awareness occur?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95776656"/>
              </p:ext>
            </p:extLst>
          </p:nvPr>
        </p:nvGraphicFramePr>
        <p:xfrm>
          <a:off x="2942813" y="1498232"/>
          <a:ext cx="5542643" cy="367169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telepathygrid-1.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334160"/>
            <a:ext cx="3050362" cy="4131827"/>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851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F2E6E63A-2585-C14C-A471-10D6D70BEA0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872CA41C-2EC2-B74D-B669-82035F70A2A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56537" y="1186620"/>
            <a:ext cx="5839914" cy="986230"/>
          </a:xfrm>
        </p:spPr>
        <p:txBody>
          <a:bodyPr>
            <a:noAutofit/>
          </a:bodyPr>
          <a:lstStyle/>
          <a:p>
            <a:pPr algn="just"/>
            <a:r>
              <a:rPr lang="en-US" sz="2400" b="1" dirty="0"/>
              <a:t>29- If I am a medium, can I communicate with the spirits of people who are still alive</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31202449"/>
              </p:ext>
            </p:extLst>
          </p:nvPr>
        </p:nvGraphicFramePr>
        <p:xfrm>
          <a:off x="3367877" y="2229551"/>
          <a:ext cx="5687404" cy="349903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3" name="Picture 2" descr="astral1.gif"/>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377" y="1077321"/>
            <a:ext cx="3447254" cy="4447146"/>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29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80263" y="903488"/>
            <a:ext cx="6157428" cy="986230"/>
          </a:xfrm>
        </p:spPr>
        <p:txBody>
          <a:bodyPr>
            <a:noAutofit/>
          </a:bodyPr>
          <a:lstStyle/>
          <a:p>
            <a:pPr algn="just"/>
            <a:r>
              <a:rPr lang="en-US" sz="2400" b="1" dirty="0"/>
              <a:t>30- I communicated with the spirit of a famous celebrity, or saint; what does that mean</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75955274"/>
              </p:ext>
            </p:extLst>
          </p:nvPr>
        </p:nvGraphicFramePr>
        <p:xfrm>
          <a:off x="2880264" y="1810338"/>
          <a:ext cx="5897000" cy="367471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KnockGr.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990403"/>
            <a:ext cx="2982325" cy="4494646"/>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227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1C51A8D-BB5A-2A4E-B3B1-5CCAA795BD8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74F1BBC-6453-BC4B-BB5A-CED45B9DCF0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134840" y="837618"/>
            <a:ext cx="5893624" cy="986230"/>
          </a:xfrm>
        </p:spPr>
        <p:txBody>
          <a:bodyPr>
            <a:noAutofit/>
          </a:bodyPr>
          <a:lstStyle/>
          <a:p>
            <a:pPr algn="just"/>
            <a:r>
              <a:rPr lang="en-US" sz="2400" b="1" dirty="0"/>
              <a:t>31- A spirit communicated a dire prediction of future events. Should I listen?</a:t>
            </a:r>
            <a:r>
              <a:rPr lang="en-US" sz="2400" dirty="0"/>
              <a:t>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05589752"/>
              </p:ext>
            </p:extLst>
          </p:nvPr>
        </p:nvGraphicFramePr>
        <p:xfrm>
          <a:off x="2134839" y="1769808"/>
          <a:ext cx="6755824" cy="403948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3" name="Picture 2" descr="crystalball_200x226.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903" y="1168044"/>
            <a:ext cx="2189743" cy="4194886"/>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49052A7-22C3-0F46-A1BF-B224CFB132B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2D8DEC9D-778F-1945-B294-22D734C2A1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84787" y="837618"/>
            <a:ext cx="5608613" cy="986230"/>
          </a:xfrm>
        </p:spPr>
        <p:txBody>
          <a:bodyPr>
            <a:noAutofit/>
          </a:bodyPr>
          <a:lstStyle/>
          <a:p>
            <a:pPr algn="just"/>
            <a:r>
              <a:rPr lang="en-US" sz="2400" b="1" dirty="0"/>
              <a:t>32- A spirit told me that someone else wants to hurt me. What should I do</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1024794"/>
              </p:ext>
            </p:extLst>
          </p:nvPr>
        </p:nvGraphicFramePr>
        <p:xfrm>
          <a:off x="2984787" y="1783320"/>
          <a:ext cx="5905876" cy="251462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nervous.gif"/>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1885" y="1783319"/>
            <a:ext cx="2629553" cy="320637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29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E9BCABCF-2879-664E-9212-6AC5CCB61F4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5FA727D-28AF-904D-B3C2-67C3597A65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4067" y="1007718"/>
            <a:ext cx="5419451" cy="986230"/>
          </a:xfrm>
        </p:spPr>
        <p:txBody>
          <a:bodyPr>
            <a:noAutofit/>
          </a:bodyPr>
          <a:lstStyle/>
          <a:p>
            <a:pPr algn="just"/>
            <a:r>
              <a:rPr lang="en-US" sz="2400" b="1" dirty="0"/>
              <a:t>33- A spirit told me that if I followed his instructions I could get a material thing that I really want. What should I do</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94087634"/>
              </p:ext>
            </p:extLst>
          </p:nvPr>
        </p:nvGraphicFramePr>
        <p:xfrm>
          <a:off x="2894067" y="2075009"/>
          <a:ext cx="5905876" cy="335047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8" name="Picture 11" descr="psp2souc[1]"/>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1645" y="1427306"/>
            <a:ext cx="2479776" cy="390259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167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B2E98FE5-980E-644E-ADE2-5838987526E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A0EAED3B-7ACF-784B-AD38-CF1E39BC73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10186" y="759795"/>
            <a:ext cx="5522405" cy="986230"/>
          </a:xfrm>
        </p:spPr>
        <p:txBody>
          <a:bodyPr>
            <a:noAutofit/>
          </a:bodyPr>
          <a:lstStyle/>
          <a:p>
            <a:pPr algn="just"/>
            <a:r>
              <a:rPr lang="en-US" sz="2400" b="1" dirty="0"/>
              <a:t>34- I am a medium and I do not want to be one any more. What do I do</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27348868"/>
              </p:ext>
            </p:extLst>
          </p:nvPr>
        </p:nvGraphicFramePr>
        <p:xfrm>
          <a:off x="2710186" y="1746026"/>
          <a:ext cx="6284713" cy="332362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2" descr="religion2.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688748"/>
            <a:ext cx="2525535" cy="33236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6" name="Picture 1" descr="FIGURA - O BOM SAMARITANO 6.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10818" y="793815"/>
            <a:ext cx="3011708" cy="4839440"/>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69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ABFEA3DC-C345-BA4C-A876-5D1D7BC9C9A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A65C05A-35B8-CA48-AA67-4253ABCB335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5840" y="5616000"/>
            <a:ext cx="8229600" cy="1143000"/>
          </a:xfrm>
        </p:spPr>
        <p:txBody>
          <a:bodyPr>
            <a:normAutofit/>
          </a:bodyPr>
          <a:lstStyle/>
          <a:p>
            <a:r>
              <a:rPr lang="en-US" sz="1800" dirty="0" smtClean="0">
                <a:solidFill>
                  <a:schemeClr val="accent1"/>
                </a:solidFill>
              </a:rPr>
              <a:t>United States Spiritist Council</a:t>
            </a:r>
            <a:endParaRPr lang="en-US" sz="1800" dirty="0">
              <a:solidFill>
                <a:schemeClr val="accent1"/>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4653136"/>
            <a:ext cx="4035072" cy="1143000"/>
          </a:xfrm>
          <a:prstGeom prst="rect">
            <a:avLst/>
          </a:prstGeom>
        </p:spPr>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1"/>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accent1"/>
                </a:solidFill>
                <a:latin typeface="+mj-lt"/>
                <a:ea typeface="+mj-ea"/>
                <a:cs typeface="+mj-cs"/>
              </a:rPr>
              <a:t>more information:</a:t>
            </a:r>
            <a:endParaRPr kumimoji="0" lang="en-US" sz="2800" b="0" i="0" u="none" strike="noStrike" kern="1200" cap="none" spc="0" normalizeH="0" baseline="0" noProof="0" dirty="0" smtClean="0">
              <a:ln>
                <a:noFill/>
              </a:ln>
              <a:solidFill>
                <a:schemeClr val="accent1"/>
              </a:solidFill>
              <a:effectLst/>
              <a:uLnTx/>
              <a:uFillTx/>
              <a:latin typeface="+mj-lt"/>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smtClean="0">
                <a:ln>
                  <a:noFill/>
                </a:ln>
                <a:solidFill>
                  <a:srgbClr val="0000FF"/>
                </a:solidFill>
                <a:effectLst/>
                <a:uLnTx/>
                <a:uFillTx/>
                <a:latin typeface="+mj-lt"/>
                <a:ea typeface="+mj-ea"/>
                <a:cs typeface="+mj-cs"/>
              </a:rPr>
              <a:t>www.Spiritist.us</a:t>
            </a:r>
            <a:endParaRPr kumimoji="0" lang="en-US" sz="1400" b="0" i="0" u="none" strike="noStrike" kern="1200" cap="none" spc="0" normalizeH="0" baseline="0" noProof="0" dirty="0" smtClean="0">
              <a:ln>
                <a:noFill/>
              </a:ln>
              <a:solidFill>
                <a:srgbClr val="0000FF"/>
              </a:solidFill>
              <a:effectLst/>
              <a:uLnTx/>
              <a:uFillTx/>
              <a:latin typeface="+mj-lt"/>
              <a:ea typeface="+mj-ea"/>
              <a:cs typeface="+mj-cs"/>
            </a:endParaRPr>
          </a:p>
        </p:txBody>
      </p:sp>
      <p:pic>
        <p:nvPicPr>
          <p:cNvPr id="9" name="Picture 8" descr="Webex_SE.png"/>
          <p:cNvPicPr>
            <a:picLocks noChangeAspect="1"/>
          </p:cNvPicPr>
          <p:nvPr/>
        </p:nvPicPr>
        <p:blipFill>
          <a:blip r:embed="rId3"/>
          <a:stretch>
            <a:fillRect/>
          </a:stretch>
        </p:blipFill>
        <p:spPr>
          <a:xfrm>
            <a:off x="740565" y="3079309"/>
            <a:ext cx="3228761" cy="2436480"/>
          </a:xfrm>
          <a:prstGeom prst="rect">
            <a:avLst/>
          </a:prstGeom>
        </p:spPr>
      </p:pic>
      <p:sp>
        <p:nvSpPr>
          <p:cNvPr id="3" name="TextBox 2"/>
          <p:cNvSpPr txBox="1"/>
          <p:nvPr/>
        </p:nvSpPr>
        <p:spPr>
          <a:xfrm>
            <a:off x="4492620" y="3462099"/>
            <a:ext cx="4651379" cy="646331"/>
          </a:xfrm>
          <a:prstGeom prst="rect">
            <a:avLst/>
          </a:prstGeom>
          <a:noFill/>
        </p:spPr>
        <p:txBody>
          <a:bodyPr wrap="square" rtlCol="0">
            <a:spAutoFit/>
          </a:bodyPr>
          <a:lstStyle/>
          <a:p>
            <a:pPr algn="l"/>
            <a:r>
              <a:rPr lang="en-US" b="1" dirty="0" smtClean="0">
                <a:ln w="10541" cmpd="sng">
                  <a:solidFill>
                    <a:schemeClr val="accent1">
                      <a:shade val="88000"/>
                      <a:satMod val="110000"/>
                    </a:schemeClr>
                  </a:solidFill>
                  <a:prstDash val="solid"/>
                </a:ln>
                <a:solidFill>
                  <a:srgbClr val="003366"/>
                </a:solidFill>
              </a:rPr>
              <a:t>SATURDAYS </a:t>
            </a:r>
            <a:r>
              <a:rPr lang="en-US" sz="1800" b="1" dirty="0">
                <a:ln w="10541" cmpd="sng">
                  <a:solidFill>
                    <a:schemeClr val="accent1">
                      <a:shade val="88000"/>
                      <a:satMod val="110000"/>
                    </a:schemeClr>
                  </a:solidFill>
                  <a:prstDash val="solid"/>
                </a:ln>
                <a:solidFill>
                  <a:srgbClr val="003366"/>
                </a:solidFill>
              </a:rPr>
              <a:t>@ 10:00 am </a:t>
            </a:r>
            <a:r>
              <a:rPr lang="ro-RO" sz="1800" b="1" dirty="0">
                <a:ln w="10541" cmpd="sng">
                  <a:solidFill>
                    <a:schemeClr val="accent1">
                      <a:shade val="88000"/>
                      <a:satMod val="110000"/>
                    </a:schemeClr>
                  </a:solidFill>
                  <a:prstDash val="solid"/>
                </a:ln>
                <a:solidFill>
                  <a:srgbClr val="003366"/>
                </a:solidFill>
              </a:rPr>
              <a:t>to 11:00 AM </a:t>
            </a:r>
            <a:r>
              <a:rPr lang="ro-RO" sz="1800" b="1" dirty="0" smtClean="0">
                <a:ln w="10541" cmpd="sng">
                  <a:solidFill>
                    <a:schemeClr val="accent1">
                      <a:shade val="88000"/>
                      <a:satMod val="110000"/>
                    </a:schemeClr>
                  </a:solidFill>
                  <a:prstDash val="solid"/>
                </a:ln>
                <a:solidFill>
                  <a:srgbClr val="003366"/>
                </a:solidFill>
              </a:rPr>
              <a:t>EST</a:t>
            </a:r>
            <a:endParaRPr lang="en-US" sz="1800" b="1" dirty="0" smtClean="0">
              <a:ln w="10541" cmpd="sng">
                <a:solidFill>
                  <a:schemeClr val="accent1">
                    <a:shade val="88000"/>
                    <a:satMod val="110000"/>
                  </a:schemeClr>
                </a:solidFill>
                <a:prstDash val="solid"/>
              </a:ln>
              <a:solidFill>
                <a:srgbClr val="003366"/>
              </a:solidFill>
            </a:endParaRPr>
          </a:p>
          <a:p>
            <a:pPr algn="l"/>
            <a:r>
              <a:rPr lang="en-US" b="1" dirty="0" smtClean="0">
                <a:ln w="10541" cmpd="sng">
                  <a:solidFill>
                    <a:schemeClr val="accent1">
                      <a:shade val="88000"/>
                      <a:satMod val="110000"/>
                    </a:schemeClr>
                  </a:solidFill>
                  <a:prstDash val="solid"/>
                </a:ln>
                <a:solidFill>
                  <a:srgbClr val="003366"/>
                </a:solidFill>
              </a:rPr>
              <a:t>WEDNESDAYS </a:t>
            </a:r>
            <a:r>
              <a:rPr lang="en-US" sz="1800" b="1" dirty="0">
                <a:ln w="10541" cmpd="sng">
                  <a:solidFill>
                    <a:schemeClr val="accent1">
                      <a:shade val="88000"/>
                      <a:satMod val="110000"/>
                    </a:schemeClr>
                  </a:solidFill>
                  <a:prstDash val="solid"/>
                </a:ln>
                <a:solidFill>
                  <a:srgbClr val="003366"/>
                </a:solidFill>
              </a:rPr>
              <a:t>@ 9:00 PM to 10:00 PM EST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17253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41254" y="890975"/>
            <a:ext cx="5724078" cy="1143000"/>
          </a:xfrm>
        </p:spPr>
        <p:txBody>
          <a:bodyPr>
            <a:noAutofit/>
          </a:bodyPr>
          <a:lstStyle/>
          <a:p>
            <a:pPr algn="just"/>
            <a:r>
              <a:rPr lang="en-US" sz="2800" b="1" dirty="0"/>
              <a:t>3- Why are some people more in tune to the spirit world than others?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32922213"/>
              </p:ext>
            </p:extLst>
          </p:nvPr>
        </p:nvGraphicFramePr>
        <p:xfrm>
          <a:off x="3241254" y="1952058"/>
          <a:ext cx="5542643" cy="332114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DNA COSMICO.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224745"/>
            <a:ext cx="3241254" cy="4256142"/>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37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834952A6-9B34-D84E-AFE9-AD761035A71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10B21EEB-ED47-6545-881A-B21BF5B9E1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93830" y="855107"/>
            <a:ext cx="5717067" cy="1143000"/>
          </a:xfrm>
        </p:spPr>
        <p:txBody>
          <a:bodyPr>
            <a:noAutofit/>
          </a:bodyPr>
          <a:lstStyle/>
          <a:p>
            <a:pPr algn="just"/>
            <a:r>
              <a:rPr lang="en-US" sz="2400" b="1" dirty="0"/>
              <a:t>4- Does being an active </a:t>
            </a:r>
            <a:r>
              <a:rPr lang="en-US" sz="2400" b="1" dirty="0" smtClean="0"/>
              <a:t>medium </a:t>
            </a:r>
            <a:r>
              <a:rPr lang="en-US" sz="2400" b="1" dirty="0"/>
              <a:t>mean I am more evolved than those who are not?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45993966"/>
              </p:ext>
            </p:extLst>
          </p:nvPr>
        </p:nvGraphicFramePr>
        <p:xfrm>
          <a:off x="3093830" y="1858808"/>
          <a:ext cx="5365539" cy="3522007"/>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3" name="Picture 2" descr="psicografia.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87632"/>
            <a:ext cx="3093830" cy="3940604"/>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096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9FD4184E-ED60-054B-AA48-5673A7D2243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5D55B92A-BFAA-9749-8083-63F56979A73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1C30CFD-803B-6144-A3F5-E865164F498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ACD121EA-C09F-694B-859B-BF0B856B48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91608" y="924740"/>
            <a:ext cx="6297751" cy="1613646"/>
          </a:xfrm>
        </p:spPr>
        <p:txBody>
          <a:bodyPr>
            <a:noAutofit/>
          </a:bodyPr>
          <a:lstStyle/>
          <a:p>
            <a:pPr algn="just"/>
            <a:r>
              <a:rPr lang="en-US" sz="2400" b="1" dirty="0"/>
              <a:t>5- If mediumship has nothing to do with a person’s spiritual or ethical evolution, then why is the ability part of our overall evolution?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93888604"/>
              </p:ext>
            </p:extLst>
          </p:nvPr>
        </p:nvGraphicFramePr>
        <p:xfrm>
          <a:off x="3003112" y="2538386"/>
          <a:ext cx="5542643" cy="280922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6" name="Picture 5" descr="Homem_subindo_escada_para_o_c_u.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485569"/>
            <a:ext cx="3003112" cy="3862037"/>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20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57754" y="956236"/>
            <a:ext cx="5878455" cy="941295"/>
          </a:xfrm>
        </p:spPr>
        <p:txBody>
          <a:bodyPr>
            <a:noAutofit/>
          </a:bodyPr>
          <a:lstStyle/>
          <a:p>
            <a:pPr algn="just"/>
            <a:r>
              <a:rPr lang="en-US" sz="2400" b="1" dirty="0"/>
              <a:t>6- What do you mean when you say mediumship is a tool for learning?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4084227842"/>
              </p:ext>
            </p:extLst>
          </p:nvPr>
        </p:nvGraphicFramePr>
        <p:xfrm>
          <a:off x="2957754" y="2002118"/>
          <a:ext cx="5542643" cy="378039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lm.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553883"/>
            <a:ext cx="2957754" cy="3795058"/>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375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50D73D0D-27F8-6C4C-B957-2DD62C7109E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983B2E3D-4265-E441-A700-AC8A775823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10333" y="1060123"/>
            <a:ext cx="5878455" cy="1343952"/>
          </a:xfrm>
        </p:spPr>
        <p:txBody>
          <a:bodyPr>
            <a:noAutofit/>
          </a:bodyPr>
          <a:lstStyle/>
          <a:p>
            <a:pPr algn="just"/>
            <a:r>
              <a:rPr lang="en-US" sz="2400" b="1" dirty="0"/>
              <a:t>7- Are you saying that there is a right and wrong way of using mediumship, and that we learn from using it not only correctly but also incorrectly too</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3107279"/>
              </p:ext>
            </p:extLst>
          </p:nvPr>
        </p:nvGraphicFramePr>
        <p:xfrm>
          <a:off x="2810334" y="2509407"/>
          <a:ext cx="5542643" cy="2228046"/>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4" name="Picture 3" descr="100664.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875540"/>
            <a:ext cx="2810334" cy="32004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91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CDA412BF-6691-794D-98A3-3C6D17A924B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BE7F079C-4038-2A45-AD77-FE65FC3985B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57754" y="1244228"/>
            <a:ext cx="5705729" cy="1046733"/>
          </a:xfrm>
        </p:spPr>
        <p:txBody>
          <a:bodyPr>
            <a:noAutofit/>
          </a:bodyPr>
          <a:lstStyle/>
          <a:p>
            <a:pPr algn="just"/>
            <a:r>
              <a:rPr lang="en-US" sz="2400" b="1" dirty="0"/>
              <a:t>8- If I understood rightly, did you just say that mediumship cannot be used for any personal gain</a:t>
            </a:r>
            <a:r>
              <a:rPr lang="en-US" sz="2400" b="1" dirty="0" smtClean="0"/>
              <a:t>?</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30923281"/>
              </p:ext>
            </p:extLst>
          </p:nvPr>
        </p:nvGraphicFramePr>
        <p:xfrm>
          <a:off x="2957754" y="2401905"/>
          <a:ext cx="5542643" cy="2837095"/>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pic>
        <p:nvPicPr>
          <p:cNvPr id="7" name="Picture 1"/>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94847"/>
            <a:ext cx="2957754" cy="4027491"/>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3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CB0B7B4-F0C8-F54D-903E-361B3BCD84D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3D3D0D6-76F9-D548-9653-EE7B1221F5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TS010385268">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TS010385268.thmx</Template>
  <TotalTime>1366</TotalTime>
  <Words>3551</Words>
  <Application>Microsoft Macintosh PowerPoint</Application>
  <PresentationFormat>On-screen Show (4:3)</PresentationFormat>
  <Paragraphs>110</Paragraphs>
  <Slides>36</Slides>
  <Notes>0</Notes>
  <HiddenSlides>0</HiddenSlides>
  <MMClips>0</MMClips>
  <ScaleCrop>false</ScaleCrop>
  <HeadingPairs>
    <vt:vector size="4" baseType="variant">
      <vt:variant>
        <vt:lpstr>Design Template</vt:lpstr>
      </vt:variant>
      <vt:variant>
        <vt:i4>2</vt:i4>
      </vt:variant>
      <vt:variant>
        <vt:lpstr>Slide Titles</vt:lpstr>
      </vt:variant>
      <vt:variant>
        <vt:i4>36</vt:i4>
      </vt:variant>
    </vt:vector>
  </HeadingPairs>
  <TitlesOfParts>
    <vt:vector size="38" baseType="lpstr">
      <vt:lpstr>TS010385268</vt:lpstr>
      <vt:lpstr>Custom Design</vt:lpstr>
      <vt:lpstr>Slide 1</vt:lpstr>
      <vt:lpstr>1- What is a medium?</vt:lpstr>
      <vt:lpstr>2- How does this awareness occur?</vt:lpstr>
      <vt:lpstr>3- Why are some people more in tune to the spirit world than others?</vt:lpstr>
      <vt:lpstr>4- Does being an active medium mean I am more evolved than those who are not?</vt:lpstr>
      <vt:lpstr>5- If mediumship has nothing to do with a person’s spiritual or ethical evolution, then why is the ability part of our overall evolution?</vt:lpstr>
      <vt:lpstr>6- What do you mean when you say mediumship is a tool for learning?</vt:lpstr>
      <vt:lpstr>7- Are you saying that there is a right and wrong way of using mediumship, and that we learn from using it not only correctly but also incorrectly too?</vt:lpstr>
      <vt:lpstr>8- If I understood rightly, did you just say that mediumship cannot be used for any personal gain?</vt:lpstr>
      <vt:lpstr>9-This makes no sense. How can it be wrong to make money from my mediumship when I have every right to make a living from all my abilities?</vt:lpstr>
      <vt:lpstr>10- In question 5 you said that mediumship is also a tool for making amends for past errors. Can you explain?</vt:lpstr>
      <vt:lpstr>11- So mediumship is a burden?</vt:lpstr>
      <vt:lpstr>12- So the way you use your mediumship influences the kinds of spirits who communicate through you?</vt:lpstr>
      <vt:lpstr>13- Tell me about these helpful, wise spirits who guide some mediums?</vt:lpstr>
      <vt:lpstr>14- Tell me about these selfish, hurtful spirits who use some mediums?</vt:lpstr>
      <vt:lpstr>15- I’ve read that mediums have no control  over the spirits who choose to communicate  through them, is this true? </vt:lpstr>
      <vt:lpstr>16- So you are saying, then, that mediums  are always in control, but wouldn’t spirit possession be an exception to this rule?</vt:lpstr>
      <vt:lpstr>17- Once a medium has allowed a spirit to communicate, is the medium responsible for what happens next?</vt:lpstr>
      <vt:lpstr>18- Am I expected to become a saint in order to be a good medium?!?</vt:lpstr>
      <vt:lpstr>19- How does Spiritism fit into my ethical growth and my use of this mediumship gift?</vt:lpstr>
      <vt:lpstr>20- If I see/hear a spirit claiming to be a family member is it a good or bad spirit?</vt:lpstr>
      <vt:lpstr>21- I have never seen spirits but I have heard them, when awake and asleep. Am I a medium?</vt:lpstr>
      <vt:lpstr>22- When I was a child I could see spirits but now I can’t. Why?</vt:lpstr>
      <vt:lpstr>23- I was tormented as a child by cruel spirits. Why? And who were they?</vt:lpstr>
      <vt:lpstr>24- What is my guardian angel? How can I recognize this angel when it communicates?</vt:lpstr>
      <vt:lpstr>25- I don’t even believe in God, how is it that I am a medium?!?</vt:lpstr>
      <vt:lpstr>26- If I can see and hear spirits, then how do my five senses perceive the spirit communications?</vt:lpstr>
      <vt:lpstr>27- Can I die, or be severely harmed, during a spirit communication?</vt:lpstr>
      <vt:lpstr>28- If I want to be a medium, what do I need to learn so that I can accomplish this goal?</vt:lpstr>
      <vt:lpstr>29- If I am a medium, can I communicate with the spirits of people who are still alive?</vt:lpstr>
      <vt:lpstr>30- I communicated with the spirit of a famous celebrity, or saint; what does that mean?</vt:lpstr>
      <vt:lpstr>31- A spirit communicated a dire prediction of future events. Should I listen? </vt:lpstr>
      <vt:lpstr>32- A spirit told me that someone else wants to hurt me. What should I do?</vt:lpstr>
      <vt:lpstr>33- A spirit told me that if I followed his instructions I could get a material thing that I really want. What should I do?</vt:lpstr>
      <vt:lpstr>34- I am a medium and I do not want to be one any more. What do I do?</vt:lpstr>
      <vt:lpstr>United States Spiritist Council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Jussara Korngold</dc:creator>
  <cp:lastModifiedBy>Mauricio Filho</cp:lastModifiedBy>
  <cp:revision>44</cp:revision>
  <cp:lastPrinted>2012-05-23T23:02:19Z</cp:lastPrinted>
  <dcterms:created xsi:type="dcterms:W3CDTF">2012-08-25T16:37:24Z</dcterms:created>
  <dcterms:modified xsi:type="dcterms:W3CDTF">2012-08-25T16:38:43Z</dcterms:modified>
</cp:coreProperties>
</file>