
<file path=[Content_Types].xml><?xml version="1.0" encoding="utf-8"?>
<Types xmlns="http://schemas.openxmlformats.org/package/2006/content-types">
  <Override PartName="/ppt/diagrams/drawing2.xml" ContentType="application/vnd.ms-office.drawingml.diagramDrawing+xml"/>
  <Override PartName="/ppt/slides/slide9.xml" ContentType="application/vnd.openxmlformats-officedocument.presentationml.slide+xml"/>
  <Override PartName="/ppt/diagrams/data2.xml" ContentType="application/vnd.openxmlformats-officedocument.drawingml.diagramData+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diagrams/colors1.xml" ContentType="application/vnd.openxmlformats-officedocument.drawingml.diagramColors+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slideLayouts/slideLayout5.xml" ContentType="application/vnd.openxmlformats-officedocument.presentationml.slideLayout+xml"/>
  <Override PartName="/docProps/app.xml" ContentType="application/vnd.openxmlformats-officedocument.extended-properties+xml"/>
  <Override PartName="/ppt/theme/theme2.xml" ContentType="application/vnd.openxmlformats-officedocument.theme+xml"/>
  <Override PartName="/ppt/slideLayouts/slideLayout1.xml" ContentType="application/vnd.openxmlformats-officedocument.presentationml.slideLayout+xml"/>
  <Default Extension="xml" ContentType="application/xml"/>
  <Override PartName="/ppt/diagrams/drawing3.xml" ContentType="application/vnd.ms-office.drawingml.diagramDrawing+xml"/>
  <Override PartName="/ppt/tableStyles.xml" ContentType="application/vnd.openxmlformats-officedocument.presentationml.tableStyles+xml"/>
  <Override PartName="/ppt/diagrams/data3.xml" ContentType="application/vnd.openxmlformats-officedocument.drawingml.diagramData+xml"/>
  <Override PartName="/ppt/slides/slide15.xml" ContentType="application/vnd.openxmlformats-officedocument.presentationml.slide+xml"/>
  <Override PartName="/ppt/notesSlides/notesSlide1.xml" ContentType="application/vnd.openxmlformats-officedocument.presentationml.notesSlide+xml"/>
  <Override PartName="/ppt/slides/slide6.xml" ContentType="application/vnd.openxmlformats-officedocument.presentationml.slide+xml"/>
  <Override PartName="/ppt/diagrams/colors2.xml" ContentType="application/vnd.openxmlformats-officedocument.drawingml.diagramColors+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Default Extension="png" ContentType="image/png"/>
  <Override PartName="/ppt/diagrams/quickStyle1.xml" ContentType="application/vnd.openxmlformats-officedocument.drawingml.diagramStyle+xml"/>
  <Override PartName="/ppt/slideLayouts/slideLayout2.xml" ContentType="application/vnd.openxmlformats-officedocument.presentationml.slideLayout+xml"/>
  <Override PartName="/ppt/diagrams/layout1.xml" ContentType="application/vnd.openxmlformats-officedocument.drawingml.diagramLayout+xml"/>
  <Default Extension="gif" ContentType="image/gif"/>
  <Override PartName="/ppt/slides/slide16.xml" ContentType="application/vnd.openxmlformats-officedocument.presentationml.slide+xml"/>
  <Override PartName="/ppt/slides/slide7.xml" ContentType="application/vnd.openxmlformats-officedocument.presentationml.slide+xml"/>
  <Override PartName="/ppt/diagrams/colors3.xml" ContentType="application/vnd.openxmlformats-officedocument.drawingml.diagramColors+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diagrams/layout2.xml" ContentType="application/vnd.openxmlformats-officedocument.drawingml.diagramLayout+xml"/>
  <Override PartName="/ppt/slideLayouts/slideLayout3.xml" ContentType="application/vnd.openxmlformats-officedocument.presentationml.slideLayout+xml"/>
  <Override PartName="/ppt/diagrams/quickStyle2.xml" ContentType="application/vnd.openxmlformats-officedocument.drawingml.diagramStyle+xml"/>
  <Override PartName="/ppt/diagrams/drawing1.xml" ContentType="application/vnd.ms-office.drawingml.diagramDrawing+xml"/>
  <Override PartName="/ppt/slides/slide17.xml" ContentType="application/vnd.openxmlformats-officedocument.presentationml.slide+xml"/>
  <Override PartName="/ppt/slides/slide8.xml" ContentType="application/vnd.openxmlformats-officedocument.presentationml.slide+xml"/>
  <Override PartName="/ppt/diagrams/data1.xml" ContentType="application/vnd.openxmlformats-officedocument.drawingml.diagramData+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diagrams/layout3.xml" ContentType="application/vnd.openxmlformats-officedocument.drawingml.diagramLayout+xml"/>
  <Override PartName="/ppt/slideLayouts/slideLayout4.xml" ContentType="application/vnd.openxmlformats-officedocument.presentationml.slideLayout+xml"/>
  <Override PartName="/ppt/diagrams/quickStyle3.xml" ContentType="application/vnd.openxmlformats-officedocument.drawingml.diagramStyle+xml"/>
  <Override PartName="/ppt/slideMasters/slideMaster1.xml" ContentType="application/vnd.openxmlformats-officedocument.presentationml.slideMaster+xml"/>
  <Override PartName="/ppt/theme/theme1.xml" ContentType="application/vnd.openxmlformats-officedocument.theme+xml"/>
  <Override PartName="/ppt/viewProps.xml" ContentType="application/vnd.openxmlformats-officedocument.presentationml.viewProps+xml"/>
  <Default Extension="bin" ContentType="application/vnd.openxmlformats-officedocument.presentationml.printerSettings"/>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96" r:id="rId1"/>
  </p:sldMasterIdLst>
  <p:notesMasterIdLst>
    <p:notesMasterId r:id="rId19"/>
  </p:notesMasterIdLst>
  <p:sldIdLst>
    <p:sldId id="275" r:id="rId2"/>
    <p:sldId id="299" r:id="rId3"/>
    <p:sldId id="277" r:id="rId4"/>
    <p:sldId id="300" r:id="rId5"/>
    <p:sldId id="301" r:id="rId6"/>
    <p:sldId id="279" r:id="rId7"/>
    <p:sldId id="284" r:id="rId8"/>
    <p:sldId id="280" r:id="rId9"/>
    <p:sldId id="292" r:id="rId10"/>
    <p:sldId id="293" r:id="rId11"/>
    <p:sldId id="285" r:id="rId12"/>
    <p:sldId id="297" r:id="rId13"/>
    <p:sldId id="298" r:id="rId14"/>
    <p:sldId id="281" r:id="rId15"/>
    <p:sldId id="302" r:id="rId16"/>
    <p:sldId id="303" r:id="rId17"/>
    <p:sldId id="304" r:id="rId1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84" charset="0"/>
        <a:ea typeface="ＭＳ Ｐゴシック" pitchFamily="84" charset="-128"/>
        <a:cs typeface="ＭＳ Ｐゴシック" pitchFamily="84" charset="-128"/>
      </a:defRPr>
    </a:lvl1pPr>
    <a:lvl2pPr marL="457200" algn="l" rtl="0" fontAlgn="base">
      <a:spcBef>
        <a:spcPct val="0"/>
      </a:spcBef>
      <a:spcAft>
        <a:spcPct val="0"/>
      </a:spcAft>
      <a:defRPr kern="1200">
        <a:solidFill>
          <a:schemeClr val="tx1"/>
        </a:solidFill>
        <a:latin typeface="Arial" pitchFamily="84" charset="0"/>
        <a:ea typeface="ＭＳ Ｐゴシック" pitchFamily="84" charset="-128"/>
        <a:cs typeface="ＭＳ Ｐゴシック" pitchFamily="84" charset="-128"/>
      </a:defRPr>
    </a:lvl2pPr>
    <a:lvl3pPr marL="914400" algn="l" rtl="0" fontAlgn="base">
      <a:spcBef>
        <a:spcPct val="0"/>
      </a:spcBef>
      <a:spcAft>
        <a:spcPct val="0"/>
      </a:spcAft>
      <a:defRPr kern="1200">
        <a:solidFill>
          <a:schemeClr val="tx1"/>
        </a:solidFill>
        <a:latin typeface="Arial" pitchFamily="84" charset="0"/>
        <a:ea typeface="ＭＳ Ｐゴシック" pitchFamily="84" charset="-128"/>
        <a:cs typeface="ＭＳ Ｐゴシック" pitchFamily="84" charset="-128"/>
      </a:defRPr>
    </a:lvl3pPr>
    <a:lvl4pPr marL="1371600" algn="l" rtl="0" fontAlgn="base">
      <a:spcBef>
        <a:spcPct val="0"/>
      </a:spcBef>
      <a:spcAft>
        <a:spcPct val="0"/>
      </a:spcAft>
      <a:defRPr kern="1200">
        <a:solidFill>
          <a:schemeClr val="tx1"/>
        </a:solidFill>
        <a:latin typeface="Arial" pitchFamily="84" charset="0"/>
        <a:ea typeface="ＭＳ Ｐゴシック" pitchFamily="84" charset="-128"/>
        <a:cs typeface="ＭＳ Ｐゴシック" pitchFamily="84" charset="-128"/>
      </a:defRPr>
    </a:lvl4pPr>
    <a:lvl5pPr marL="1828800" algn="l" rtl="0" fontAlgn="base">
      <a:spcBef>
        <a:spcPct val="0"/>
      </a:spcBef>
      <a:spcAft>
        <a:spcPct val="0"/>
      </a:spcAft>
      <a:defRPr kern="1200">
        <a:solidFill>
          <a:schemeClr val="tx1"/>
        </a:solidFill>
        <a:latin typeface="Arial" pitchFamily="84" charset="0"/>
        <a:ea typeface="ＭＳ Ｐゴシック" pitchFamily="84" charset="-128"/>
        <a:cs typeface="ＭＳ Ｐゴシック" pitchFamily="84" charset="-128"/>
      </a:defRPr>
    </a:lvl5pPr>
    <a:lvl6pPr marL="2286000" algn="l" defTabSz="457200" rtl="0" eaLnBrk="1" latinLnBrk="0" hangingPunct="1">
      <a:defRPr kern="1200">
        <a:solidFill>
          <a:schemeClr val="tx1"/>
        </a:solidFill>
        <a:latin typeface="Arial" pitchFamily="84" charset="0"/>
        <a:ea typeface="ＭＳ Ｐゴシック" pitchFamily="84" charset="-128"/>
        <a:cs typeface="ＭＳ Ｐゴシック" pitchFamily="84" charset="-128"/>
      </a:defRPr>
    </a:lvl6pPr>
    <a:lvl7pPr marL="2743200" algn="l" defTabSz="457200" rtl="0" eaLnBrk="1" latinLnBrk="0" hangingPunct="1">
      <a:defRPr kern="1200">
        <a:solidFill>
          <a:schemeClr val="tx1"/>
        </a:solidFill>
        <a:latin typeface="Arial" pitchFamily="84" charset="0"/>
        <a:ea typeface="ＭＳ Ｐゴシック" pitchFamily="84" charset="-128"/>
        <a:cs typeface="ＭＳ Ｐゴシック" pitchFamily="84" charset="-128"/>
      </a:defRPr>
    </a:lvl7pPr>
    <a:lvl8pPr marL="3200400" algn="l" defTabSz="457200" rtl="0" eaLnBrk="1" latinLnBrk="0" hangingPunct="1">
      <a:defRPr kern="1200">
        <a:solidFill>
          <a:schemeClr val="tx1"/>
        </a:solidFill>
        <a:latin typeface="Arial" pitchFamily="84" charset="0"/>
        <a:ea typeface="ＭＳ Ｐゴシック" pitchFamily="84" charset="-128"/>
        <a:cs typeface="ＭＳ Ｐゴシック" pitchFamily="84" charset="-128"/>
      </a:defRPr>
    </a:lvl8pPr>
    <a:lvl9pPr marL="3657600" algn="l" defTabSz="457200" rtl="0" eaLnBrk="1" latinLnBrk="0" hangingPunct="1">
      <a:defRPr kern="1200">
        <a:solidFill>
          <a:schemeClr val="tx1"/>
        </a:solidFill>
        <a:latin typeface="Arial" pitchFamily="84" charset="0"/>
        <a:ea typeface="ＭＳ Ｐゴシック" pitchFamily="84" charset="-128"/>
        <a:cs typeface="ＭＳ Ｐゴシック" pitchFamily="84" charset="-128"/>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4954" autoAdjust="0"/>
  </p:normalViewPr>
  <p:slideViewPr>
    <p:cSldViewPr>
      <p:cViewPr varScale="1">
        <p:scale>
          <a:sx n="153" d="100"/>
          <a:sy n="153" d="100"/>
        </p:scale>
        <p:origin x="-1168"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_rels/data1.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image" Target="../media/image11.png"/><Relationship Id="rId2" Type="http://schemas.openxmlformats.org/officeDocument/2006/relationships/image" Target="../media/image12.png"/></Relationships>
</file>

<file path=ppt/diagrams/_rels/data2.xml.rels><?xml version="1.0" encoding="UTF-8" standalone="yes"?>
<Relationships xmlns="http://schemas.openxmlformats.org/package/2006/relationships"><Relationship Id="rId1" Type="http://schemas.openxmlformats.org/officeDocument/2006/relationships/image" Target="../media/image15.png"/><Relationship Id="rId2" Type="http://schemas.openxmlformats.org/officeDocument/2006/relationships/image" Target="../media/image16.png"/><Relationship Id="rId3" Type="http://schemas.openxmlformats.org/officeDocument/2006/relationships/image" Target="../media/image17.png"/></Relationships>
</file>

<file path=ppt/diagrams/_rels/data3.xml.rels><?xml version="1.0" encoding="UTF-8" standalone="yes"?>
<Relationships xmlns="http://schemas.openxmlformats.org/package/2006/relationships"><Relationship Id="rId1" Type="http://schemas.openxmlformats.org/officeDocument/2006/relationships/image" Target="../media/image18.png"/><Relationship Id="rId2" Type="http://schemas.openxmlformats.org/officeDocument/2006/relationships/image" Target="../media/image19.png"/><Relationship Id="rId3" Type="http://schemas.openxmlformats.org/officeDocument/2006/relationships/image" Target="../media/image20.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image" Target="../media/image11.png"/><Relationship Id="rId2" Type="http://schemas.openxmlformats.org/officeDocument/2006/relationships/image" Target="../media/image12.png"/></Relationships>
</file>

<file path=ppt/diagrams/_rels/drawing2.xml.rels><?xml version="1.0" encoding="UTF-8" standalone="yes"?>
<Relationships xmlns="http://schemas.openxmlformats.org/package/2006/relationships"><Relationship Id="rId1" Type="http://schemas.openxmlformats.org/officeDocument/2006/relationships/image" Target="../media/image15.png"/><Relationship Id="rId2" Type="http://schemas.openxmlformats.org/officeDocument/2006/relationships/image" Target="../media/image16.png"/><Relationship Id="rId3" Type="http://schemas.openxmlformats.org/officeDocument/2006/relationships/image" Target="../media/image17.png"/></Relationships>
</file>

<file path=ppt/diagrams/_rels/drawing3.xml.rels><?xml version="1.0" encoding="UTF-8" standalone="yes"?>
<Relationships xmlns="http://schemas.openxmlformats.org/package/2006/relationships"><Relationship Id="rId1" Type="http://schemas.openxmlformats.org/officeDocument/2006/relationships/image" Target="../media/image18.png"/><Relationship Id="rId2" Type="http://schemas.openxmlformats.org/officeDocument/2006/relationships/image" Target="../media/image19.png"/><Relationship Id="rId3" Type="http://schemas.openxmlformats.org/officeDocument/2006/relationships/image" Target="../media/image20.png"/></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EDD4474-5105-4572-B94F-B4F5E4782FD6}" type="doc">
      <dgm:prSet loTypeId="urn:microsoft.com/office/officeart/2005/8/layout/vList5" loCatId="list" qsTypeId="urn:microsoft.com/office/officeart/2005/8/quickstyle/3d1" qsCatId="3D" csTypeId="urn:microsoft.com/office/officeart/2005/8/colors/accent1_4" csCatId="accent1" phldr="1"/>
      <dgm:spPr/>
      <dgm:t>
        <a:bodyPr/>
        <a:lstStyle/>
        <a:p>
          <a:endParaRPr lang="en-US"/>
        </a:p>
      </dgm:t>
    </dgm:pt>
    <dgm:pt modelId="{2F9F6499-8A87-4895-8D43-E581613B5309}">
      <dgm:prSet phldrT="[Text]"/>
      <dgm:spPr>
        <a:blipFill rotWithShape="0">
          <a:blip xmlns:r="http://schemas.openxmlformats.org/officeDocument/2006/relationships" r:embed="rId1"/>
          <a:stretch>
            <a:fillRect/>
          </a:stretch>
        </a:blipFill>
      </dgm:spPr>
      <dgm:t>
        <a:bodyPr/>
        <a:lstStyle/>
        <a:p>
          <a:endParaRPr lang="en-US" dirty="0"/>
        </a:p>
      </dgm:t>
    </dgm:pt>
    <dgm:pt modelId="{8BE1F363-58DE-4B33-B37E-0576AF4C4787}" type="parTrans" cxnId="{56033E77-E82D-4032-A015-87996624844C}">
      <dgm:prSet/>
      <dgm:spPr/>
      <dgm:t>
        <a:bodyPr/>
        <a:lstStyle/>
        <a:p>
          <a:endParaRPr lang="en-US"/>
        </a:p>
      </dgm:t>
    </dgm:pt>
    <dgm:pt modelId="{0A8B6C8B-4565-4C5E-8A04-DECBA3F46D66}" type="sibTrans" cxnId="{56033E77-E82D-4032-A015-87996624844C}">
      <dgm:prSet/>
      <dgm:spPr/>
      <dgm:t>
        <a:bodyPr/>
        <a:lstStyle/>
        <a:p>
          <a:endParaRPr lang="en-US"/>
        </a:p>
      </dgm:t>
    </dgm:pt>
    <dgm:pt modelId="{99B877B8-CEBA-47B2-AA4F-B6ED659DFB7F}">
      <dgm:prSet phldrT="[Text]" custT="1"/>
      <dgm:spPr/>
      <dgm:t>
        <a:bodyPr/>
        <a:lstStyle/>
        <a:p>
          <a:pPr marL="914400" indent="-914400"/>
          <a:endParaRPr lang="en-US" sz="3600" dirty="0">
            <a:solidFill>
              <a:schemeClr val="bg1"/>
            </a:solidFill>
          </a:endParaRPr>
        </a:p>
      </dgm:t>
    </dgm:pt>
    <dgm:pt modelId="{1184EA28-87DB-4EC7-A57A-64384041F7CF}" type="parTrans" cxnId="{D1624B4E-FCEA-4785-9064-904C735ACA86}">
      <dgm:prSet/>
      <dgm:spPr/>
      <dgm:t>
        <a:bodyPr/>
        <a:lstStyle/>
        <a:p>
          <a:endParaRPr lang="en-US"/>
        </a:p>
      </dgm:t>
    </dgm:pt>
    <dgm:pt modelId="{7220D579-BC7E-48B4-ABD2-8DF515E1294B}" type="sibTrans" cxnId="{D1624B4E-FCEA-4785-9064-904C735ACA86}">
      <dgm:prSet/>
      <dgm:spPr/>
      <dgm:t>
        <a:bodyPr/>
        <a:lstStyle/>
        <a:p>
          <a:endParaRPr lang="en-US"/>
        </a:p>
      </dgm:t>
    </dgm:pt>
    <dgm:pt modelId="{0271F4F0-5F5A-47C3-B389-0A268DAC8A8F}">
      <dgm:prSet phldrT="[Text]"/>
      <dgm:spPr>
        <a:blipFill rotWithShape="0">
          <a:blip xmlns:r="http://schemas.openxmlformats.org/officeDocument/2006/relationships" r:embed="rId2"/>
          <a:stretch>
            <a:fillRect/>
          </a:stretch>
        </a:blipFill>
      </dgm:spPr>
      <dgm:t>
        <a:bodyPr/>
        <a:lstStyle/>
        <a:p>
          <a:endParaRPr lang="en-US" dirty="0"/>
        </a:p>
      </dgm:t>
    </dgm:pt>
    <dgm:pt modelId="{B813AACA-9F16-49A8-9E63-661611B26DE3}" type="parTrans" cxnId="{817213B6-C95C-4C1D-A93D-DFCF721D3032}">
      <dgm:prSet/>
      <dgm:spPr/>
      <dgm:t>
        <a:bodyPr/>
        <a:lstStyle/>
        <a:p>
          <a:endParaRPr lang="en-US"/>
        </a:p>
      </dgm:t>
    </dgm:pt>
    <dgm:pt modelId="{38D60B73-0A26-40D5-B734-2D9E6C83CE35}" type="sibTrans" cxnId="{817213B6-C95C-4C1D-A93D-DFCF721D3032}">
      <dgm:prSet/>
      <dgm:spPr/>
      <dgm:t>
        <a:bodyPr/>
        <a:lstStyle/>
        <a:p>
          <a:endParaRPr lang="en-US"/>
        </a:p>
      </dgm:t>
    </dgm:pt>
    <dgm:pt modelId="{6E265761-6ED8-4B00-AFCC-DD3BC9B2A0E6}">
      <dgm:prSet phldrT="[Text]" custT="1"/>
      <dgm:spPr/>
      <dgm:t>
        <a:bodyPr/>
        <a:lstStyle/>
        <a:p>
          <a:pPr marL="914400" indent="-914400"/>
          <a:endParaRPr lang="en-US" sz="3600" dirty="0">
            <a:solidFill>
              <a:schemeClr val="bg1"/>
            </a:solidFill>
          </a:endParaRPr>
        </a:p>
      </dgm:t>
    </dgm:pt>
    <dgm:pt modelId="{85680AB6-5036-43F7-B88B-07D38C7CC8FC}" type="parTrans" cxnId="{8FD5E510-8583-423C-A869-3680BD377554}">
      <dgm:prSet/>
      <dgm:spPr/>
      <dgm:t>
        <a:bodyPr/>
        <a:lstStyle/>
        <a:p>
          <a:endParaRPr lang="en-US"/>
        </a:p>
      </dgm:t>
    </dgm:pt>
    <dgm:pt modelId="{A2131EA3-16AF-46F1-B299-12B3BBD74613}" type="sibTrans" cxnId="{8FD5E510-8583-423C-A869-3680BD377554}">
      <dgm:prSet/>
      <dgm:spPr/>
      <dgm:t>
        <a:bodyPr/>
        <a:lstStyle/>
        <a:p>
          <a:endParaRPr lang="en-US"/>
        </a:p>
      </dgm:t>
    </dgm:pt>
    <dgm:pt modelId="{48EC9D48-B447-420E-8D76-417C0F1F1CD4}">
      <dgm:prSet phldrT="[Text]"/>
      <dgm:spPr>
        <a:blipFill rotWithShape="0">
          <a:blip xmlns:r="http://schemas.openxmlformats.org/officeDocument/2006/relationships" r:embed="rId3"/>
          <a:stretch>
            <a:fillRect/>
          </a:stretch>
        </a:blipFill>
      </dgm:spPr>
      <dgm:t>
        <a:bodyPr/>
        <a:lstStyle/>
        <a:p>
          <a:endParaRPr lang="en-US" dirty="0"/>
        </a:p>
      </dgm:t>
    </dgm:pt>
    <dgm:pt modelId="{B05FBB73-44A5-4F18-846C-7EA77CBAC763}" type="parTrans" cxnId="{B41F2B84-7419-478C-82ED-9493339403D8}">
      <dgm:prSet/>
      <dgm:spPr/>
      <dgm:t>
        <a:bodyPr/>
        <a:lstStyle/>
        <a:p>
          <a:endParaRPr lang="en-US"/>
        </a:p>
      </dgm:t>
    </dgm:pt>
    <dgm:pt modelId="{320F60E1-FB82-4791-B46B-C5644EE3822A}" type="sibTrans" cxnId="{B41F2B84-7419-478C-82ED-9493339403D8}">
      <dgm:prSet/>
      <dgm:spPr/>
      <dgm:t>
        <a:bodyPr/>
        <a:lstStyle/>
        <a:p>
          <a:endParaRPr lang="en-US"/>
        </a:p>
      </dgm:t>
    </dgm:pt>
    <dgm:pt modelId="{B44B4F92-697B-47A8-A203-7E3E66A70CA3}">
      <dgm:prSet phldrT="[Text]" custT="1"/>
      <dgm:spPr/>
      <dgm:t>
        <a:bodyPr/>
        <a:lstStyle/>
        <a:p>
          <a:pPr marL="914400" indent="-914400"/>
          <a:endParaRPr lang="en-US" sz="3600" dirty="0">
            <a:solidFill>
              <a:schemeClr val="bg1"/>
            </a:solidFill>
          </a:endParaRPr>
        </a:p>
      </dgm:t>
    </dgm:pt>
    <dgm:pt modelId="{3C1D84FF-3019-4EEC-84EE-12F53C6F92D7}" type="parTrans" cxnId="{69A7597D-2B65-4DA2-8FC4-495C8676B465}">
      <dgm:prSet/>
      <dgm:spPr/>
      <dgm:t>
        <a:bodyPr/>
        <a:lstStyle/>
        <a:p>
          <a:endParaRPr lang="en-US"/>
        </a:p>
      </dgm:t>
    </dgm:pt>
    <dgm:pt modelId="{32C13B34-2AED-48BD-952A-01E8A856D85A}" type="sibTrans" cxnId="{69A7597D-2B65-4DA2-8FC4-495C8676B465}">
      <dgm:prSet/>
      <dgm:spPr/>
      <dgm:t>
        <a:bodyPr/>
        <a:lstStyle/>
        <a:p>
          <a:endParaRPr lang="en-US"/>
        </a:p>
      </dgm:t>
    </dgm:pt>
    <dgm:pt modelId="{09BA1F44-AC19-4253-B684-D50C539E60F2}">
      <dgm:prSet phldrT="[Text]"/>
      <dgm:spPr>
        <a:blipFill rotWithShape="0">
          <a:blip xmlns:r="http://schemas.openxmlformats.org/officeDocument/2006/relationships" r:embed="rId4"/>
          <a:stretch>
            <a:fillRect/>
          </a:stretch>
        </a:blipFill>
      </dgm:spPr>
      <dgm:t>
        <a:bodyPr/>
        <a:lstStyle/>
        <a:p>
          <a:endParaRPr lang="en-US" dirty="0"/>
        </a:p>
      </dgm:t>
    </dgm:pt>
    <dgm:pt modelId="{BFB4838E-67DF-49BD-834E-4A881DAE94C2}" type="parTrans" cxnId="{4917354A-09CC-414A-8825-F6D5D08BFE55}">
      <dgm:prSet/>
      <dgm:spPr/>
      <dgm:t>
        <a:bodyPr/>
        <a:lstStyle/>
        <a:p>
          <a:endParaRPr lang="en-US"/>
        </a:p>
      </dgm:t>
    </dgm:pt>
    <dgm:pt modelId="{2A1C411B-5511-4882-BFB9-3A75776FF245}" type="sibTrans" cxnId="{4917354A-09CC-414A-8825-F6D5D08BFE55}">
      <dgm:prSet/>
      <dgm:spPr/>
      <dgm:t>
        <a:bodyPr/>
        <a:lstStyle/>
        <a:p>
          <a:endParaRPr lang="en-US"/>
        </a:p>
      </dgm:t>
    </dgm:pt>
    <dgm:pt modelId="{0F949D85-0C1B-430B-A97C-02CE9D3DE72A}">
      <dgm:prSet phldrT="[Text]" custT="1"/>
      <dgm:spPr/>
      <dgm:t>
        <a:bodyPr/>
        <a:lstStyle/>
        <a:p>
          <a:pPr marL="914400" indent="-914400"/>
          <a:endParaRPr lang="en-US" sz="3600" dirty="0">
            <a:solidFill>
              <a:schemeClr val="bg1"/>
            </a:solidFill>
          </a:endParaRPr>
        </a:p>
      </dgm:t>
    </dgm:pt>
    <dgm:pt modelId="{F9336465-AA63-4BB4-9D25-9AD362C0C9FD}" type="parTrans" cxnId="{1FB3DF05-0078-43F7-9587-D5CE3906930C}">
      <dgm:prSet/>
      <dgm:spPr/>
      <dgm:t>
        <a:bodyPr/>
        <a:lstStyle/>
        <a:p>
          <a:endParaRPr lang="en-US"/>
        </a:p>
      </dgm:t>
    </dgm:pt>
    <dgm:pt modelId="{AB715BA5-6AEB-43F5-8643-3E3539E29A61}" type="sibTrans" cxnId="{1FB3DF05-0078-43F7-9587-D5CE3906930C}">
      <dgm:prSet/>
      <dgm:spPr/>
      <dgm:t>
        <a:bodyPr/>
        <a:lstStyle/>
        <a:p>
          <a:endParaRPr lang="en-US"/>
        </a:p>
      </dgm:t>
    </dgm:pt>
    <dgm:pt modelId="{65C10D57-AE46-48A6-9842-DE26D8A0E0B1}" type="pres">
      <dgm:prSet presAssocID="{EEDD4474-5105-4572-B94F-B4F5E4782FD6}" presName="Name0" presStyleCnt="0">
        <dgm:presLayoutVars>
          <dgm:dir/>
          <dgm:animLvl val="lvl"/>
          <dgm:resizeHandles val="exact"/>
        </dgm:presLayoutVars>
      </dgm:prSet>
      <dgm:spPr/>
      <dgm:t>
        <a:bodyPr/>
        <a:lstStyle/>
        <a:p>
          <a:endParaRPr lang="en-US"/>
        </a:p>
      </dgm:t>
    </dgm:pt>
    <dgm:pt modelId="{5474B167-69C0-4A98-A5AE-46F0EFFD5FF5}" type="pres">
      <dgm:prSet presAssocID="{2F9F6499-8A87-4895-8D43-E581613B5309}" presName="linNode" presStyleCnt="0"/>
      <dgm:spPr/>
      <dgm:t>
        <a:bodyPr/>
        <a:lstStyle/>
        <a:p>
          <a:endParaRPr lang="en-US"/>
        </a:p>
      </dgm:t>
    </dgm:pt>
    <dgm:pt modelId="{9E87D3F1-4C62-44C2-839D-F5FF792F807F}" type="pres">
      <dgm:prSet presAssocID="{2F9F6499-8A87-4895-8D43-E581613B5309}" presName="parentText" presStyleLbl="node1" presStyleIdx="0" presStyleCnt="4" custScaleX="481935" custScaleY="43764" custLinFactX="75909" custLinFactNeighborX="100000">
        <dgm:presLayoutVars>
          <dgm:chMax val="1"/>
          <dgm:bulletEnabled val="1"/>
        </dgm:presLayoutVars>
      </dgm:prSet>
      <dgm:spPr>
        <a:prstGeom prst="ellipse">
          <a:avLst/>
        </a:prstGeom>
      </dgm:spPr>
      <dgm:t>
        <a:bodyPr/>
        <a:lstStyle/>
        <a:p>
          <a:endParaRPr lang="en-US"/>
        </a:p>
      </dgm:t>
    </dgm:pt>
    <dgm:pt modelId="{193D7722-BC70-46AA-A506-3DB4A98F9308}" type="pres">
      <dgm:prSet presAssocID="{2F9F6499-8A87-4895-8D43-E581613B5309}" presName="descendantText" presStyleLbl="alignAccFollowNode1" presStyleIdx="0" presStyleCnt="4" custScaleX="2000000" custScaleY="63623" custLinFactX="-81291" custLinFactNeighborX="-100000">
        <dgm:presLayoutVars>
          <dgm:bulletEnabled val="1"/>
        </dgm:presLayoutVars>
      </dgm:prSet>
      <dgm:spPr>
        <a:prstGeom prst="snip2DiagRect">
          <a:avLst/>
        </a:prstGeom>
      </dgm:spPr>
      <dgm:t>
        <a:bodyPr/>
        <a:lstStyle/>
        <a:p>
          <a:endParaRPr lang="en-US"/>
        </a:p>
      </dgm:t>
    </dgm:pt>
    <dgm:pt modelId="{0402F198-01DE-4387-8861-BED7BC71E74D}" type="pres">
      <dgm:prSet presAssocID="{0A8B6C8B-4565-4C5E-8A04-DECBA3F46D66}" presName="sp" presStyleCnt="0"/>
      <dgm:spPr/>
      <dgm:t>
        <a:bodyPr/>
        <a:lstStyle/>
        <a:p>
          <a:endParaRPr lang="en-US"/>
        </a:p>
      </dgm:t>
    </dgm:pt>
    <dgm:pt modelId="{0D507EBB-1CE4-4569-A615-7B867D686189}" type="pres">
      <dgm:prSet presAssocID="{0271F4F0-5F5A-47C3-B389-0A268DAC8A8F}" presName="linNode" presStyleCnt="0"/>
      <dgm:spPr/>
      <dgm:t>
        <a:bodyPr/>
        <a:lstStyle/>
        <a:p>
          <a:endParaRPr lang="en-US"/>
        </a:p>
      </dgm:t>
    </dgm:pt>
    <dgm:pt modelId="{A60E8B29-3A41-41E6-92ED-087DF974D6A6}" type="pres">
      <dgm:prSet presAssocID="{0271F4F0-5F5A-47C3-B389-0A268DAC8A8F}" presName="parentText" presStyleLbl="node1" presStyleIdx="1" presStyleCnt="4" custScaleX="481935" custScaleY="43764" custLinFactX="75909" custLinFactNeighborX="100000">
        <dgm:presLayoutVars>
          <dgm:chMax val="1"/>
          <dgm:bulletEnabled val="1"/>
        </dgm:presLayoutVars>
      </dgm:prSet>
      <dgm:spPr>
        <a:prstGeom prst="ellipse">
          <a:avLst/>
        </a:prstGeom>
      </dgm:spPr>
      <dgm:t>
        <a:bodyPr/>
        <a:lstStyle/>
        <a:p>
          <a:endParaRPr lang="en-US"/>
        </a:p>
      </dgm:t>
    </dgm:pt>
    <dgm:pt modelId="{D12A3826-2E3C-4C07-A727-88547A37A6F8}" type="pres">
      <dgm:prSet presAssocID="{0271F4F0-5F5A-47C3-B389-0A268DAC8A8F}" presName="descendantText" presStyleLbl="alignAccFollowNode1" presStyleIdx="1" presStyleCnt="4" custScaleX="2000000" custScaleY="63623" custLinFactX="-89754" custLinFactNeighborX="-100000">
        <dgm:presLayoutVars>
          <dgm:bulletEnabled val="1"/>
        </dgm:presLayoutVars>
      </dgm:prSet>
      <dgm:spPr>
        <a:prstGeom prst="snip2DiagRect">
          <a:avLst/>
        </a:prstGeom>
      </dgm:spPr>
      <dgm:t>
        <a:bodyPr/>
        <a:lstStyle/>
        <a:p>
          <a:endParaRPr lang="en-US"/>
        </a:p>
      </dgm:t>
    </dgm:pt>
    <dgm:pt modelId="{C0B75B6E-1394-4A93-8E4F-271E63A6A3DE}" type="pres">
      <dgm:prSet presAssocID="{38D60B73-0A26-40D5-B734-2D9E6C83CE35}" presName="sp" presStyleCnt="0"/>
      <dgm:spPr/>
      <dgm:t>
        <a:bodyPr/>
        <a:lstStyle/>
        <a:p>
          <a:endParaRPr lang="en-US"/>
        </a:p>
      </dgm:t>
    </dgm:pt>
    <dgm:pt modelId="{2F2F68BE-C28B-4D93-AB40-F2BA188B62C6}" type="pres">
      <dgm:prSet presAssocID="{48EC9D48-B447-420E-8D76-417C0F1F1CD4}" presName="linNode" presStyleCnt="0"/>
      <dgm:spPr/>
      <dgm:t>
        <a:bodyPr/>
        <a:lstStyle/>
        <a:p>
          <a:endParaRPr lang="en-US"/>
        </a:p>
      </dgm:t>
    </dgm:pt>
    <dgm:pt modelId="{3364F820-B13F-496A-8388-7D4ADED4386F}" type="pres">
      <dgm:prSet presAssocID="{48EC9D48-B447-420E-8D76-417C0F1F1CD4}" presName="parentText" presStyleLbl="node1" presStyleIdx="2" presStyleCnt="4" custScaleX="481935" custScaleY="43764" custLinFactX="75909" custLinFactNeighborX="100000">
        <dgm:presLayoutVars>
          <dgm:chMax val="1"/>
          <dgm:bulletEnabled val="1"/>
        </dgm:presLayoutVars>
      </dgm:prSet>
      <dgm:spPr>
        <a:prstGeom prst="ellipse">
          <a:avLst/>
        </a:prstGeom>
      </dgm:spPr>
      <dgm:t>
        <a:bodyPr/>
        <a:lstStyle/>
        <a:p>
          <a:endParaRPr lang="en-US"/>
        </a:p>
      </dgm:t>
    </dgm:pt>
    <dgm:pt modelId="{B8C87BA3-2339-4CFC-B0F3-582D7C37476C}" type="pres">
      <dgm:prSet presAssocID="{48EC9D48-B447-420E-8D76-417C0F1F1CD4}" presName="descendantText" presStyleLbl="alignAccFollowNode1" presStyleIdx="2" presStyleCnt="4" custScaleX="2000000" custScaleY="63623" custLinFactX="-89754" custLinFactNeighborX="-100000">
        <dgm:presLayoutVars>
          <dgm:bulletEnabled val="1"/>
        </dgm:presLayoutVars>
      </dgm:prSet>
      <dgm:spPr>
        <a:prstGeom prst="snip2DiagRect">
          <a:avLst/>
        </a:prstGeom>
      </dgm:spPr>
      <dgm:t>
        <a:bodyPr/>
        <a:lstStyle/>
        <a:p>
          <a:endParaRPr lang="en-US"/>
        </a:p>
      </dgm:t>
    </dgm:pt>
    <dgm:pt modelId="{6C45377D-665B-4B32-8E82-93D7AAB20CBE}" type="pres">
      <dgm:prSet presAssocID="{320F60E1-FB82-4791-B46B-C5644EE3822A}" presName="sp" presStyleCnt="0"/>
      <dgm:spPr/>
      <dgm:t>
        <a:bodyPr/>
        <a:lstStyle/>
        <a:p>
          <a:endParaRPr lang="en-US"/>
        </a:p>
      </dgm:t>
    </dgm:pt>
    <dgm:pt modelId="{7863A837-824B-4A6B-B523-4FC50ACEEF41}" type="pres">
      <dgm:prSet presAssocID="{09BA1F44-AC19-4253-B684-D50C539E60F2}" presName="linNode" presStyleCnt="0"/>
      <dgm:spPr/>
      <dgm:t>
        <a:bodyPr/>
        <a:lstStyle/>
        <a:p>
          <a:endParaRPr lang="en-US"/>
        </a:p>
      </dgm:t>
    </dgm:pt>
    <dgm:pt modelId="{D91B0B47-F3B7-4737-BE5C-BB3F0115C9EB}" type="pres">
      <dgm:prSet presAssocID="{09BA1F44-AC19-4253-B684-D50C539E60F2}" presName="parentText" presStyleLbl="node1" presStyleIdx="3" presStyleCnt="4" custScaleX="481935" custScaleY="43764" custLinFactX="75909" custLinFactNeighborX="100000">
        <dgm:presLayoutVars>
          <dgm:chMax val="1"/>
          <dgm:bulletEnabled val="1"/>
        </dgm:presLayoutVars>
      </dgm:prSet>
      <dgm:spPr>
        <a:prstGeom prst="ellipse">
          <a:avLst/>
        </a:prstGeom>
      </dgm:spPr>
      <dgm:t>
        <a:bodyPr/>
        <a:lstStyle/>
        <a:p>
          <a:endParaRPr lang="en-US"/>
        </a:p>
      </dgm:t>
    </dgm:pt>
    <dgm:pt modelId="{F54CC983-2FE2-4D0A-B507-72F8DDB1CE8B}" type="pres">
      <dgm:prSet presAssocID="{09BA1F44-AC19-4253-B684-D50C539E60F2}" presName="descendantText" presStyleLbl="alignAccFollowNode1" presStyleIdx="3" presStyleCnt="4" custScaleX="2000000" custScaleY="63623" custLinFactX="-89754" custLinFactNeighborX="-100000">
        <dgm:presLayoutVars>
          <dgm:bulletEnabled val="1"/>
        </dgm:presLayoutVars>
      </dgm:prSet>
      <dgm:spPr>
        <a:prstGeom prst="snip2DiagRect">
          <a:avLst/>
        </a:prstGeom>
      </dgm:spPr>
      <dgm:t>
        <a:bodyPr/>
        <a:lstStyle/>
        <a:p>
          <a:endParaRPr lang="en-US"/>
        </a:p>
      </dgm:t>
    </dgm:pt>
  </dgm:ptLst>
  <dgm:cxnLst>
    <dgm:cxn modelId="{1202DBEA-5C8A-954C-9AF0-3C1245EA5A2B}" type="presOf" srcId="{99B877B8-CEBA-47B2-AA4F-B6ED659DFB7F}" destId="{193D7722-BC70-46AA-A506-3DB4A98F9308}" srcOrd="0" destOrd="0" presId="urn:microsoft.com/office/officeart/2005/8/layout/vList5"/>
    <dgm:cxn modelId="{E8100E55-4E4C-634B-BA0C-F4673796675F}" type="presOf" srcId="{09BA1F44-AC19-4253-B684-D50C539E60F2}" destId="{D91B0B47-F3B7-4737-BE5C-BB3F0115C9EB}" srcOrd="0" destOrd="0" presId="urn:microsoft.com/office/officeart/2005/8/layout/vList5"/>
    <dgm:cxn modelId="{69A7597D-2B65-4DA2-8FC4-495C8676B465}" srcId="{48EC9D48-B447-420E-8D76-417C0F1F1CD4}" destId="{B44B4F92-697B-47A8-A203-7E3E66A70CA3}" srcOrd="0" destOrd="0" parTransId="{3C1D84FF-3019-4EEC-84EE-12F53C6F92D7}" sibTransId="{32C13B34-2AED-48BD-952A-01E8A856D85A}"/>
    <dgm:cxn modelId="{453E61D8-C9C8-E248-8FEC-79D98937E2F0}" type="presOf" srcId="{48EC9D48-B447-420E-8D76-417C0F1F1CD4}" destId="{3364F820-B13F-496A-8388-7D4ADED4386F}" srcOrd="0" destOrd="0" presId="urn:microsoft.com/office/officeart/2005/8/layout/vList5"/>
    <dgm:cxn modelId="{1FB3DF05-0078-43F7-9587-D5CE3906930C}" srcId="{09BA1F44-AC19-4253-B684-D50C539E60F2}" destId="{0F949D85-0C1B-430B-A97C-02CE9D3DE72A}" srcOrd="0" destOrd="0" parTransId="{F9336465-AA63-4BB4-9D25-9AD362C0C9FD}" sibTransId="{AB715BA5-6AEB-43F5-8643-3E3539E29A61}"/>
    <dgm:cxn modelId="{724932E2-4415-0247-B428-CBB213A3E077}" type="presOf" srcId="{B44B4F92-697B-47A8-A203-7E3E66A70CA3}" destId="{B8C87BA3-2339-4CFC-B0F3-582D7C37476C}" srcOrd="0" destOrd="0" presId="urn:microsoft.com/office/officeart/2005/8/layout/vList5"/>
    <dgm:cxn modelId="{4917354A-09CC-414A-8825-F6D5D08BFE55}" srcId="{EEDD4474-5105-4572-B94F-B4F5E4782FD6}" destId="{09BA1F44-AC19-4253-B684-D50C539E60F2}" srcOrd="3" destOrd="0" parTransId="{BFB4838E-67DF-49BD-834E-4A881DAE94C2}" sibTransId="{2A1C411B-5511-4882-BFB9-3A75776FF245}"/>
    <dgm:cxn modelId="{CA81CF61-D11A-404D-AAA0-A744864F446D}" type="presOf" srcId="{0271F4F0-5F5A-47C3-B389-0A268DAC8A8F}" destId="{A60E8B29-3A41-41E6-92ED-087DF974D6A6}" srcOrd="0" destOrd="0" presId="urn:microsoft.com/office/officeart/2005/8/layout/vList5"/>
    <dgm:cxn modelId="{806DD518-25F0-F04E-9BD2-2FC5CD858229}" type="presOf" srcId="{6E265761-6ED8-4B00-AFCC-DD3BC9B2A0E6}" destId="{D12A3826-2E3C-4C07-A727-88547A37A6F8}" srcOrd="0" destOrd="0" presId="urn:microsoft.com/office/officeart/2005/8/layout/vList5"/>
    <dgm:cxn modelId="{817213B6-C95C-4C1D-A93D-DFCF721D3032}" srcId="{EEDD4474-5105-4572-B94F-B4F5E4782FD6}" destId="{0271F4F0-5F5A-47C3-B389-0A268DAC8A8F}" srcOrd="1" destOrd="0" parTransId="{B813AACA-9F16-49A8-9E63-661611B26DE3}" sibTransId="{38D60B73-0A26-40D5-B734-2D9E6C83CE35}"/>
    <dgm:cxn modelId="{79E46CEF-E5FB-E144-AB87-AED76AF79051}" type="presOf" srcId="{0F949D85-0C1B-430B-A97C-02CE9D3DE72A}" destId="{F54CC983-2FE2-4D0A-B507-72F8DDB1CE8B}" srcOrd="0" destOrd="0" presId="urn:microsoft.com/office/officeart/2005/8/layout/vList5"/>
    <dgm:cxn modelId="{B41F2B84-7419-478C-82ED-9493339403D8}" srcId="{EEDD4474-5105-4572-B94F-B4F5E4782FD6}" destId="{48EC9D48-B447-420E-8D76-417C0F1F1CD4}" srcOrd="2" destOrd="0" parTransId="{B05FBB73-44A5-4F18-846C-7EA77CBAC763}" sibTransId="{320F60E1-FB82-4791-B46B-C5644EE3822A}"/>
    <dgm:cxn modelId="{8FD5E510-8583-423C-A869-3680BD377554}" srcId="{0271F4F0-5F5A-47C3-B389-0A268DAC8A8F}" destId="{6E265761-6ED8-4B00-AFCC-DD3BC9B2A0E6}" srcOrd="0" destOrd="0" parTransId="{85680AB6-5036-43F7-B88B-07D38C7CC8FC}" sibTransId="{A2131EA3-16AF-46F1-B299-12B3BBD74613}"/>
    <dgm:cxn modelId="{D1624B4E-FCEA-4785-9064-904C735ACA86}" srcId="{2F9F6499-8A87-4895-8D43-E581613B5309}" destId="{99B877B8-CEBA-47B2-AA4F-B6ED659DFB7F}" srcOrd="0" destOrd="0" parTransId="{1184EA28-87DB-4EC7-A57A-64384041F7CF}" sibTransId="{7220D579-BC7E-48B4-ABD2-8DF515E1294B}"/>
    <dgm:cxn modelId="{0A8A616E-60B3-2244-B14D-9C96BA4B1712}" type="presOf" srcId="{2F9F6499-8A87-4895-8D43-E581613B5309}" destId="{9E87D3F1-4C62-44C2-839D-F5FF792F807F}" srcOrd="0" destOrd="0" presId="urn:microsoft.com/office/officeart/2005/8/layout/vList5"/>
    <dgm:cxn modelId="{56033E77-E82D-4032-A015-87996624844C}" srcId="{EEDD4474-5105-4572-B94F-B4F5E4782FD6}" destId="{2F9F6499-8A87-4895-8D43-E581613B5309}" srcOrd="0" destOrd="0" parTransId="{8BE1F363-58DE-4B33-B37E-0576AF4C4787}" sibTransId="{0A8B6C8B-4565-4C5E-8A04-DECBA3F46D66}"/>
    <dgm:cxn modelId="{68F5BAB7-84F1-CE41-9B07-DF3D37880C6F}" type="presOf" srcId="{EEDD4474-5105-4572-B94F-B4F5E4782FD6}" destId="{65C10D57-AE46-48A6-9842-DE26D8A0E0B1}" srcOrd="0" destOrd="0" presId="urn:microsoft.com/office/officeart/2005/8/layout/vList5"/>
    <dgm:cxn modelId="{2286F8C2-4C85-DE49-A19B-E95C671E231F}" type="presParOf" srcId="{65C10D57-AE46-48A6-9842-DE26D8A0E0B1}" destId="{5474B167-69C0-4A98-A5AE-46F0EFFD5FF5}" srcOrd="0" destOrd="0" presId="urn:microsoft.com/office/officeart/2005/8/layout/vList5"/>
    <dgm:cxn modelId="{6E941A5B-A68E-1A41-B61A-14567525A020}" type="presParOf" srcId="{5474B167-69C0-4A98-A5AE-46F0EFFD5FF5}" destId="{9E87D3F1-4C62-44C2-839D-F5FF792F807F}" srcOrd="0" destOrd="0" presId="urn:microsoft.com/office/officeart/2005/8/layout/vList5"/>
    <dgm:cxn modelId="{AA8DFE8D-F223-6949-8CCD-201E53634743}" type="presParOf" srcId="{5474B167-69C0-4A98-A5AE-46F0EFFD5FF5}" destId="{193D7722-BC70-46AA-A506-3DB4A98F9308}" srcOrd="1" destOrd="0" presId="urn:microsoft.com/office/officeart/2005/8/layout/vList5"/>
    <dgm:cxn modelId="{2E573A45-24B6-CD4B-B990-55BABB60FE39}" type="presParOf" srcId="{65C10D57-AE46-48A6-9842-DE26D8A0E0B1}" destId="{0402F198-01DE-4387-8861-BED7BC71E74D}" srcOrd="1" destOrd="0" presId="urn:microsoft.com/office/officeart/2005/8/layout/vList5"/>
    <dgm:cxn modelId="{AA235BC4-4F83-CB46-B96A-DD98F01A91EB}" type="presParOf" srcId="{65C10D57-AE46-48A6-9842-DE26D8A0E0B1}" destId="{0D507EBB-1CE4-4569-A615-7B867D686189}" srcOrd="2" destOrd="0" presId="urn:microsoft.com/office/officeart/2005/8/layout/vList5"/>
    <dgm:cxn modelId="{2BA26B3A-85A4-7F42-9CAE-807F1D2D7541}" type="presParOf" srcId="{0D507EBB-1CE4-4569-A615-7B867D686189}" destId="{A60E8B29-3A41-41E6-92ED-087DF974D6A6}" srcOrd="0" destOrd="0" presId="urn:microsoft.com/office/officeart/2005/8/layout/vList5"/>
    <dgm:cxn modelId="{E225109D-8D1A-934B-9C68-0406375651F1}" type="presParOf" srcId="{0D507EBB-1CE4-4569-A615-7B867D686189}" destId="{D12A3826-2E3C-4C07-A727-88547A37A6F8}" srcOrd="1" destOrd="0" presId="urn:microsoft.com/office/officeart/2005/8/layout/vList5"/>
    <dgm:cxn modelId="{E9E47B68-07D1-3E46-BBD5-A3C5B4418CBB}" type="presParOf" srcId="{65C10D57-AE46-48A6-9842-DE26D8A0E0B1}" destId="{C0B75B6E-1394-4A93-8E4F-271E63A6A3DE}" srcOrd="3" destOrd="0" presId="urn:microsoft.com/office/officeart/2005/8/layout/vList5"/>
    <dgm:cxn modelId="{C0267359-5161-0C4D-82FB-E4F505CBB9A5}" type="presParOf" srcId="{65C10D57-AE46-48A6-9842-DE26D8A0E0B1}" destId="{2F2F68BE-C28B-4D93-AB40-F2BA188B62C6}" srcOrd="4" destOrd="0" presId="urn:microsoft.com/office/officeart/2005/8/layout/vList5"/>
    <dgm:cxn modelId="{213D5F89-ED1F-6B42-895B-8AD5EDD09F8E}" type="presParOf" srcId="{2F2F68BE-C28B-4D93-AB40-F2BA188B62C6}" destId="{3364F820-B13F-496A-8388-7D4ADED4386F}" srcOrd="0" destOrd="0" presId="urn:microsoft.com/office/officeart/2005/8/layout/vList5"/>
    <dgm:cxn modelId="{23ABB593-E1BF-604D-AC9E-1554DED63035}" type="presParOf" srcId="{2F2F68BE-C28B-4D93-AB40-F2BA188B62C6}" destId="{B8C87BA3-2339-4CFC-B0F3-582D7C37476C}" srcOrd="1" destOrd="0" presId="urn:microsoft.com/office/officeart/2005/8/layout/vList5"/>
    <dgm:cxn modelId="{9BEF3B1B-5A4D-B54B-9D48-96B4E24AACE2}" type="presParOf" srcId="{65C10D57-AE46-48A6-9842-DE26D8A0E0B1}" destId="{6C45377D-665B-4B32-8E82-93D7AAB20CBE}" srcOrd="5" destOrd="0" presId="urn:microsoft.com/office/officeart/2005/8/layout/vList5"/>
    <dgm:cxn modelId="{2D580290-66AB-5C4C-B163-66FDB8C406C0}" type="presParOf" srcId="{65C10D57-AE46-48A6-9842-DE26D8A0E0B1}" destId="{7863A837-824B-4A6B-B523-4FC50ACEEF41}" srcOrd="6" destOrd="0" presId="urn:microsoft.com/office/officeart/2005/8/layout/vList5"/>
    <dgm:cxn modelId="{3B7F0733-5072-4C46-8963-AD7F81708B75}" type="presParOf" srcId="{7863A837-824B-4A6B-B523-4FC50ACEEF41}" destId="{D91B0B47-F3B7-4737-BE5C-BB3F0115C9EB}" srcOrd="0" destOrd="0" presId="urn:microsoft.com/office/officeart/2005/8/layout/vList5"/>
    <dgm:cxn modelId="{86C4B094-A6CF-3C43-B52E-81127F31BB0C}" type="presParOf" srcId="{7863A837-824B-4A6B-B523-4FC50ACEEF41}" destId="{F54CC983-2FE2-4D0A-B507-72F8DDB1CE8B}" srcOrd="1"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EDD4474-5105-4572-B94F-B4F5E4782FD6}" type="doc">
      <dgm:prSet loTypeId="urn:microsoft.com/office/officeart/2005/8/layout/vList5" loCatId="list" qsTypeId="urn:microsoft.com/office/officeart/2005/8/quickstyle/3d1" qsCatId="3D" csTypeId="urn:microsoft.com/office/officeart/2005/8/colors/accent1_4" csCatId="accent1" phldr="1"/>
      <dgm:spPr/>
      <dgm:t>
        <a:bodyPr/>
        <a:lstStyle/>
        <a:p>
          <a:endParaRPr lang="en-US"/>
        </a:p>
      </dgm:t>
    </dgm:pt>
    <dgm:pt modelId="{2F9F6499-8A87-4895-8D43-E581613B5309}">
      <dgm:prSet phldrT="[Text]"/>
      <dgm:spPr>
        <a:blipFill rotWithShape="0">
          <a:blip xmlns:r="http://schemas.openxmlformats.org/officeDocument/2006/relationships" r:embed="rId1"/>
          <a:stretch>
            <a:fillRect/>
          </a:stretch>
        </a:blipFill>
      </dgm:spPr>
      <dgm:t>
        <a:bodyPr/>
        <a:lstStyle/>
        <a:p>
          <a:endParaRPr lang="en-US" dirty="0"/>
        </a:p>
      </dgm:t>
    </dgm:pt>
    <dgm:pt modelId="{8BE1F363-58DE-4B33-B37E-0576AF4C4787}" type="parTrans" cxnId="{56033E77-E82D-4032-A015-87996624844C}">
      <dgm:prSet/>
      <dgm:spPr/>
      <dgm:t>
        <a:bodyPr/>
        <a:lstStyle/>
        <a:p>
          <a:endParaRPr lang="en-US"/>
        </a:p>
      </dgm:t>
    </dgm:pt>
    <dgm:pt modelId="{0A8B6C8B-4565-4C5E-8A04-DECBA3F46D66}" type="sibTrans" cxnId="{56033E77-E82D-4032-A015-87996624844C}">
      <dgm:prSet/>
      <dgm:spPr/>
      <dgm:t>
        <a:bodyPr/>
        <a:lstStyle/>
        <a:p>
          <a:endParaRPr lang="en-US"/>
        </a:p>
      </dgm:t>
    </dgm:pt>
    <dgm:pt modelId="{99B877B8-CEBA-47B2-AA4F-B6ED659DFB7F}">
      <dgm:prSet phldrT="[Text]" custT="1"/>
      <dgm:spPr/>
      <dgm:t>
        <a:bodyPr/>
        <a:lstStyle/>
        <a:p>
          <a:pPr marL="914400" indent="-914400"/>
          <a:endParaRPr lang="en-US" sz="3600" dirty="0">
            <a:solidFill>
              <a:schemeClr val="bg1"/>
            </a:solidFill>
          </a:endParaRPr>
        </a:p>
      </dgm:t>
    </dgm:pt>
    <dgm:pt modelId="{1184EA28-87DB-4EC7-A57A-64384041F7CF}" type="parTrans" cxnId="{D1624B4E-FCEA-4785-9064-904C735ACA86}">
      <dgm:prSet/>
      <dgm:spPr/>
      <dgm:t>
        <a:bodyPr/>
        <a:lstStyle/>
        <a:p>
          <a:endParaRPr lang="en-US"/>
        </a:p>
      </dgm:t>
    </dgm:pt>
    <dgm:pt modelId="{7220D579-BC7E-48B4-ABD2-8DF515E1294B}" type="sibTrans" cxnId="{D1624B4E-FCEA-4785-9064-904C735ACA86}">
      <dgm:prSet/>
      <dgm:spPr/>
      <dgm:t>
        <a:bodyPr/>
        <a:lstStyle/>
        <a:p>
          <a:endParaRPr lang="en-US"/>
        </a:p>
      </dgm:t>
    </dgm:pt>
    <dgm:pt modelId="{0271F4F0-5F5A-47C3-B389-0A268DAC8A8F}">
      <dgm:prSet phldrT="[Text]"/>
      <dgm:spPr>
        <a:blipFill rotWithShape="0">
          <a:blip xmlns:r="http://schemas.openxmlformats.org/officeDocument/2006/relationships" r:embed="rId2"/>
          <a:stretch>
            <a:fillRect/>
          </a:stretch>
        </a:blipFill>
      </dgm:spPr>
      <dgm:t>
        <a:bodyPr/>
        <a:lstStyle/>
        <a:p>
          <a:endParaRPr lang="en-US" dirty="0"/>
        </a:p>
      </dgm:t>
    </dgm:pt>
    <dgm:pt modelId="{B813AACA-9F16-49A8-9E63-661611B26DE3}" type="parTrans" cxnId="{817213B6-C95C-4C1D-A93D-DFCF721D3032}">
      <dgm:prSet/>
      <dgm:spPr/>
      <dgm:t>
        <a:bodyPr/>
        <a:lstStyle/>
        <a:p>
          <a:endParaRPr lang="en-US"/>
        </a:p>
      </dgm:t>
    </dgm:pt>
    <dgm:pt modelId="{38D60B73-0A26-40D5-B734-2D9E6C83CE35}" type="sibTrans" cxnId="{817213B6-C95C-4C1D-A93D-DFCF721D3032}">
      <dgm:prSet/>
      <dgm:spPr/>
      <dgm:t>
        <a:bodyPr/>
        <a:lstStyle/>
        <a:p>
          <a:endParaRPr lang="en-US"/>
        </a:p>
      </dgm:t>
    </dgm:pt>
    <dgm:pt modelId="{6E265761-6ED8-4B00-AFCC-DD3BC9B2A0E6}">
      <dgm:prSet phldrT="[Text]" custT="1"/>
      <dgm:spPr/>
      <dgm:t>
        <a:bodyPr/>
        <a:lstStyle/>
        <a:p>
          <a:pPr marL="914400" indent="-914400"/>
          <a:endParaRPr lang="en-US" sz="3600" dirty="0">
            <a:solidFill>
              <a:schemeClr val="bg1"/>
            </a:solidFill>
          </a:endParaRPr>
        </a:p>
      </dgm:t>
    </dgm:pt>
    <dgm:pt modelId="{85680AB6-5036-43F7-B88B-07D38C7CC8FC}" type="parTrans" cxnId="{8FD5E510-8583-423C-A869-3680BD377554}">
      <dgm:prSet/>
      <dgm:spPr/>
      <dgm:t>
        <a:bodyPr/>
        <a:lstStyle/>
        <a:p>
          <a:endParaRPr lang="en-US"/>
        </a:p>
      </dgm:t>
    </dgm:pt>
    <dgm:pt modelId="{A2131EA3-16AF-46F1-B299-12B3BBD74613}" type="sibTrans" cxnId="{8FD5E510-8583-423C-A869-3680BD377554}">
      <dgm:prSet/>
      <dgm:spPr/>
      <dgm:t>
        <a:bodyPr/>
        <a:lstStyle/>
        <a:p>
          <a:endParaRPr lang="en-US"/>
        </a:p>
      </dgm:t>
    </dgm:pt>
    <dgm:pt modelId="{48EC9D48-B447-420E-8D76-417C0F1F1CD4}">
      <dgm:prSet phldrT="[Text]"/>
      <dgm:spPr>
        <a:blipFill rotWithShape="0">
          <a:blip xmlns:r="http://schemas.openxmlformats.org/officeDocument/2006/relationships" r:embed="rId3"/>
          <a:stretch>
            <a:fillRect/>
          </a:stretch>
        </a:blipFill>
      </dgm:spPr>
      <dgm:t>
        <a:bodyPr/>
        <a:lstStyle/>
        <a:p>
          <a:endParaRPr lang="en-US" dirty="0"/>
        </a:p>
      </dgm:t>
    </dgm:pt>
    <dgm:pt modelId="{B05FBB73-44A5-4F18-846C-7EA77CBAC763}" type="parTrans" cxnId="{B41F2B84-7419-478C-82ED-9493339403D8}">
      <dgm:prSet/>
      <dgm:spPr/>
      <dgm:t>
        <a:bodyPr/>
        <a:lstStyle/>
        <a:p>
          <a:endParaRPr lang="en-US"/>
        </a:p>
      </dgm:t>
    </dgm:pt>
    <dgm:pt modelId="{320F60E1-FB82-4791-B46B-C5644EE3822A}" type="sibTrans" cxnId="{B41F2B84-7419-478C-82ED-9493339403D8}">
      <dgm:prSet/>
      <dgm:spPr/>
      <dgm:t>
        <a:bodyPr/>
        <a:lstStyle/>
        <a:p>
          <a:endParaRPr lang="en-US"/>
        </a:p>
      </dgm:t>
    </dgm:pt>
    <dgm:pt modelId="{B44B4F92-697B-47A8-A203-7E3E66A70CA3}">
      <dgm:prSet phldrT="[Text]" custT="1"/>
      <dgm:spPr/>
      <dgm:t>
        <a:bodyPr/>
        <a:lstStyle/>
        <a:p>
          <a:pPr marL="914400" indent="-914400"/>
          <a:endParaRPr lang="en-US" sz="3600" dirty="0">
            <a:solidFill>
              <a:schemeClr val="bg1"/>
            </a:solidFill>
          </a:endParaRPr>
        </a:p>
      </dgm:t>
    </dgm:pt>
    <dgm:pt modelId="{3C1D84FF-3019-4EEC-84EE-12F53C6F92D7}" type="parTrans" cxnId="{69A7597D-2B65-4DA2-8FC4-495C8676B465}">
      <dgm:prSet/>
      <dgm:spPr/>
      <dgm:t>
        <a:bodyPr/>
        <a:lstStyle/>
        <a:p>
          <a:endParaRPr lang="en-US"/>
        </a:p>
      </dgm:t>
    </dgm:pt>
    <dgm:pt modelId="{32C13B34-2AED-48BD-952A-01E8A856D85A}" type="sibTrans" cxnId="{69A7597D-2B65-4DA2-8FC4-495C8676B465}">
      <dgm:prSet/>
      <dgm:spPr/>
      <dgm:t>
        <a:bodyPr/>
        <a:lstStyle/>
        <a:p>
          <a:endParaRPr lang="en-US"/>
        </a:p>
      </dgm:t>
    </dgm:pt>
    <dgm:pt modelId="{65C10D57-AE46-48A6-9842-DE26D8A0E0B1}" type="pres">
      <dgm:prSet presAssocID="{EEDD4474-5105-4572-B94F-B4F5E4782FD6}" presName="Name0" presStyleCnt="0">
        <dgm:presLayoutVars>
          <dgm:dir/>
          <dgm:animLvl val="lvl"/>
          <dgm:resizeHandles val="exact"/>
        </dgm:presLayoutVars>
      </dgm:prSet>
      <dgm:spPr/>
      <dgm:t>
        <a:bodyPr/>
        <a:lstStyle/>
        <a:p>
          <a:endParaRPr lang="en-US"/>
        </a:p>
      </dgm:t>
    </dgm:pt>
    <dgm:pt modelId="{5474B167-69C0-4A98-A5AE-46F0EFFD5FF5}" type="pres">
      <dgm:prSet presAssocID="{2F9F6499-8A87-4895-8D43-E581613B5309}" presName="linNode" presStyleCnt="0"/>
      <dgm:spPr/>
      <dgm:t>
        <a:bodyPr/>
        <a:lstStyle/>
        <a:p>
          <a:endParaRPr lang="en-US"/>
        </a:p>
      </dgm:t>
    </dgm:pt>
    <dgm:pt modelId="{9E87D3F1-4C62-44C2-839D-F5FF792F807F}" type="pres">
      <dgm:prSet presAssocID="{2F9F6499-8A87-4895-8D43-E581613B5309}" presName="parentText" presStyleLbl="node1" presStyleIdx="0" presStyleCnt="3" custScaleX="481935" custScaleY="43764" custLinFactX="75909" custLinFactNeighborX="100000">
        <dgm:presLayoutVars>
          <dgm:chMax val="1"/>
          <dgm:bulletEnabled val="1"/>
        </dgm:presLayoutVars>
      </dgm:prSet>
      <dgm:spPr>
        <a:prstGeom prst="ellipse">
          <a:avLst/>
        </a:prstGeom>
      </dgm:spPr>
      <dgm:t>
        <a:bodyPr/>
        <a:lstStyle/>
        <a:p>
          <a:endParaRPr lang="en-US"/>
        </a:p>
      </dgm:t>
    </dgm:pt>
    <dgm:pt modelId="{193D7722-BC70-46AA-A506-3DB4A98F9308}" type="pres">
      <dgm:prSet presAssocID="{2F9F6499-8A87-4895-8D43-E581613B5309}" presName="descendantText" presStyleLbl="alignAccFollowNode1" presStyleIdx="0" presStyleCnt="3" custScaleX="2000000" custScaleY="63623" custLinFactX="-81291" custLinFactNeighborX="-100000">
        <dgm:presLayoutVars>
          <dgm:bulletEnabled val="1"/>
        </dgm:presLayoutVars>
      </dgm:prSet>
      <dgm:spPr>
        <a:prstGeom prst="snip2DiagRect">
          <a:avLst/>
        </a:prstGeom>
      </dgm:spPr>
      <dgm:t>
        <a:bodyPr/>
        <a:lstStyle/>
        <a:p>
          <a:endParaRPr lang="en-US"/>
        </a:p>
      </dgm:t>
    </dgm:pt>
    <dgm:pt modelId="{0402F198-01DE-4387-8861-BED7BC71E74D}" type="pres">
      <dgm:prSet presAssocID="{0A8B6C8B-4565-4C5E-8A04-DECBA3F46D66}" presName="sp" presStyleCnt="0"/>
      <dgm:spPr/>
      <dgm:t>
        <a:bodyPr/>
        <a:lstStyle/>
        <a:p>
          <a:endParaRPr lang="en-US"/>
        </a:p>
      </dgm:t>
    </dgm:pt>
    <dgm:pt modelId="{0D507EBB-1CE4-4569-A615-7B867D686189}" type="pres">
      <dgm:prSet presAssocID="{0271F4F0-5F5A-47C3-B389-0A268DAC8A8F}" presName="linNode" presStyleCnt="0"/>
      <dgm:spPr/>
      <dgm:t>
        <a:bodyPr/>
        <a:lstStyle/>
        <a:p>
          <a:endParaRPr lang="en-US"/>
        </a:p>
      </dgm:t>
    </dgm:pt>
    <dgm:pt modelId="{A60E8B29-3A41-41E6-92ED-087DF974D6A6}" type="pres">
      <dgm:prSet presAssocID="{0271F4F0-5F5A-47C3-B389-0A268DAC8A8F}" presName="parentText" presStyleLbl="node1" presStyleIdx="1" presStyleCnt="3" custScaleX="481935" custScaleY="43764" custLinFactX="75909" custLinFactNeighborX="100000">
        <dgm:presLayoutVars>
          <dgm:chMax val="1"/>
          <dgm:bulletEnabled val="1"/>
        </dgm:presLayoutVars>
      </dgm:prSet>
      <dgm:spPr>
        <a:prstGeom prst="ellipse">
          <a:avLst/>
        </a:prstGeom>
      </dgm:spPr>
      <dgm:t>
        <a:bodyPr/>
        <a:lstStyle/>
        <a:p>
          <a:endParaRPr lang="en-US"/>
        </a:p>
      </dgm:t>
    </dgm:pt>
    <dgm:pt modelId="{D12A3826-2E3C-4C07-A727-88547A37A6F8}" type="pres">
      <dgm:prSet presAssocID="{0271F4F0-5F5A-47C3-B389-0A268DAC8A8F}" presName="descendantText" presStyleLbl="alignAccFollowNode1" presStyleIdx="1" presStyleCnt="3" custScaleX="2000000" custScaleY="63623" custLinFactX="-89754" custLinFactNeighborX="-100000">
        <dgm:presLayoutVars>
          <dgm:bulletEnabled val="1"/>
        </dgm:presLayoutVars>
      </dgm:prSet>
      <dgm:spPr>
        <a:prstGeom prst="snip2DiagRect">
          <a:avLst/>
        </a:prstGeom>
      </dgm:spPr>
      <dgm:t>
        <a:bodyPr/>
        <a:lstStyle/>
        <a:p>
          <a:endParaRPr lang="en-US"/>
        </a:p>
      </dgm:t>
    </dgm:pt>
    <dgm:pt modelId="{C0B75B6E-1394-4A93-8E4F-271E63A6A3DE}" type="pres">
      <dgm:prSet presAssocID="{38D60B73-0A26-40D5-B734-2D9E6C83CE35}" presName="sp" presStyleCnt="0"/>
      <dgm:spPr/>
      <dgm:t>
        <a:bodyPr/>
        <a:lstStyle/>
        <a:p>
          <a:endParaRPr lang="en-US"/>
        </a:p>
      </dgm:t>
    </dgm:pt>
    <dgm:pt modelId="{2F2F68BE-C28B-4D93-AB40-F2BA188B62C6}" type="pres">
      <dgm:prSet presAssocID="{48EC9D48-B447-420E-8D76-417C0F1F1CD4}" presName="linNode" presStyleCnt="0"/>
      <dgm:spPr/>
      <dgm:t>
        <a:bodyPr/>
        <a:lstStyle/>
        <a:p>
          <a:endParaRPr lang="en-US"/>
        </a:p>
      </dgm:t>
    </dgm:pt>
    <dgm:pt modelId="{3364F820-B13F-496A-8388-7D4ADED4386F}" type="pres">
      <dgm:prSet presAssocID="{48EC9D48-B447-420E-8D76-417C0F1F1CD4}" presName="parentText" presStyleLbl="node1" presStyleIdx="2" presStyleCnt="3" custScaleX="481935" custScaleY="43764" custLinFactX="75909" custLinFactNeighborX="100000">
        <dgm:presLayoutVars>
          <dgm:chMax val="1"/>
          <dgm:bulletEnabled val="1"/>
        </dgm:presLayoutVars>
      </dgm:prSet>
      <dgm:spPr>
        <a:prstGeom prst="ellipse">
          <a:avLst/>
        </a:prstGeom>
      </dgm:spPr>
      <dgm:t>
        <a:bodyPr/>
        <a:lstStyle/>
        <a:p>
          <a:endParaRPr lang="en-US"/>
        </a:p>
      </dgm:t>
    </dgm:pt>
    <dgm:pt modelId="{B8C87BA3-2339-4CFC-B0F3-582D7C37476C}" type="pres">
      <dgm:prSet presAssocID="{48EC9D48-B447-420E-8D76-417C0F1F1CD4}" presName="descendantText" presStyleLbl="alignAccFollowNode1" presStyleIdx="2" presStyleCnt="3" custScaleX="2000000" custScaleY="63623" custLinFactX="-89754" custLinFactNeighborX="-100000">
        <dgm:presLayoutVars>
          <dgm:bulletEnabled val="1"/>
        </dgm:presLayoutVars>
      </dgm:prSet>
      <dgm:spPr>
        <a:prstGeom prst="snip2DiagRect">
          <a:avLst/>
        </a:prstGeom>
      </dgm:spPr>
      <dgm:t>
        <a:bodyPr/>
        <a:lstStyle/>
        <a:p>
          <a:endParaRPr lang="en-US"/>
        </a:p>
      </dgm:t>
    </dgm:pt>
  </dgm:ptLst>
  <dgm:cxnLst>
    <dgm:cxn modelId="{D29E3CB7-F70E-F047-A073-F90C2E0060AA}" type="presOf" srcId="{0271F4F0-5F5A-47C3-B389-0A268DAC8A8F}" destId="{A60E8B29-3A41-41E6-92ED-087DF974D6A6}" srcOrd="0" destOrd="0" presId="urn:microsoft.com/office/officeart/2005/8/layout/vList5"/>
    <dgm:cxn modelId="{8BDC61EF-A549-A54A-9982-0F925F31F332}" type="presOf" srcId="{48EC9D48-B447-420E-8D76-417C0F1F1CD4}" destId="{3364F820-B13F-496A-8388-7D4ADED4386F}" srcOrd="0" destOrd="0" presId="urn:microsoft.com/office/officeart/2005/8/layout/vList5"/>
    <dgm:cxn modelId="{14E3D78A-0850-0E4C-A036-D5D54326F06F}" type="presOf" srcId="{B44B4F92-697B-47A8-A203-7E3E66A70CA3}" destId="{B8C87BA3-2339-4CFC-B0F3-582D7C37476C}" srcOrd="0" destOrd="0" presId="urn:microsoft.com/office/officeart/2005/8/layout/vList5"/>
    <dgm:cxn modelId="{56033E77-E82D-4032-A015-87996624844C}" srcId="{EEDD4474-5105-4572-B94F-B4F5E4782FD6}" destId="{2F9F6499-8A87-4895-8D43-E581613B5309}" srcOrd="0" destOrd="0" parTransId="{8BE1F363-58DE-4B33-B37E-0576AF4C4787}" sibTransId="{0A8B6C8B-4565-4C5E-8A04-DECBA3F46D66}"/>
    <dgm:cxn modelId="{817213B6-C95C-4C1D-A93D-DFCF721D3032}" srcId="{EEDD4474-5105-4572-B94F-B4F5E4782FD6}" destId="{0271F4F0-5F5A-47C3-B389-0A268DAC8A8F}" srcOrd="1" destOrd="0" parTransId="{B813AACA-9F16-49A8-9E63-661611B26DE3}" sibTransId="{38D60B73-0A26-40D5-B734-2D9E6C83CE35}"/>
    <dgm:cxn modelId="{69A7597D-2B65-4DA2-8FC4-495C8676B465}" srcId="{48EC9D48-B447-420E-8D76-417C0F1F1CD4}" destId="{B44B4F92-697B-47A8-A203-7E3E66A70CA3}" srcOrd="0" destOrd="0" parTransId="{3C1D84FF-3019-4EEC-84EE-12F53C6F92D7}" sibTransId="{32C13B34-2AED-48BD-952A-01E8A856D85A}"/>
    <dgm:cxn modelId="{CE59383E-593F-4E4D-B0EC-DF4D6862FBA4}" type="presOf" srcId="{99B877B8-CEBA-47B2-AA4F-B6ED659DFB7F}" destId="{193D7722-BC70-46AA-A506-3DB4A98F9308}" srcOrd="0" destOrd="0" presId="urn:microsoft.com/office/officeart/2005/8/layout/vList5"/>
    <dgm:cxn modelId="{B41F2B84-7419-478C-82ED-9493339403D8}" srcId="{EEDD4474-5105-4572-B94F-B4F5E4782FD6}" destId="{48EC9D48-B447-420E-8D76-417C0F1F1CD4}" srcOrd="2" destOrd="0" parTransId="{B05FBB73-44A5-4F18-846C-7EA77CBAC763}" sibTransId="{320F60E1-FB82-4791-B46B-C5644EE3822A}"/>
    <dgm:cxn modelId="{8FD5E510-8583-423C-A869-3680BD377554}" srcId="{0271F4F0-5F5A-47C3-B389-0A268DAC8A8F}" destId="{6E265761-6ED8-4B00-AFCC-DD3BC9B2A0E6}" srcOrd="0" destOrd="0" parTransId="{85680AB6-5036-43F7-B88B-07D38C7CC8FC}" sibTransId="{A2131EA3-16AF-46F1-B299-12B3BBD74613}"/>
    <dgm:cxn modelId="{D1624B4E-FCEA-4785-9064-904C735ACA86}" srcId="{2F9F6499-8A87-4895-8D43-E581613B5309}" destId="{99B877B8-CEBA-47B2-AA4F-B6ED659DFB7F}" srcOrd="0" destOrd="0" parTransId="{1184EA28-87DB-4EC7-A57A-64384041F7CF}" sibTransId="{7220D579-BC7E-48B4-ABD2-8DF515E1294B}"/>
    <dgm:cxn modelId="{A98FBB1A-CF11-1F49-AB1F-312DA688A775}" type="presOf" srcId="{EEDD4474-5105-4572-B94F-B4F5E4782FD6}" destId="{65C10D57-AE46-48A6-9842-DE26D8A0E0B1}" srcOrd="0" destOrd="0" presId="urn:microsoft.com/office/officeart/2005/8/layout/vList5"/>
    <dgm:cxn modelId="{DE2FFBBC-AC65-4E4B-AA33-E2B256F918A1}" type="presOf" srcId="{6E265761-6ED8-4B00-AFCC-DD3BC9B2A0E6}" destId="{D12A3826-2E3C-4C07-A727-88547A37A6F8}" srcOrd="0" destOrd="0" presId="urn:microsoft.com/office/officeart/2005/8/layout/vList5"/>
    <dgm:cxn modelId="{AA0BA8E9-DA94-9941-B1A6-72ED4E7DF29C}" type="presOf" srcId="{2F9F6499-8A87-4895-8D43-E581613B5309}" destId="{9E87D3F1-4C62-44C2-839D-F5FF792F807F}" srcOrd="0" destOrd="0" presId="urn:microsoft.com/office/officeart/2005/8/layout/vList5"/>
    <dgm:cxn modelId="{2FD879E1-9190-D147-AFCA-36B6FF71EF9C}" type="presParOf" srcId="{65C10D57-AE46-48A6-9842-DE26D8A0E0B1}" destId="{5474B167-69C0-4A98-A5AE-46F0EFFD5FF5}" srcOrd="0" destOrd="0" presId="urn:microsoft.com/office/officeart/2005/8/layout/vList5"/>
    <dgm:cxn modelId="{A98B9409-C6C9-8240-A9FC-3498F3F30D67}" type="presParOf" srcId="{5474B167-69C0-4A98-A5AE-46F0EFFD5FF5}" destId="{9E87D3F1-4C62-44C2-839D-F5FF792F807F}" srcOrd="0" destOrd="0" presId="urn:microsoft.com/office/officeart/2005/8/layout/vList5"/>
    <dgm:cxn modelId="{E2103B73-2344-3648-A277-0E67F16E3E9D}" type="presParOf" srcId="{5474B167-69C0-4A98-A5AE-46F0EFFD5FF5}" destId="{193D7722-BC70-46AA-A506-3DB4A98F9308}" srcOrd="1" destOrd="0" presId="urn:microsoft.com/office/officeart/2005/8/layout/vList5"/>
    <dgm:cxn modelId="{870260AA-3F16-2C42-B05A-44A247EAF8B3}" type="presParOf" srcId="{65C10D57-AE46-48A6-9842-DE26D8A0E0B1}" destId="{0402F198-01DE-4387-8861-BED7BC71E74D}" srcOrd="1" destOrd="0" presId="urn:microsoft.com/office/officeart/2005/8/layout/vList5"/>
    <dgm:cxn modelId="{2A79614B-06C7-3947-BDD7-70AD5A240102}" type="presParOf" srcId="{65C10D57-AE46-48A6-9842-DE26D8A0E0B1}" destId="{0D507EBB-1CE4-4569-A615-7B867D686189}" srcOrd="2" destOrd="0" presId="urn:microsoft.com/office/officeart/2005/8/layout/vList5"/>
    <dgm:cxn modelId="{1A338CE6-E7EB-384B-8365-AA761D329A68}" type="presParOf" srcId="{0D507EBB-1CE4-4569-A615-7B867D686189}" destId="{A60E8B29-3A41-41E6-92ED-087DF974D6A6}" srcOrd="0" destOrd="0" presId="urn:microsoft.com/office/officeart/2005/8/layout/vList5"/>
    <dgm:cxn modelId="{1BF7F264-A01D-9F40-B4F5-E62D9F2B6AFC}" type="presParOf" srcId="{0D507EBB-1CE4-4569-A615-7B867D686189}" destId="{D12A3826-2E3C-4C07-A727-88547A37A6F8}" srcOrd="1" destOrd="0" presId="urn:microsoft.com/office/officeart/2005/8/layout/vList5"/>
    <dgm:cxn modelId="{6454BF89-BA55-9E4A-A4E2-67CFC168211B}" type="presParOf" srcId="{65C10D57-AE46-48A6-9842-DE26D8A0E0B1}" destId="{C0B75B6E-1394-4A93-8E4F-271E63A6A3DE}" srcOrd="3" destOrd="0" presId="urn:microsoft.com/office/officeart/2005/8/layout/vList5"/>
    <dgm:cxn modelId="{00277F9C-1BC1-5E4F-AC59-A161D3E016FD}" type="presParOf" srcId="{65C10D57-AE46-48A6-9842-DE26D8A0E0B1}" destId="{2F2F68BE-C28B-4D93-AB40-F2BA188B62C6}" srcOrd="4" destOrd="0" presId="urn:microsoft.com/office/officeart/2005/8/layout/vList5"/>
    <dgm:cxn modelId="{FF897191-FC54-A64D-9A1E-653116E48D9F}" type="presParOf" srcId="{2F2F68BE-C28B-4D93-AB40-F2BA188B62C6}" destId="{3364F820-B13F-496A-8388-7D4ADED4386F}" srcOrd="0" destOrd="0" presId="urn:microsoft.com/office/officeart/2005/8/layout/vList5"/>
    <dgm:cxn modelId="{9BD826DE-6FB4-AB4A-B126-E1C62DBDAE0F}" type="presParOf" srcId="{2F2F68BE-C28B-4D93-AB40-F2BA188B62C6}" destId="{B8C87BA3-2339-4CFC-B0F3-582D7C37476C}" srcOrd="1"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EDD4474-5105-4572-B94F-B4F5E4782FD6}" type="doc">
      <dgm:prSet loTypeId="urn:microsoft.com/office/officeart/2005/8/layout/vList5" loCatId="list" qsTypeId="urn:microsoft.com/office/officeart/2005/8/quickstyle/3d1" qsCatId="3D" csTypeId="urn:microsoft.com/office/officeart/2005/8/colors/accent1_4" csCatId="accent1" phldr="1"/>
      <dgm:spPr/>
      <dgm:t>
        <a:bodyPr/>
        <a:lstStyle/>
        <a:p>
          <a:endParaRPr lang="en-US"/>
        </a:p>
      </dgm:t>
    </dgm:pt>
    <dgm:pt modelId="{2F9F6499-8A87-4895-8D43-E581613B5309}">
      <dgm:prSet phldrT="[Text]"/>
      <dgm:spPr>
        <a:blipFill rotWithShape="0">
          <a:blip xmlns:r="http://schemas.openxmlformats.org/officeDocument/2006/relationships" r:embed="rId1"/>
          <a:stretch>
            <a:fillRect/>
          </a:stretch>
        </a:blipFill>
      </dgm:spPr>
      <dgm:t>
        <a:bodyPr/>
        <a:lstStyle/>
        <a:p>
          <a:endParaRPr lang="en-US" dirty="0"/>
        </a:p>
      </dgm:t>
    </dgm:pt>
    <dgm:pt modelId="{8BE1F363-58DE-4B33-B37E-0576AF4C4787}" type="parTrans" cxnId="{56033E77-E82D-4032-A015-87996624844C}">
      <dgm:prSet/>
      <dgm:spPr/>
      <dgm:t>
        <a:bodyPr/>
        <a:lstStyle/>
        <a:p>
          <a:endParaRPr lang="en-US"/>
        </a:p>
      </dgm:t>
    </dgm:pt>
    <dgm:pt modelId="{0A8B6C8B-4565-4C5E-8A04-DECBA3F46D66}" type="sibTrans" cxnId="{56033E77-E82D-4032-A015-87996624844C}">
      <dgm:prSet/>
      <dgm:spPr/>
      <dgm:t>
        <a:bodyPr/>
        <a:lstStyle/>
        <a:p>
          <a:endParaRPr lang="en-US"/>
        </a:p>
      </dgm:t>
    </dgm:pt>
    <dgm:pt modelId="{99B877B8-CEBA-47B2-AA4F-B6ED659DFB7F}">
      <dgm:prSet phldrT="[Text]" custT="1"/>
      <dgm:spPr/>
      <dgm:t>
        <a:bodyPr/>
        <a:lstStyle/>
        <a:p>
          <a:pPr marL="914400" indent="-914400"/>
          <a:endParaRPr lang="en-US" sz="3600" dirty="0">
            <a:solidFill>
              <a:schemeClr val="bg1"/>
            </a:solidFill>
          </a:endParaRPr>
        </a:p>
      </dgm:t>
    </dgm:pt>
    <dgm:pt modelId="{1184EA28-87DB-4EC7-A57A-64384041F7CF}" type="parTrans" cxnId="{D1624B4E-FCEA-4785-9064-904C735ACA86}">
      <dgm:prSet/>
      <dgm:spPr/>
      <dgm:t>
        <a:bodyPr/>
        <a:lstStyle/>
        <a:p>
          <a:endParaRPr lang="en-US"/>
        </a:p>
      </dgm:t>
    </dgm:pt>
    <dgm:pt modelId="{7220D579-BC7E-48B4-ABD2-8DF515E1294B}" type="sibTrans" cxnId="{D1624B4E-FCEA-4785-9064-904C735ACA86}">
      <dgm:prSet/>
      <dgm:spPr/>
      <dgm:t>
        <a:bodyPr/>
        <a:lstStyle/>
        <a:p>
          <a:endParaRPr lang="en-US"/>
        </a:p>
      </dgm:t>
    </dgm:pt>
    <dgm:pt modelId="{0271F4F0-5F5A-47C3-B389-0A268DAC8A8F}">
      <dgm:prSet phldrT="[Text]"/>
      <dgm:spPr>
        <a:blipFill rotWithShape="0">
          <a:blip xmlns:r="http://schemas.openxmlformats.org/officeDocument/2006/relationships" r:embed="rId2"/>
          <a:stretch>
            <a:fillRect/>
          </a:stretch>
        </a:blipFill>
      </dgm:spPr>
      <dgm:t>
        <a:bodyPr/>
        <a:lstStyle/>
        <a:p>
          <a:endParaRPr lang="en-US" dirty="0"/>
        </a:p>
      </dgm:t>
    </dgm:pt>
    <dgm:pt modelId="{B813AACA-9F16-49A8-9E63-661611B26DE3}" type="parTrans" cxnId="{817213B6-C95C-4C1D-A93D-DFCF721D3032}">
      <dgm:prSet/>
      <dgm:spPr/>
      <dgm:t>
        <a:bodyPr/>
        <a:lstStyle/>
        <a:p>
          <a:endParaRPr lang="en-US"/>
        </a:p>
      </dgm:t>
    </dgm:pt>
    <dgm:pt modelId="{38D60B73-0A26-40D5-B734-2D9E6C83CE35}" type="sibTrans" cxnId="{817213B6-C95C-4C1D-A93D-DFCF721D3032}">
      <dgm:prSet/>
      <dgm:spPr/>
      <dgm:t>
        <a:bodyPr/>
        <a:lstStyle/>
        <a:p>
          <a:endParaRPr lang="en-US"/>
        </a:p>
      </dgm:t>
    </dgm:pt>
    <dgm:pt modelId="{6E265761-6ED8-4B00-AFCC-DD3BC9B2A0E6}">
      <dgm:prSet phldrT="[Text]" custT="1"/>
      <dgm:spPr/>
      <dgm:t>
        <a:bodyPr/>
        <a:lstStyle/>
        <a:p>
          <a:pPr marL="914400" indent="-914400"/>
          <a:endParaRPr lang="en-US" sz="3600" dirty="0">
            <a:solidFill>
              <a:schemeClr val="bg1"/>
            </a:solidFill>
          </a:endParaRPr>
        </a:p>
      </dgm:t>
    </dgm:pt>
    <dgm:pt modelId="{85680AB6-5036-43F7-B88B-07D38C7CC8FC}" type="parTrans" cxnId="{8FD5E510-8583-423C-A869-3680BD377554}">
      <dgm:prSet/>
      <dgm:spPr/>
      <dgm:t>
        <a:bodyPr/>
        <a:lstStyle/>
        <a:p>
          <a:endParaRPr lang="en-US"/>
        </a:p>
      </dgm:t>
    </dgm:pt>
    <dgm:pt modelId="{A2131EA3-16AF-46F1-B299-12B3BBD74613}" type="sibTrans" cxnId="{8FD5E510-8583-423C-A869-3680BD377554}">
      <dgm:prSet/>
      <dgm:spPr/>
      <dgm:t>
        <a:bodyPr/>
        <a:lstStyle/>
        <a:p>
          <a:endParaRPr lang="en-US"/>
        </a:p>
      </dgm:t>
    </dgm:pt>
    <dgm:pt modelId="{48EC9D48-B447-420E-8D76-417C0F1F1CD4}">
      <dgm:prSet phldrT="[Text]"/>
      <dgm:spPr>
        <a:blipFill rotWithShape="0">
          <a:blip xmlns:r="http://schemas.openxmlformats.org/officeDocument/2006/relationships" r:embed="rId3"/>
          <a:stretch>
            <a:fillRect/>
          </a:stretch>
        </a:blipFill>
      </dgm:spPr>
      <dgm:t>
        <a:bodyPr/>
        <a:lstStyle/>
        <a:p>
          <a:endParaRPr lang="en-US" dirty="0"/>
        </a:p>
      </dgm:t>
    </dgm:pt>
    <dgm:pt modelId="{B05FBB73-44A5-4F18-846C-7EA77CBAC763}" type="parTrans" cxnId="{B41F2B84-7419-478C-82ED-9493339403D8}">
      <dgm:prSet/>
      <dgm:spPr/>
      <dgm:t>
        <a:bodyPr/>
        <a:lstStyle/>
        <a:p>
          <a:endParaRPr lang="en-US"/>
        </a:p>
      </dgm:t>
    </dgm:pt>
    <dgm:pt modelId="{320F60E1-FB82-4791-B46B-C5644EE3822A}" type="sibTrans" cxnId="{B41F2B84-7419-478C-82ED-9493339403D8}">
      <dgm:prSet/>
      <dgm:spPr/>
      <dgm:t>
        <a:bodyPr/>
        <a:lstStyle/>
        <a:p>
          <a:endParaRPr lang="en-US"/>
        </a:p>
      </dgm:t>
    </dgm:pt>
    <dgm:pt modelId="{B44B4F92-697B-47A8-A203-7E3E66A70CA3}">
      <dgm:prSet phldrT="[Text]" custT="1"/>
      <dgm:spPr/>
      <dgm:t>
        <a:bodyPr/>
        <a:lstStyle/>
        <a:p>
          <a:pPr marL="914400" indent="-914400"/>
          <a:endParaRPr lang="en-US" sz="3600" dirty="0">
            <a:solidFill>
              <a:schemeClr val="bg1"/>
            </a:solidFill>
          </a:endParaRPr>
        </a:p>
      </dgm:t>
    </dgm:pt>
    <dgm:pt modelId="{3C1D84FF-3019-4EEC-84EE-12F53C6F92D7}" type="parTrans" cxnId="{69A7597D-2B65-4DA2-8FC4-495C8676B465}">
      <dgm:prSet/>
      <dgm:spPr/>
      <dgm:t>
        <a:bodyPr/>
        <a:lstStyle/>
        <a:p>
          <a:endParaRPr lang="en-US"/>
        </a:p>
      </dgm:t>
    </dgm:pt>
    <dgm:pt modelId="{32C13B34-2AED-48BD-952A-01E8A856D85A}" type="sibTrans" cxnId="{69A7597D-2B65-4DA2-8FC4-495C8676B465}">
      <dgm:prSet/>
      <dgm:spPr/>
      <dgm:t>
        <a:bodyPr/>
        <a:lstStyle/>
        <a:p>
          <a:endParaRPr lang="en-US"/>
        </a:p>
      </dgm:t>
    </dgm:pt>
    <dgm:pt modelId="{65C10D57-AE46-48A6-9842-DE26D8A0E0B1}" type="pres">
      <dgm:prSet presAssocID="{EEDD4474-5105-4572-B94F-B4F5E4782FD6}" presName="Name0" presStyleCnt="0">
        <dgm:presLayoutVars>
          <dgm:dir/>
          <dgm:animLvl val="lvl"/>
          <dgm:resizeHandles val="exact"/>
        </dgm:presLayoutVars>
      </dgm:prSet>
      <dgm:spPr/>
      <dgm:t>
        <a:bodyPr/>
        <a:lstStyle/>
        <a:p>
          <a:endParaRPr lang="en-US"/>
        </a:p>
      </dgm:t>
    </dgm:pt>
    <dgm:pt modelId="{5474B167-69C0-4A98-A5AE-46F0EFFD5FF5}" type="pres">
      <dgm:prSet presAssocID="{2F9F6499-8A87-4895-8D43-E581613B5309}" presName="linNode" presStyleCnt="0"/>
      <dgm:spPr/>
      <dgm:t>
        <a:bodyPr/>
        <a:lstStyle/>
        <a:p>
          <a:endParaRPr lang="en-US"/>
        </a:p>
      </dgm:t>
    </dgm:pt>
    <dgm:pt modelId="{9E87D3F1-4C62-44C2-839D-F5FF792F807F}" type="pres">
      <dgm:prSet presAssocID="{2F9F6499-8A87-4895-8D43-E581613B5309}" presName="parentText" presStyleLbl="node1" presStyleIdx="0" presStyleCnt="3" custScaleX="481935" custScaleY="43764" custLinFactX="75909" custLinFactNeighborX="100000">
        <dgm:presLayoutVars>
          <dgm:chMax val="1"/>
          <dgm:bulletEnabled val="1"/>
        </dgm:presLayoutVars>
      </dgm:prSet>
      <dgm:spPr>
        <a:prstGeom prst="ellipse">
          <a:avLst/>
        </a:prstGeom>
      </dgm:spPr>
      <dgm:t>
        <a:bodyPr/>
        <a:lstStyle/>
        <a:p>
          <a:endParaRPr lang="en-US"/>
        </a:p>
      </dgm:t>
    </dgm:pt>
    <dgm:pt modelId="{193D7722-BC70-46AA-A506-3DB4A98F9308}" type="pres">
      <dgm:prSet presAssocID="{2F9F6499-8A87-4895-8D43-E581613B5309}" presName="descendantText" presStyleLbl="alignAccFollowNode1" presStyleIdx="0" presStyleCnt="3" custScaleX="2000000" custScaleY="63623" custLinFactX="-81291" custLinFactNeighborX="-100000">
        <dgm:presLayoutVars>
          <dgm:bulletEnabled val="1"/>
        </dgm:presLayoutVars>
      </dgm:prSet>
      <dgm:spPr>
        <a:prstGeom prst="snip2DiagRect">
          <a:avLst/>
        </a:prstGeom>
      </dgm:spPr>
      <dgm:t>
        <a:bodyPr/>
        <a:lstStyle/>
        <a:p>
          <a:endParaRPr lang="en-US"/>
        </a:p>
      </dgm:t>
    </dgm:pt>
    <dgm:pt modelId="{0402F198-01DE-4387-8861-BED7BC71E74D}" type="pres">
      <dgm:prSet presAssocID="{0A8B6C8B-4565-4C5E-8A04-DECBA3F46D66}" presName="sp" presStyleCnt="0"/>
      <dgm:spPr/>
      <dgm:t>
        <a:bodyPr/>
        <a:lstStyle/>
        <a:p>
          <a:endParaRPr lang="en-US"/>
        </a:p>
      </dgm:t>
    </dgm:pt>
    <dgm:pt modelId="{0D507EBB-1CE4-4569-A615-7B867D686189}" type="pres">
      <dgm:prSet presAssocID="{0271F4F0-5F5A-47C3-B389-0A268DAC8A8F}" presName="linNode" presStyleCnt="0"/>
      <dgm:spPr/>
      <dgm:t>
        <a:bodyPr/>
        <a:lstStyle/>
        <a:p>
          <a:endParaRPr lang="en-US"/>
        </a:p>
      </dgm:t>
    </dgm:pt>
    <dgm:pt modelId="{A60E8B29-3A41-41E6-92ED-087DF974D6A6}" type="pres">
      <dgm:prSet presAssocID="{0271F4F0-5F5A-47C3-B389-0A268DAC8A8F}" presName="parentText" presStyleLbl="node1" presStyleIdx="1" presStyleCnt="3" custScaleX="481935" custScaleY="43764" custLinFactX="75909" custLinFactNeighborX="100000">
        <dgm:presLayoutVars>
          <dgm:chMax val="1"/>
          <dgm:bulletEnabled val="1"/>
        </dgm:presLayoutVars>
      </dgm:prSet>
      <dgm:spPr>
        <a:prstGeom prst="ellipse">
          <a:avLst/>
        </a:prstGeom>
      </dgm:spPr>
      <dgm:t>
        <a:bodyPr/>
        <a:lstStyle/>
        <a:p>
          <a:endParaRPr lang="en-US"/>
        </a:p>
      </dgm:t>
    </dgm:pt>
    <dgm:pt modelId="{D12A3826-2E3C-4C07-A727-88547A37A6F8}" type="pres">
      <dgm:prSet presAssocID="{0271F4F0-5F5A-47C3-B389-0A268DAC8A8F}" presName="descendantText" presStyleLbl="alignAccFollowNode1" presStyleIdx="1" presStyleCnt="3" custScaleX="2000000" custScaleY="63623" custLinFactX="-89754" custLinFactNeighborX="-100000">
        <dgm:presLayoutVars>
          <dgm:bulletEnabled val="1"/>
        </dgm:presLayoutVars>
      </dgm:prSet>
      <dgm:spPr>
        <a:prstGeom prst="snip2DiagRect">
          <a:avLst/>
        </a:prstGeom>
      </dgm:spPr>
      <dgm:t>
        <a:bodyPr/>
        <a:lstStyle/>
        <a:p>
          <a:endParaRPr lang="en-US"/>
        </a:p>
      </dgm:t>
    </dgm:pt>
    <dgm:pt modelId="{C0B75B6E-1394-4A93-8E4F-271E63A6A3DE}" type="pres">
      <dgm:prSet presAssocID="{38D60B73-0A26-40D5-B734-2D9E6C83CE35}" presName="sp" presStyleCnt="0"/>
      <dgm:spPr/>
      <dgm:t>
        <a:bodyPr/>
        <a:lstStyle/>
        <a:p>
          <a:endParaRPr lang="en-US"/>
        </a:p>
      </dgm:t>
    </dgm:pt>
    <dgm:pt modelId="{2F2F68BE-C28B-4D93-AB40-F2BA188B62C6}" type="pres">
      <dgm:prSet presAssocID="{48EC9D48-B447-420E-8D76-417C0F1F1CD4}" presName="linNode" presStyleCnt="0"/>
      <dgm:spPr/>
      <dgm:t>
        <a:bodyPr/>
        <a:lstStyle/>
        <a:p>
          <a:endParaRPr lang="en-US"/>
        </a:p>
      </dgm:t>
    </dgm:pt>
    <dgm:pt modelId="{3364F820-B13F-496A-8388-7D4ADED4386F}" type="pres">
      <dgm:prSet presAssocID="{48EC9D48-B447-420E-8D76-417C0F1F1CD4}" presName="parentText" presStyleLbl="node1" presStyleIdx="2" presStyleCnt="3" custScaleX="481935" custScaleY="43764" custLinFactX="75909" custLinFactNeighborX="100000">
        <dgm:presLayoutVars>
          <dgm:chMax val="1"/>
          <dgm:bulletEnabled val="1"/>
        </dgm:presLayoutVars>
      </dgm:prSet>
      <dgm:spPr>
        <a:prstGeom prst="ellipse">
          <a:avLst/>
        </a:prstGeom>
      </dgm:spPr>
      <dgm:t>
        <a:bodyPr/>
        <a:lstStyle/>
        <a:p>
          <a:endParaRPr lang="en-US"/>
        </a:p>
      </dgm:t>
    </dgm:pt>
    <dgm:pt modelId="{B8C87BA3-2339-4CFC-B0F3-582D7C37476C}" type="pres">
      <dgm:prSet presAssocID="{48EC9D48-B447-420E-8D76-417C0F1F1CD4}" presName="descendantText" presStyleLbl="alignAccFollowNode1" presStyleIdx="2" presStyleCnt="3" custScaleX="2000000" custScaleY="63623" custLinFactX="-89754" custLinFactNeighborX="-100000">
        <dgm:presLayoutVars>
          <dgm:bulletEnabled val="1"/>
        </dgm:presLayoutVars>
      </dgm:prSet>
      <dgm:spPr>
        <a:prstGeom prst="snip2DiagRect">
          <a:avLst/>
        </a:prstGeom>
      </dgm:spPr>
      <dgm:t>
        <a:bodyPr/>
        <a:lstStyle/>
        <a:p>
          <a:endParaRPr lang="en-US"/>
        </a:p>
      </dgm:t>
    </dgm:pt>
  </dgm:ptLst>
  <dgm:cxnLst>
    <dgm:cxn modelId="{4A499BC3-C8DD-694C-825E-6258C7E7C9A4}" type="presOf" srcId="{EEDD4474-5105-4572-B94F-B4F5E4782FD6}" destId="{65C10D57-AE46-48A6-9842-DE26D8A0E0B1}" srcOrd="0" destOrd="0" presId="urn:microsoft.com/office/officeart/2005/8/layout/vList5"/>
    <dgm:cxn modelId="{1FB5E182-9543-0B48-81A0-E2CFFB1F65A8}" type="presOf" srcId="{6E265761-6ED8-4B00-AFCC-DD3BC9B2A0E6}" destId="{D12A3826-2E3C-4C07-A727-88547A37A6F8}" srcOrd="0" destOrd="0" presId="urn:microsoft.com/office/officeart/2005/8/layout/vList5"/>
    <dgm:cxn modelId="{2DE1A348-C71A-5B49-BC9C-EEFD2E389B65}" type="presOf" srcId="{B44B4F92-697B-47A8-A203-7E3E66A70CA3}" destId="{B8C87BA3-2339-4CFC-B0F3-582D7C37476C}" srcOrd="0" destOrd="0" presId="urn:microsoft.com/office/officeart/2005/8/layout/vList5"/>
    <dgm:cxn modelId="{CF29F78C-E770-AE45-A61E-80B99A64645E}" type="presOf" srcId="{2F9F6499-8A87-4895-8D43-E581613B5309}" destId="{9E87D3F1-4C62-44C2-839D-F5FF792F807F}" srcOrd="0" destOrd="0" presId="urn:microsoft.com/office/officeart/2005/8/layout/vList5"/>
    <dgm:cxn modelId="{56033E77-E82D-4032-A015-87996624844C}" srcId="{EEDD4474-5105-4572-B94F-B4F5E4782FD6}" destId="{2F9F6499-8A87-4895-8D43-E581613B5309}" srcOrd="0" destOrd="0" parTransId="{8BE1F363-58DE-4B33-B37E-0576AF4C4787}" sibTransId="{0A8B6C8B-4565-4C5E-8A04-DECBA3F46D66}"/>
    <dgm:cxn modelId="{FFD0FB89-1F1C-B245-ACCE-67AFEF75BEFB}" type="presOf" srcId="{0271F4F0-5F5A-47C3-B389-0A268DAC8A8F}" destId="{A60E8B29-3A41-41E6-92ED-087DF974D6A6}" srcOrd="0" destOrd="0" presId="urn:microsoft.com/office/officeart/2005/8/layout/vList5"/>
    <dgm:cxn modelId="{817213B6-C95C-4C1D-A93D-DFCF721D3032}" srcId="{EEDD4474-5105-4572-B94F-B4F5E4782FD6}" destId="{0271F4F0-5F5A-47C3-B389-0A268DAC8A8F}" srcOrd="1" destOrd="0" parTransId="{B813AACA-9F16-49A8-9E63-661611B26DE3}" sibTransId="{38D60B73-0A26-40D5-B734-2D9E6C83CE35}"/>
    <dgm:cxn modelId="{CC5DCCA2-9A0E-4742-B219-F9BF52978128}" type="presOf" srcId="{48EC9D48-B447-420E-8D76-417C0F1F1CD4}" destId="{3364F820-B13F-496A-8388-7D4ADED4386F}" srcOrd="0" destOrd="0" presId="urn:microsoft.com/office/officeart/2005/8/layout/vList5"/>
    <dgm:cxn modelId="{274C2C4C-CF0F-154D-A5FF-7F3033CB3E57}" type="presOf" srcId="{99B877B8-CEBA-47B2-AA4F-B6ED659DFB7F}" destId="{193D7722-BC70-46AA-A506-3DB4A98F9308}" srcOrd="0" destOrd="0" presId="urn:microsoft.com/office/officeart/2005/8/layout/vList5"/>
    <dgm:cxn modelId="{69A7597D-2B65-4DA2-8FC4-495C8676B465}" srcId="{48EC9D48-B447-420E-8D76-417C0F1F1CD4}" destId="{B44B4F92-697B-47A8-A203-7E3E66A70CA3}" srcOrd="0" destOrd="0" parTransId="{3C1D84FF-3019-4EEC-84EE-12F53C6F92D7}" sibTransId="{32C13B34-2AED-48BD-952A-01E8A856D85A}"/>
    <dgm:cxn modelId="{B41F2B84-7419-478C-82ED-9493339403D8}" srcId="{EEDD4474-5105-4572-B94F-B4F5E4782FD6}" destId="{48EC9D48-B447-420E-8D76-417C0F1F1CD4}" srcOrd="2" destOrd="0" parTransId="{B05FBB73-44A5-4F18-846C-7EA77CBAC763}" sibTransId="{320F60E1-FB82-4791-B46B-C5644EE3822A}"/>
    <dgm:cxn modelId="{8FD5E510-8583-423C-A869-3680BD377554}" srcId="{0271F4F0-5F5A-47C3-B389-0A268DAC8A8F}" destId="{6E265761-6ED8-4B00-AFCC-DD3BC9B2A0E6}" srcOrd="0" destOrd="0" parTransId="{85680AB6-5036-43F7-B88B-07D38C7CC8FC}" sibTransId="{A2131EA3-16AF-46F1-B299-12B3BBD74613}"/>
    <dgm:cxn modelId="{D1624B4E-FCEA-4785-9064-904C735ACA86}" srcId="{2F9F6499-8A87-4895-8D43-E581613B5309}" destId="{99B877B8-CEBA-47B2-AA4F-B6ED659DFB7F}" srcOrd="0" destOrd="0" parTransId="{1184EA28-87DB-4EC7-A57A-64384041F7CF}" sibTransId="{7220D579-BC7E-48B4-ABD2-8DF515E1294B}"/>
    <dgm:cxn modelId="{F37F7E23-3B1B-414C-9911-1BC0606D8165}" type="presParOf" srcId="{65C10D57-AE46-48A6-9842-DE26D8A0E0B1}" destId="{5474B167-69C0-4A98-A5AE-46F0EFFD5FF5}" srcOrd="0" destOrd="0" presId="urn:microsoft.com/office/officeart/2005/8/layout/vList5"/>
    <dgm:cxn modelId="{B1E79C91-7A51-C141-BE83-30E8D101E340}" type="presParOf" srcId="{5474B167-69C0-4A98-A5AE-46F0EFFD5FF5}" destId="{9E87D3F1-4C62-44C2-839D-F5FF792F807F}" srcOrd="0" destOrd="0" presId="urn:microsoft.com/office/officeart/2005/8/layout/vList5"/>
    <dgm:cxn modelId="{AB405F0F-8CC2-304C-98C6-071BD0C812E2}" type="presParOf" srcId="{5474B167-69C0-4A98-A5AE-46F0EFFD5FF5}" destId="{193D7722-BC70-46AA-A506-3DB4A98F9308}" srcOrd="1" destOrd="0" presId="urn:microsoft.com/office/officeart/2005/8/layout/vList5"/>
    <dgm:cxn modelId="{B1A96606-CF2E-1D48-866A-91449B75912B}" type="presParOf" srcId="{65C10D57-AE46-48A6-9842-DE26D8A0E0B1}" destId="{0402F198-01DE-4387-8861-BED7BC71E74D}" srcOrd="1" destOrd="0" presId="urn:microsoft.com/office/officeart/2005/8/layout/vList5"/>
    <dgm:cxn modelId="{FD291871-6B8E-A54E-BC11-0D59933CC362}" type="presParOf" srcId="{65C10D57-AE46-48A6-9842-DE26D8A0E0B1}" destId="{0D507EBB-1CE4-4569-A615-7B867D686189}" srcOrd="2" destOrd="0" presId="urn:microsoft.com/office/officeart/2005/8/layout/vList5"/>
    <dgm:cxn modelId="{3CE3D15A-A938-0C4B-9594-6C8622EB3615}" type="presParOf" srcId="{0D507EBB-1CE4-4569-A615-7B867D686189}" destId="{A60E8B29-3A41-41E6-92ED-087DF974D6A6}" srcOrd="0" destOrd="0" presId="urn:microsoft.com/office/officeart/2005/8/layout/vList5"/>
    <dgm:cxn modelId="{2C5CF1DE-6A7E-3842-AB59-8E34AF7D0E9C}" type="presParOf" srcId="{0D507EBB-1CE4-4569-A615-7B867D686189}" destId="{D12A3826-2E3C-4C07-A727-88547A37A6F8}" srcOrd="1" destOrd="0" presId="urn:microsoft.com/office/officeart/2005/8/layout/vList5"/>
    <dgm:cxn modelId="{CB5FD6C0-D11E-CA47-8F91-CC1FCC61AEB3}" type="presParOf" srcId="{65C10D57-AE46-48A6-9842-DE26D8A0E0B1}" destId="{C0B75B6E-1394-4A93-8E4F-271E63A6A3DE}" srcOrd="3" destOrd="0" presId="urn:microsoft.com/office/officeart/2005/8/layout/vList5"/>
    <dgm:cxn modelId="{D4A92953-A7A6-104F-A82C-ACDE7D121598}" type="presParOf" srcId="{65C10D57-AE46-48A6-9842-DE26D8A0E0B1}" destId="{2F2F68BE-C28B-4D93-AB40-F2BA188B62C6}" srcOrd="4" destOrd="0" presId="urn:microsoft.com/office/officeart/2005/8/layout/vList5"/>
    <dgm:cxn modelId="{B4A72E49-841A-8C4E-823A-0271A46FCE6A}" type="presParOf" srcId="{2F2F68BE-C28B-4D93-AB40-F2BA188B62C6}" destId="{3364F820-B13F-496A-8388-7D4ADED4386F}" srcOrd="0" destOrd="0" presId="urn:microsoft.com/office/officeart/2005/8/layout/vList5"/>
    <dgm:cxn modelId="{2AEE9FEC-9E71-7244-855C-1BCDDC3E2588}" type="presParOf" srcId="{2F2F68BE-C28B-4D93-AB40-F2BA188B62C6}" destId="{B8C87BA3-2339-4CFC-B0F3-582D7C37476C}" srcOrd="1"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93D7722-BC70-46AA-A506-3DB4A98F9308}">
      <dsp:nvSpPr>
        <dsp:cNvPr id="0" name=""/>
        <dsp:cNvSpPr/>
      </dsp:nvSpPr>
      <dsp:spPr>
        <a:xfrm rot="5400000">
          <a:off x="4181092" y="-3609434"/>
          <a:ext cx="1222149" cy="8446055"/>
        </a:xfrm>
        <a:prstGeom prst="snip2DiagRect">
          <a:avLst/>
        </a:prstGeom>
        <a:solidFill>
          <a:schemeClr val="accent1">
            <a:alpha val="90000"/>
            <a:tint val="55000"/>
            <a:hueOff val="0"/>
            <a:satOff val="0"/>
            <a:lumOff val="0"/>
            <a:alphaOff val="0"/>
          </a:schemeClr>
        </a:solidFill>
        <a:ln w="10000" cap="flat" cmpd="sng" algn="ctr">
          <a:solidFill>
            <a:schemeClr val="accent1">
              <a:alpha val="90000"/>
              <a:tint val="55000"/>
              <a:hueOff val="0"/>
              <a:satOff val="0"/>
              <a:lumOff val="0"/>
              <a:alphaOff val="0"/>
            </a:schemeClr>
          </a:solidFill>
          <a:prstDash val="solid"/>
        </a:ln>
        <a:effectLst>
          <a:outerShdw blurRad="38100" dist="30000" dir="5400000" rotWithShape="0">
            <a:srgbClr val="000000">
              <a:alpha val="4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914400" lvl="1" indent="-914400" algn="l" defTabSz="1600200">
            <a:lnSpc>
              <a:spcPct val="90000"/>
            </a:lnSpc>
            <a:spcBef>
              <a:spcPct val="0"/>
            </a:spcBef>
            <a:spcAft>
              <a:spcPct val="15000"/>
            </a:spcAft>
            <a:buChar char="••"/>
          </a:pPr>
          <a:endParaRPr lang="en-US" sz="3600" kern="1200" dirty="0">
            <a:solidFill>
              <a:schemeClr val="bg1"/>
            </a:solidFill>
          </a:endParaRPr>
        </a:p>
      </dsp:txBody>
      <dsp:txXfrm rot="5400000">
        <a:off x="4181092" y="-3609434"/>
        <a:ext cx="1222149" cy="8446055"/>
      </dsp:txXfrm>
    </dsp:sp>
    <dsp:sp modelId="{9E87D3F1-4C62-44C2-839D-F5FF792F807F}">
      <dsp:nvSpPr>
        <dsp:cNvPr id="0" name=""/>
        <dsp:cNvSpPr/>
      </dsp:nvSpPr>
      <dsp:spPr>
        <a:xfrm>
          <a:off x="607786" y="88173"/>
          <a:ext cx="1144814" cy="1050841"/>
        </a:xfrm>
        <a:prstGeom prst="ellipse">
          <a:avLst/>
        </a:prstGeom>
        <a:blipFill rotWithShape="0">
          <a:blip xmlns:r="http://schemas.openxmlformats.org/officeDocument/2006/relationships" r:embed="rId1"/>
          <a:stretch>
            <a:fillRect/>
          </a:stretch>
        </a:blipFill>
        <a:ln>
          <a:noFill/>
        </a:ln>
        <a:effectLst>
          <a:outerShdw blurRad="38100" dist="300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6210" tIns="78105" rIns="156210" bIns="78105" numCol="1" spcCol="1270" anchor="ctr" anchorCtr="0">
          <a:noAutofit/>
        </a:bodyPr>
        <a:lstStyle/>
        <a:p>
          <a:pPr lvl="0" algn="ctr" defTabSz="1822450">
            <a:lnSpc>
              <a:spcPct val="90000"/>
            </a:lnSpc>
            <a:spcBef>
              <a:spcPct val="0"/>
            </a:spcBef>
            <a:spcAft>
              <a:spcPct val="35000"/>
            </a:spcAft>
          </a:pPr>
          <a:endParaRPr lang="en-US" sz="4100" kern="1200" dirty="0"/>
        </a:p>
      </dsp:txBody>
      <dsp:txXfrm>
        <a:off x="607786" y="88173"/>
        <a:ext cx="1144814" cy="1050841"/>
      </dsp:txXfrm>
    </dsp:sp>
    <dsp:sp modelId="{D12A3826-2E3C-4C07-A727-88547A37A6F8}">
      <dsp:nvSpPr>
        <dsp:cNvPr id="0" name=""/>
        <dsp:cNvSpPr/>
      </dsp:nvSpPr>
      <dsp:spPr>
        <a:xfrm rot="5400000">
          <a:off x="4145353" y="-2267226"/>
          <a:ext cx="1222149" cy="8446055"/>
        </a:xfrm>
        <a:prstGeom prst="snip2DiagRect">
          <a:avLst/>
        </a:prstGeom>
        <a:solidFill>
          <a:schemeClr val="accent1">
            <a:alpha val="90000"/>
            <a:tint val="55000"/>
            <a:hueOff val="0"/>
            <a:satOff val="0"/>
            <a:lumOff val="0"/>
            <a:alphaOff val="0"/>
          </a:schemeClr>
        </a:solidFill>
        <a:ln w="10000" cap="flat" cmpd="sng" algn="ctr">
          <a:solidFill>
            <a:schemeClr val="accent1">
              <a:alpha val="90000"/>
              <a:tint val="55000"/>
              <a:hueOff val="0"/>
              <a:satOff val="0"/>
              <a:lumOff val="0"/>
              <a:alphaOff val="0"/>
            </a:schemeClr>
          </a:solidFill>
          <a:prstDash val="solid"/>
        </a:ln>
        <a:effectLst>
          <a:outerShdw blurRad="38100" dist="30000" dir="5400000" rotWithShape="0">
            <a:srgbClr val="000000">
              <a:alpha val="4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914400" lvl="1" indent="-914400" algn="l" defTabSz="1600200">
            <a:lnSpc>
              <a:spcPct val="90000"/>
            </a:lnSpc>
            <a:spcBef>
              <a:spcPct val="0"/>
            </a:spcBef>
            <a:spcAft>
              <a:spcPct val="15000"/>
            </a:spcAft>
            <a:buChar char="••"/>
          </a:pPr>
          <a:endParaRPr lang="en-US" sz="3600" kern="1200" dirty="0">
            <a:solidFill>
              <a:schemeClr val="bg1"/>
            </a:solidFill>
          </a:endParaRPr>
        </a:p>
      </dsp:txBody>
      <dsp:txXfrm rot="5400000">
        <a:off x="4145353" y="-2267226"/>
        <a:ext cx="1222149" cy="8446055"/>
      </dsp:txXfrm>
    </dsp:sp>
    <dsp:sp modelId="{A60E8B29-3A41-41E6-92ED-087DF974D6A6}">
      <dsp:nvSpPr>
        <dsp:cNvPr id="0" name=""/>
        <dsp:cNvSpPr/>
      </dsp:nvSpPr>
      <dsp:spPr>
        <a:xfrm>
          <a:off x="607786" y="1430380"/>
          <a:ext cx="1144814" cy="1050841"/>
        </a:xfrm>
        <a:prstGeom prst="ellipse">
          <a:avLst/>
        </a:prstGeom>
        <a:blipFill rotWithShape="0">
          <a:blip xmlns:r="http://schemas.openxmlformats.org/officeDocument/2006/relationships" r:embed="rId2"/>
          <a:stretch>
            <a:fillRect/>
          </a:stretch>
        </a:blipFill>
        <a:ln>
          <a:noFill/>
        </a:ln>
        <a:effectLst>
          <a:outerShdw blurRad="38100" dist="300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6210" tIns="78105" rIns="156210" bIns="78105" numCol="1" spcCol="1270" anchor="ctr" anchorCtr="0">
          <a:noAutofit/>
        </a:bodyPr>
        <a:lstStyle/>
        <a:p>
          <a:pPr lvl="0" algn="ctr" defTabSz="1822450">
            <a:lnSpc>
              <a:spcPct val="90000"/>
            </a:lnSpc>
            <a:spcBef>
              <a:spcPct val="0"/>
            </a:spcBef>
            <a:spcAft>
              <a:spcPct val="35000"/>
            </a:spcAft>
          </a:pPr>
          <a:endParaRPr lang="en-US" sz="4100" kern="1200" dirty="0"/>
        </a:p>
      </dsp:txBody>
      <dsp:txXfrm>
        <a:off x="607786" y="1430380"/>
        <a:ext cx="1144814" cy="1050841"/>
      </dsp:txXfrm>
    </dsp:sp>
    <dsp:sp modelId="{B8C87BA3-2339-4CFC-B0F3-582D7C37476C}">
      <dsp:nvSpPr>
        <dsp:cNvPr id="0" name=""/>
        <dsp:cNvSpPr/>
      </dsp:nvSpPr>
      <dsp:spPr>
        <a:xfrm rot="5400000">
          <a:off x="4145353" y="-925019"/>
          <a:ext cx="1222149" cy="8446055"/>
        </a:xfrm>
        <a:prstGeom prst="snip2DiagRect">
          <a:avLst/>
        </a:prstGeom>
        <a:solidFill>
          <a:schemeClr val="accent1">
            <a:alpha val="90000"/>
            <a:tint val="55000"/>
            <a:hueOff val="0"/>
            <a:satOff val="0"/>
            <a:lumOff val="0"/>
            <a:alphaOff val="0"/>
          </a:schemeClr>
        </a:solidFill>
        <a:ln w="10000" cap="flat" cmpd="sng" algn="ctr">
          <a:solidFill>
            <a:schemeClr val="accent1">
              <a:alpha val="90000"/>
              <a:tint val="55000"/>
              <a:hueOff val="0"/>
              <a:satOff val="0"/>
              <a:lumOff val="0"/>
              <a:alphaOff val="0"/>
            </a:schemeClr>
          </a:solidFill>
          <a:prstDash val="solid"/>
        </a:ln>
        <a:effectLst>
          <a:outerShdw blurRad="38100" dist="30000" dir="5400000" rotWithShape="0">
            <a:srgbClr val="000000">
              <a:alpha val="4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914400" lvl="1" indent="-914400" algn="l" defTabSz="1600200">
            <a:lnSpc>
              <a:spcPct val="90000"/>
            </a:lnSpc>
            <a:spcBef>
              <a:spcPct val="0"/>
            </a:spcBef>
            <a:spcAft>
              <a:spcPct val="15000"/>
            </a:spcAft>
            <a:buChar char="••"/>
          </a:pPr>
          <a:endParaRPr lang="en-US" sz="3600" kern="1200" dirty="0">
            <a:solidFill>
              <a:schemeClr val="bg1"/>
            </a:solidFill>
          </a:endParaRPr>
        </a:p>
      </dsp:txBody>
      <dsp:txXfrm rot="5400000">
        <a:off x="4145353" y="-925019"/>
        <a:ext cx="1222149" cy="8446055"/>
      </dsp:txXfrm>
    </dsp:sp>
    <dsp:sp modelId="{3364F820-B13F-496A-8388-7D4ADED4386F}">
      <dsp:nvSpPr>
        <dsp:cNvPr id="0" name=""/>
        <dsp:cNvSpPr/>
      </dsp:nvSpPr>
      <dsp:spPr>
        <a:xfrm>
          <a:off x="607786" y="2772587"/>
          <a:ext cx="1144814" cy="1050841"/>
        </a:xfrm>
        <a:prstGeom prst="ellipse">
          <a:avLst/>
        </a:prstGeom>
        <a:blipFill rotWithShape="0">
          <a:blip xmlns:r="http://schemas.openxmlformats.org/officeDocument/2006/relationships" r:embed="rId3"/>
          <a:stretch>
            <a:fillRect/>
          </a:stretch>
        </a:blipFill>
        <a:ln>
          <a:noFill/>
        </a:ln>
        <a:effectLst>
          <a:outerShdw blurRad="38100" dist="300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6210" tIns="78105" rIns="156210" bIns="78105" numCol="1" spcCol="1270" anchor="ctr" anchorCtr="0">
          <a:noAutofit/>
        </a:bodyPr>
        <a:lstStyle/>
        <a:p>
          <a:pPr lvl="0" algn="ctr" defTabSz="1822450">
            <a:lnSpc>
              <a:spcPct val="90000"/>
            </a:lnSpc>
            <a:spcBef>
              <a:spcPct val="0"/>
            </a:spcBef>
            <a:spcAft>
              <a:spcPct val="35000"/>
            </a:spcAft>
          </a:pPr>
          <a:endParaRPr lang="en-US" sz="4100" kern="1200" dirty="0"/>
        </a:p>
      </dsp:txBody>
      <dsp:txXfrm>
        <a:off x="607786" y="2772587"/>
        <a:ext cx="1144814" cy="1050841"/>
      </dsp:txXfrm>
    </dsp:sp>
    <dsp:sp modelId="{F54CC983-2FE2-4D0A-B507-72F8DDB1CE8B}">
      <dsp:nvSpPr>
        <dsp:cNvPr id="0" name=""/>
        <dsp:cNvSpPr/>
      </dsp:nvSpPr>
      <dsp:spPr>
        <a:xfrm rot="5400000">
          <a:off x="4145353" y="417187"/>
          <a:ext cx="1222149" cy="8446055"/>
        </a:xfrm>
        <a:prstGeom prst="snip2DiagRect">
          <a:avLst/>
        </a:prstGeom>
        <a:solidFill>
          <a:schemeClr val="accent1">
            <a:alpha val="90000"/>
            <a:tint val="55000"/>
            <a:hueOff val="0"/>
            <a:satOff val="0"/>
            <a:lumOff val="0"/>
            <a:alphaOff val="0"/>
          </a:schemeClr>
        </a:solidFill>
        <a:ln w="10000" cap="flat" cmpd="sng" algn="ctr">
          <a:solidFill>
            <a:schemeClr val="accent1">
              <a:alpha val="90000"/>
              <a:tint val="55000"/>
              <a:hueOff val="0"/>
              <a:satOff val="0"/>
              <a:lumOff val="0"/>
              <a:alphaOff val="0"/>
            </a:schemeClr>
          </a:solidFill>
          <a:prstDash val="solid"/>
        </a:ln>
        <a:effectLst>
          <a:outerShdw blurRad="38100" dist="30000" dir="5400000" rotWithShape="0">
            <a:srgbClr val="000000">
              <a:alpha val="4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914400" lvl="1" indent="-914400" algn="l" defTabSz="1600200">
            <a:lnSpc>
              <a:spcPct val="90000"/>
            </a:lnSpc>
            <a:spcBef>
              <a:spcPct val="0"/>
            </a:spcBef>
            <a:spcAft>
              <a:spcPct val="15000"/>
            </a:spcAft>
            <a:buChar char="••"/>
          </a:pPr>
          <a:endParaRPr lang="en-US" sz="3600" kern="1200" dirty="0">
            <a:solidFill>
              <a:schemeClr val="bg1"/>
            </a:solidFill>
          </a:endParaRPr>
        </a:p>
      </dsp:txBody>
      <dsp:txXfrm rot="5400000">
        <a:off x="4145353" y="417187"/>
        <a:ext cx="1222149" cy="8446055"/>
      </dsp:txXfrm>
    </dsp:sp>
    <dsp:sp modelId="{D91B0B47-F3B7-4737-BE5C-BB3F0115C9EB}">
      <dsp:nvSpPr>
        <dsp:cNvPr id="0" name=""/>
        <dsp:cNvSpPr/>
      </dsp:nvSpPr>
      <dsp:spPr>
        <a:xfrm>
          <a:off x="607786" y="4114794"/>
          <a:ext cx="1144814" cy="1050841"/>
        </a:xfrm>
        <a:prstGeom prst="ellipse">
          <a:avLst/>
        </a:prstGeom>
        <a:blipFill rotWithShape="0">
          <a:blip xmlns:r="http://schemas.openxmlformats.org/officeDocument/2006/relationships" r:embed="rId4"/>
          <a:stretch>
            <a:fillRect/>
          </a:stretch>
        </a:blipFill>
        <a:ln>
          <a:noFill/>
        </a:ln>
        <a:effectLst>
          <a:outerShdw blurRad="38100" dist="300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6210" tIns="78105" rIns="156210" bIns="78105" numCol="1" spcCol="1270" anchor="ctr" anchorCtr="0">
          <a:noAutofit/>
        </a:bodyPr>
        <a:lstStyle/>
        <a:p>
          <a:pPr lvl="0" algn="ctr" defTabSz="1822450">
            <a:lnSpc>
              <a:spcPct val="90000"/>
            </a:lnSpc>
            <a:spcBef>
              <a:spcPct val="0"/>
            </a:spcBef>
            <a:spcAft>
              <a:spcPct val="35000"/>
            </a:spcAft>
          </a:pPr>
          <a:endParaRPr lang="en-US" sz="4100" kern="1200" dirty="0"/>
        </a:p>
      </dsp:txBody>
      <dsp:txXfrm>
        <a:off x="607786" y="4114794"/>
        <a:ext cx="1144814" cy="1050841"/>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93D7722-BC70-46AA-A506-3DB4A98F9308}">
      <dsp:nvSpPr>
        <dsp:cNvPr id="0" name=""/>
        <dsp:cNvSpPr/>
      </dsp:nvSpPr>
      <dsp:spPr>
        <a:xfrm rot="5400000">
          <a:off x="3970872" y="-3400072"/>
          <a:ext cx="1642589" cy="8446055"/>
        </a:xfrm>
        <a:prstGeom prst="snip2DiagRect">
          <a:avLst/>
        </a:prstGeom>
        <a:solidFill>
          <a:schemeClr val="accent1">
            <a:alpha val="90000"/>
            <a:tint val="55000"/>
            <a:hueOff val="0"/>
            <a:satOff val="0"/>
            <a:lumOff val="0"/>
            <a:alphaOff val="0"/>
          </a:schemeClr>
        </a:solidFill>
        <a:ln w="10000" cap="flat" cmpd="sng" algn="ctr">
          <a:solidFill>
            <a:schemeClr val="accent1">
              <a:alpha val="90000"/>
              <a:tint val="55000"/>
              <a:hueOff val="0"/>
              <a:satOff val="0"/>
              <a:lumOff val="0"/>
              <a:alphaOff val="0"/>
            </a:schemeClr>
          </a:solidFill>
          <a:prstDash val="solid"/>
        </a:ln>
        <a:effectLst>
          <a:outerShdw blurRad="38100" dist="30000" dir="5400000" rotWithShape="0">
            <a:srgbClr val="000000">
              <a:alpha val="4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914400" lvl="1" indent="-914400" algn="l" defTabSz="1600200">
            <a:lnSpc>
              <a:spcPct val="90000"/>
            </a:lnSpc>
            <a:spcBef>
              <a:spcPct val="0"/>
            </a:spcBef>
            <a:spcAft>
              <a:spcPct val="15000"/>
            </a:spcAft>
            <a:buChar char="••"/>
          </a:pPr>
          <a:endParaRPr lang="en-US" sz="3600" kern="1200" dirty="0">
            <a:solidFill>
              <a:schemeClr val="bg1"/>
            </a:solidFill>
          </a:endParaRPr>
        </a:p>
      </dsp:txBody>
      <dsp:txXfrm rot="5400000">
        <a:off x="3970872" y="-3400072"/>
        <a:ext cx="1642589" cy="8446055"/>
      </dsp:txXfrm>
    </dsp:sp>
    <dsp:sp modelId="{9E87D3F1-4C62-44C2-839D-F5FF792F807F}">
      <dsp:nvSpPr>
        <dsp:cNvPr id="0" name=""/>
        <dsp:cNvSpPr/>
      </dsp:nvSpPr>
      <dsp:spPr>
        <a:xfrm>
          <a:off x="607786" y="116780"/>
          <a:ext cx="1144814" cy="1412348"/>
        </a:xfrm>
        <a:prstGeom prst="ellipse">
          <a:avLst/>
        </a:prstGeom>
        <a:blipFill rotWithShape="0">
          <a:blip xmlns:r="http://schemas.openxmlformats.org/officeDocument/2006/relationships" r:embed="rId1"/>
          <a:stretch>
            <a:fillRect/>
          </a:stretch>
        </a:blipFill>
        <a:ln>
          <a:noFill/>
        </a:ln>
        <a:effectLst>
          <a:outerShdw blurRad="38100" dist="300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3360" tIns="106680" rIns="213360" bIns="106680" numCol="1" spcCol="1270" anchor="ctr" anchorCtr="0">
          <a:noAutofit/>
        </a:bodyPr>
        <a:lstStyle/>
        <a:p>
          <a:pPr lvl="0" algn="ctr" defTabSz="2489200">
            <a:lnSpc>
              <a:spcPct val="90000"/>
            </a:lnSpc>
            <a:spcBef>
              <a:spcPct val="0"/>
            </a:spcBef>
            <a:spcAft>
              <a:spcPct val="35000"/>
            </a:spcAft>
          </a:pPr>
          <a:endParaRPr lang="en-US" sz="5600" kern="1200" dirty="0"/>
        </a:p>
      </dsp:txBody>
      <dsp:txXfrm>
        <a:off x="607786" y="116780"/>
        <a:ext cx="1144814" cy="1412348"/>
      </dsp:txXfrm>
    </dsp:sp>
    <dsp:sp modelId="{D12A3826-2E3C-4C07-A727-88547A37A6F8}">
      <dsp:nvSpPr>
        <dsp:cNvPr id="0" name=""/>
        <dsp:cNvSpPr/>
      </dsp:nvSpPr>
      <dsp:spPr>
        <a:xfrm rot="5400000">
          <a:off x="3935133" y="-1596123"/>
          <a:ext cx="1642589" cy="8446055"/>
        </a:xfrm>
        <a:prstGeom prst="snip2DiagRect">
          <a:avLst/>
        </a:prstGeom>
        <a:solidFill>
          <a:schemeClr val="accent1">
            <a:alpha val="90000"/>
            <a:tint val="55000"/>
            <a:hueOff val="0"/>
            <a:satOff val="0"/>
            <a:lumOff val="0"/>
            <a:alphaOff val="0"/>
          </a:schemeClr>
        </a:solidFill>
        <a:ln w="10000" cap="flat" cmpd="sng" algn="ctr">
          <a:solidFill>
            <a:schemeClr val="accent1">
              <a:alpha val="90000"/>
              <a:tint val="55000"/>
              <a:hueOff val="0"/>
              <a:satOff val="0"/>
              <a:lumOff val="0"/>
              <a:alphaOff val="0"/>
            </a:schemeClr>
          </a:solidFill>
          <a:prstDash val="solid"/>
        </a:ln>
        <a:effectLst>
          <a:outerShdw blurRad="38100" dist="30000" dir="5400000" rotWithShape="0">
            <a:srgbClr val="000000">
              <a:alpha val="4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914400" lvl="1" indent="-914400" algn="l" defTabSz="1600200">
            <a:lnSpc>
              <a:spcPct val="90000"/>
            </a:lnSpc>
            <a:spcBef>
              <a:spcPct val="0"/>
            </a:spcBef>
            <a:spcAft>
              <a:spcPct val="15000"/>
            </a:spcAft>
            <a:buChar char="••"/>
          </a:pPr>
          <a:endParaRPr lang="en-US" sz="3600" kern="1200" dirty="0">
            <a:solidFill>
              <a:schemeClr val="bg1"/>
            </a:solidFill>
          </a:endParaRPr>
        </a:p>
      </dsp:txBody>
      <dsp:txXfrm rot="5400000">
        <a:off x="3935133" y="-1596123"/>
        <a:ext cx="1642589" cy="8446055"/>
      </dsp:txXfrm>
    </dsp:sp>
    <dsp:sp modelId="{A60E8B29-3A41-41E6-92ED-087DF974D6A6}">
      <dsp:nvSpPr>
        <dsp:cNvPr id="0" name=""/>
        <dsp:cNvSpPr/>
      </dsp:nvSpPr>
      <dsp:spPr>
        <a:xfrm>
          <a:off x="607786" y="1920730"/>
          <a:ext cx="1144814" cy="1412348"/>
        </a:xfrm>
        <a:prstGeom prst="ellipse">
          <a:avLst/>
        </a:prstGeom>
        <a:blipFill rotWithShape="0">
          <a:blip xmlns:r="http://schemas.openxmlformats.org/officeDocument/2006/relationships" r:embed="rId2"/>
          <a:stretch>
            <a:fillRect/>
          </a:stretch>
        </a:blipFill>
        <a:ln>
          <a:noFill/>
        </a:ln>
        <a:effectLst>
          <a:outerShdw blurRad="38100" dist="300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3360" tIns="106680" rIns="213360" bIns="106680" numCol="1" spcCol="1270" anchor="ctr" anchorCtr="0">
          <a:noAutofit/>
        </a:bodyPr>
        <a:lstStyle/>
        <a:p>
          <a:pPr lvl="0" algn="ctr" defTabSz="2489200">
            <a:lnSpc>
              <a:spcPct val="90000"/>
            </a:lnSpc>
            <a:spcBef>
              <a:spcPct val="0"/>
            </a:spcBef>
            <a:spcAft>
              <a:spcPct val="35000"/>
            </a:spcAft>
          </a:pPr>
          <a:endParaRPr lang="en-US" sz="5600" kern="1200" dirty="0"/>
        </a:p>
      </dsp:txBody>
      <dsp:txXfrm>
        <a:off x="607786" y="1920730"/>
        <a:ext cx="1144814" cy="1412348"/>
      </dsp:txXfrm>
    </dsp:sp>
    <dsp:sp modelId="{B8C87BA3-2339-4CFC-B0F3-582D7C37476C}">
      <dsp:nvSpPr>
        <dsp:cNvPr id="0" name=""/>
        <dsp:cNvSpPr/>
      </dsp:nvSpPr>
      <dsp:spPr>
        <a:xfrm rot="5400000">
          <a:off x="3935133" y="207826"/>
          <a:ext cx="1642589" cy="8446055"/>
        </a:xfrm>
        <a:prstGeom prst="snip2DiagRect">
          <a:avLst/>
        </a:prstGeom>
        <a:solidFill>
          <a:schemeClr val="accent1">
            <a:alpha val="90000"/>
            <a:tint val="55000"/>
            <a:hueOff val="0"/>
            <a:satOff val="0"/>
            <a:lumOff val="0"/>
            <a:alphaOff val="0"/>
          </a:schemeClr>
        </a:solidFill>
        <a:ln w="10000" cap="flat" cmpd="sng" algn="ctr">
          <a:solidFill>
            <a:schemeClr val="accent1">
              <a:alpha val="90000"/>
              <a:tint val="55000"/>
              <a:hueOff val="0"/>
              <a:satOff val="0"/>
              <a:lumOff val="0"/>
              <a:alphaOff val="0"/>
            </a:schemeClr>
          </a:solidFill>
          <a:prstDash val="solid"/>
        </a:ln>
        <a:effectLst>
          <a:outerShdw blurRad="38100" dist="30000" dir="5400000" rotWithShape="0">
            <a:srgbClr val="000000">
              <a:alpha val="4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914400" lvl="1" indent="-914400" algn="l" defTabSz="1600200">
            <a:lnSpc>
              <a:spcPct val="90000"/>
            </a:lnSpc>
            <a:spcBef>
              <a:spcPct val="0"/>
            </a:spcBef>
            <a:spcAft>
              <a:spcPct val="15000"/>
            </a:spcAft>
            <a:buChar char="••"/>
          </a:pPr>
          <a:endParaRPr lang="en-US" sz="3600" kern="1200" dirty="0">
            <a:solidFill>
              <a:schemeClr val="bg1"/>
            </a:solidFill>
          </a:endParaRPr>
        </a:p>
      </dsp:txBody>
      <dsp:txXfrm rot="5400000">
        <a:off x="3935133" y="207826"/>
        <a:ext cx="1642589" cy="8446055"/>
      </dsp:txXfrm>
    </dsp:sp>
    <dsp:sp modelId="{3364F820-B13F-496A-8388-7D4ADED4386F}">
      <dsp:nvSpPr>
        <dsp:cNvPr id="0" name=""/>
        <dsp:cNvSpPr/>
      </dsp:nvSpPr>
      <dsp:spPr>
        <a:xfrm>
          <a:off x="607786" y="3724679"/>
          <a:ext cx="1144814" cy="1412348"/>
        </a:xfrm>
        <a:prstGeom prst="ellipse">
          <a:avLst/>
        </a:prstGeom>
        <a:blipFill rotWithShape="0">
          <a:blip xmlns:r="http://schemas.openxmlformats.org/officeDocument/2006/relationships" r:embed="rId3"/>
          <a:stretch>
            <a:fillRect/>
          </a:stretch>
        </a:blipFill>
        <a:ln>
          <a:noFill/>
        </a:ln>
        <a:effectLst>
          <a:outerShdw blurRad="38100" dist="300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3360" tIns="106680" rIns="213360" bIns="106680" numCol="1" spcCol="1270" anchor="ctr" anchorCtr="0">
          <a:noAutofit/>
        </a:bodyPr>
        <a:lstStyle/>
        <a:p>
          <a:pPr lvl="0" algn="ctr" defTabSz="2489200">
            <a:lnSpc>
              <a:spcPct val="90000"/>
            </a:lnSpc>
            <a:spcBef>
              <a:spcPct val="0"/>
            </a:spcBef>
            <a:spcAft>
              <a:spcPct val="35000"/>
            </a:spcAft>
          </a:pPr>
          <a:endParaRPr lang="en-US" sz="5600" kern="1200" dirty="0"/>
        </a:p>
      </dsp:txBody>
      <dsp:txXfrm>
        <a:off x="607786" y="3724679"/>
        <a:ext cx="1144814" cy="1412348"/>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93D7722-BC70-46AA-A506-3DB4A98F9308}">
      <dsp:nvSpPr>
        <dsp:cNvPr id="0" name=""/>
        <dsp:cNvSpPr/>
      </dsp:nvSpPr>
      <dsp:spPr>
        <a:xfrm rot="5400000">
          <a:off x="3970872" y="-3400072"/>
          <a:ext cx="1642589" cy="8446055"/>
        </a:xfrm>
        <a:prstGeom prst="snip2DiagRect">
          <a:avLst/>
        </a:prstGeom>
        <a:solidFill>
          <a:schemeClr val="accent1">
            <a:alpha val="90000"/>
            <a:tint val="55000"/>
            <a:hueOff val="0"/>
            <a:satOff val="0"/>
            <a:lumOff val="0"/>
            <a:alphaOff val="0"/>
          </a:schemeClr>
        </a:solidFill>
        <a:ln w="10000" cap="flat" cmpd="sng" algn="ctr">
          <a:solidFill>
            <a:schemeClr val="accent1">
              <a:alpha val="90000"/>
              <a:tint val="55000"/>
              <a:hueOff val="0"/>
              <a:satOff val="0"/>
              <a:lumOff val="0"/>
              <a:alphaOff val="0"/>
            </a:schemeClr>
          </a:solidFill>
          <a:prstDash val="solid"/>
        </a:ln>
        <a:effectLst>
          <a:outerShdw blurRad="38100" dist="30000" dir="5400000" rotWithShape="0">
            <a:srgbClr val="000000">
              <a:alpha val="4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914400" lvl="1" indent="-914400" algn="l" defTabSz="1600200">
            <a:lnSpc>
              <a:spcPct val="90000"/>
            </a:lnSpc>
            <a:spcBef>
              <a:spcPct val="0"/>
            </a:spcBef>
            <a:spcAft>
              <a:spcPct val="15000"/>
            </a:spcAft>
            <a:buChar char="••"/>
          </a:pPr>
          <a:endParaRPr lang="en-US" sz="3600" kern="1200" dirty="0">
            <a:solidFill>
              <a:schemeClr val="bg1"/>
            </a:solidFill>
          </a:endParaRPr>
        </a:p>
      </dsp:txBody>
      <dsp:txXfrm rot="5400000">
        <a:off x="3970872" y="-3400072"/>
        <a:ext cx="1642589" cy="8446055"/>
      </dsp:txXfrm>
    </dsp:sp>
    <dsp:sp modelId="{9E87D3F1-4C62-44C2-839D-F5FF792F807F}">
      <dsp:nvSpPr>
        <dsp:cNvPr id="0" name=""/>
        <dsp:cNvSpPr/>
      </dsp:nvSpPr>
      <dsp:spPr>
        <a:xfrm>
          <a:off x="607786" y="116780"/>
          <a:ext cx="1144814" cy="1412348"/>
        </a:xfrm>
        <a:prstGeom prst="ellipse">
          <a:avLst/>
        </a:prstGeom>
        <a:blipFill rotWithShape="0">
          <a:blip xmlns:r="http://schemas.openxmlformats.org/officeDocument/2006/relationships" r:embed="rId1"/>
          <a:stretch>
            <a:fillRect/>
          </a:stretch>
        </a:blipFill>
        <a:ln>
          <a:noFill/>
        </a:ln>
        <a:effectLst>
          <a:outerShdw blurRad="38100" dist="300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3360" tIns="106680" rIns="213360" bIns="106680" numCol="1" spcCol="1270" anchor="ctr" anchorCtr="0">
          <a:noAutofit/>
        </a:bodyPr>
        <a:lstStyle/>
        <a:p>
          <a:pPr lvl="0" algn="ctr" defTabSz="2489200">
            <a:lnSpc>
              <a:spcPct val="90000"/>
            </a:lnSpc>
            <a:spcBef>
              <a:spcPct val="0"/>
            </a:spcBef>
            <a:spcAft>
              <a:spcPct val="35000"/>
            </a:spcAft>
          </a:pPr>
          <a:endParaRPr lang="en-US" sz="5600" kern="1200" dirty="0"/>
        </a:p>
      </dsp:txBody>
      <dsp:txXfrm>
        <a:off x="607786" y="116780"/>
        <a:ext cx="1144814" cy="1412348"/>
      </dsp:txXfrm>
    </dsp:sp>
    <dsp:sp modelId="{D12A3826-2E3C-4C07-A727-88547A37A6F8}">
      <dsp:nvSpPr>
        <dsp:cNvPr id="0" name=""/>
        <dsp:cNvSpPr/>
      </dsp:nvSpPr>
      <dsp:spPr>
        <a:xfrm rot="5400000">
          <a:off x="3935133" y="-1596123"/>
          <a:ext cx="1642589" cy="8446055"/>
        </a:xfrm>
        <a:prstGeom prst="snip2DiagRect">
          <a:avLst/>
        </a:prstGeom>
        <a:solidFill>
          <a:schemeClr val="accent1">
            <a:alpha val="90000"/>
            <a:tint val="55000"/>
            <a:hueOff val="0"/>
            <a:satOff val="0"/>
            <a:lumOff val="0"/>
            <a:alphaOff val="0"/>
          </a:schemeClr>
        </a:solidFill>
        <a:ln w="10000" cap="flat" cmpd="sng" algn="ctr">
          <a:solidFill>
            <a:schemeClr val="accent1">
              <a:alpha val="90000"/>
              <a:tint val="55000"/>
              <a:hueOff val="0"/>
              <a:satOff val="0"/>
              <a:lumOff val="0"/>
              <a:alphaOff val="0"/>
            </a:schemeClr>
          </a:solidFill>
          <a:prstDash val="solid"/>
        </a:ln>
        <a:effectLst>
          <a:outerShdw blurRad="38100" dist="30000" dir="5400000" rotWithShape="0">
            <a:srgbClr val="000000">
              <a:alpha val="4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914400" lvl="1" indent="-914400" algn="l" defTabSz="1600200">
            <a:lnSpc>
              <a:spcPct val="90000"/>
            </a:lnSpc>
            <a:spcBef>
              <a:spcPct val="0"/>
            </a:spcBef>
            <a:spcAft>
              <a:spcPct val="15000"/>
            </a:spcAft>
            <a:buChar char="••"/>
          </a:pPr>
          <a:endParaRPr lang="en-US" sz="3600" kern="1200" dirty="0">
            <a:solidFill>
              <a:schemeClr val="bg1"/>
            </a:solidFill>
          </a:endParaRPr>
        </a:p>
      </dsp:txBody>
      <dsp:txXfrm rot="5400000">
        <a:off x="3935133" y="-1596123"/>
        <a:ext cx="1642589" cy="8446055"/>
      </dsp:txXfrm>
    </dsp:sp>
    <dsp:sp modelId="{A60E8B29-3A41-41E6-92ED-087DF974D6A6}">
      <dsp:nvSpPr>
        <dsp:cNvPr id="0" name=""/>
        <dsp:cNvSpPr/>
      </dsp:nvSpPr>
      <dsp:spPr>
        <a:xfrm>
          <a:off x="607786" y="1920730"/>
          <a:ext cx="1144814" cy="1412348"/>
        </a:xfrm>
        <a:prstGeom prst="ellipse">
          <a:avLst/>
        </a:prstGeom>
        <a:blipFill rotWithShape="0">
          <a:blip xmlns:r="http://schemas.openxmlformats.org/officeDocument/2006/relationships" r:embed="rId2"/>
          <a:stretch>
            <a:fillRect/>
          </a:stretch>
        </a:blipFill>
        <a:ln>
          <a:noFill/>
        </a:ln>
        <a:effectLst>
          <a:outerShdw blurRad="38100" dist="300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3360" tIns="106680" rIns="213360" bIns="106680" numCol="1" spcCol="1270" anchor="ctr" anchorCtr="0">
          <a:noAutofit/>
        </a:bodyPr>
        <a:lstStyle/>
        <a:p>
          <a:pPr lvl="0" algn="ctr" defTabSz="2489200">
            <a:lnSpc>
              <a:spcPct val="90000"/>
            </a:lnSpc>
            <a:spcBef>
              <a:spcPct val="0"/>
            </a:spcBef>
            <a:spcAft>
              <a:spcPct val="35000"/>
            </a:spcAft>
          </a:pPr>
          <a:endParaRPr lang="en-US" sz="5600" kern="1200" dirty="0"/>
        </a:p>
      </dsp:txBody>
      <dsp:txXfrm>
        <a:off x="607786" y="1920730"/>
        <a:ext cx="1144814" cy="1412348"/>
      </dsp:txXfrm>
    </dsp:sp>
    <dsp:sp modelId="{B8C87BA3-2339-4CFC-B0F3-582D7C37476C}">
      <dsp:nvSpPr>
        <dsp:cNvPr id="0" name=""/>
        <dsp:cNvSpPr/>
      </dsp:nvSpPr>
      <dsp:spPr>
        <a:xfrm rot="5400000">
          <a:off x="3935133" y="207826"/>
          <a:ext cx="1642589" cy="8446055"/>
        </a:xfrm>
        <a:prstGeom prst="snip2DiagRect">
          <a:avLst/>
        </a:prstGeom>
        <a:solidFill>
          <a:schemeClr val="accent1">
            <a:alpha val="90000"/>
            <a:tint val="55000"/>
            <a:hueOff val="0"/>
            <a:satOff val="0"/>
            <a:lumOff val="0"/>
            <a:alphaOff val="0"/>
          </a:schemeClr>
        </a:solidFill>
        <a:ln w="10000" cap="flat" cmpd="sng" algn="ctr">
          <a:solidFill>
            <a:schemeClr val="accent1">
              <a:alpha val="90000"/>
              <a:tint val="55000"/>
              <a:hueOff val="0"/>
              <a:satOff val="0"/>
              <a:lumOff val="0"/>
              <a:alphaOff val="0"/>
            </a:schemeClr>
          </a:solidFill>
          <a:prstDash val="solid"/>
        </a:ln>
        <a:effectLst>
          <a:outerShdw blurRad="38100" dist="30000" dir="5400000" rotWithShape="0">
            <a:srgbClr val="000000">
              <a:alpha val="4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914400" lvl="1" indent="-914400" algn="l" defTabSz="1600200">
            <a:lnSpc>
              <a:spcPct val="90000"/>
            </a:lnSpc>
            <a:spcBef>
              <a:spcPct val="0"/>
            </a:spcBef>
            <a:spcAft>
              <a:spcPct val="15000"/>
            </a:spcAft>
            <a:buChar char="••"/>
          </a:pPr>
          <a:endParaRPr lang="en-US" sz="3600" kern="1200" dirty="0">
            <a:solidFill>
              <a:schemeClr val="bg1"/>
            </a:solidFill>
          </a:endParaRPr>
        </a:p>
      </dsp:txBody>
      <dsp:txXfrm rot="5400000">
        <a:off x="3935133" y="207826"/>
        <a:ext cx="1642589" cy="8446055"/>
      </dsp:txXfrm>
    </dsp:sp>
    <dsp:sp modelId="{3364F820-B13F-496A-8388-7D4ADED4386F}">
      <dsp:nvSpPr>
        <dsp:cNvPr id="0" name=""/>
        <dsp:cNvSpPr/>
      </dsp:nvSpPr>
      <dsp:spPr>
        <a:xfrm>
          <a:off x="607786" y="3724679"/>
          <a:ext cx="1144814" cy="1412348"/>
        </a:xfrm>
        <a:prstGeom prst="ellipse">
          <a:avLst/>
        </a:prstGeom>
        <a:blipFill rotWithShape="0">
          <a:blip xmlns:r="http://schemas.openxmlformats.org/officeDocument/2006/relationships" r:embed="rId3"/>
          <a:stretch>
            <a:fillRect/>
          </a:stretch>
        </a:blipFill>
        <a:ln>
          <a:noFill/>
        </a:ln>
        <a:effectLst>
          <a:outerShdw blurRad="38100" dist="300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3360" tIns="106680" rIns="213360" bIns="106680" numCol="1" spcCol="1270" anchor="ctr" anchorCtr="0">
          <a:noAutofit/>
        </a:bodyPr>
        <a:lstStyle/>
        <a:p>
          <a:pPr lvl="0" algn="ctr" defTabSz="2489200">
            <a:lnSpc>
              <a:spcPct val="90000"/>
            </a:lnSpc>
            <a:spcBef>
              <a:spcPct val="0"/>
            </a:spcBef>
            <a:spcAft>
              <a:spcPct val="35000"/>
            </a:spcAft>
          </a:pPr>
          <a:endParaRPr lang="en-US" sz="5600" kern="1200" dirty="0"/>
        </a:p>
      </dsp:txBody>
      <dsp:txXfrm>
        <a:off x="607786" y="3724679"/>
        <a:ext cx="1144814" cy="1412348"/>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26627"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fld id="{F12A5C31-28C8-4513-AECD-52DBCB42580F}" type="datetime1">
              <a:rPr lang="en-US"/>
              <a:pPr/>
              <a:t>3/21/11</a:t>
            </a:fld>
            <a:endParaRPr lang="en-US"/>
          </a:p>
        </p:txBody>
      </p:sp>
      <p:sp>
        <p:nvSpPr>
          <p:cNvPr id="26628" name="Placeholder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2662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63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2663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fld id="{2180136C-B321-41D9-BD51-A6D44CB5D2BD}" type="slidenum">
              <a:rPr lang="en-US"/>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04889911"/>
      </p:ext>
    </p:extLst>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Calibri" pitchFamily="84" charset="0"/>
        <a:ea typeface="ＭＳ Ｐゴシック" pitchFamily="84" charset="-128"/>
        <a:cs typeface="ＭＳ Ｐゴシック" pitchFamily="84" charset="-128"/>
      </a:defRPr>
    </a:lvl1pPr>
    <a:lvl2pPr marL="457200" algn="l" defTabSz="457200" rtl="0" fontAlgn="base">
      <a:spcBef>
        <a:spcPct val="30000"/>
      </a:spcBef>
      <a:spcAft>
        <a:spcPct val="0"/>
      </a:spcAft>
      <a:defRPr sz="1200" kern="1200">
        <a:solidFill>
          <a:schemeClr val="tx1"/>
        </a:solidFill>
        <a:latin typeface="Calibri" pitchFamily="84" charset="0"/>
        <a:ea typeface="ＭＳ Ｐゴシック" pitchFamily="84" charset="-128"/>
        <a:cs typeface="+mn-cs"/>
      </a:defRPr>
    </a:lvl2pPr>
    <a:lvl3pPr marL="914400" algn="l" defTabSz="457200" rtl="0" fontAlgn="base">
      <a:spcBef>
        <a:spcPct val="30000"/>
      </a:spcBef>
      <a:spcAft>
        <a:spcPct val="0"/>
      </a:spcAft>
      <a:defRPr sz="1200" kern="1200">
        <a:solidFill>
          <a:schemeClr val="tx1"/>
        </a:solidFill>
        <a:latin typeface="Calibri" pitchFamily="84" charset="0"/>
        <a:ea typeface="ＭＳ Ｐゴシック" pitchFamily="84" charset="-128"/>
        <a:cs typeface="+mn-cs"/>
      </a:defRPr>
    </a:lvl3pPr>
    <a:lvl4pPr marL="1371600" algn="l" defTabSz="457200" rtl="0" fontAlgn="base">
      <a:spcBef>
        <a:spcPct val="30000"/>
      </a:spcBef>
      <a:spcAft>
        <a:spcPct val="0"/>
      </a:spcAft>
      <a:defRPr sz="1200" kern="1200">
        <a:solidFill>
          <a:schemeClr val="tx1"/>
        </a:solidFill>
        <a:latin typeface="Calibri" pitchFamily="84" charset="0"/>
        <a:ea typeface="ＭＳ Ｐゴシック" pitchFamily="84" charset="-128"/>
        <a:cs typeface="+mn-cs"/>
      </a:defRPr>
    </a:lvl4pPr>
    <a:lvl5pPr marL="1828800" algn="l" defTabSz="457200" rtl="0" fontAlgn="base">
      <a:spcBef>
        <a:spcPct val="30000"/>
      </a:spcBef>
      <a:spcAft>
        <a:spcPct val="0"/>
      </a:spcAft>
      <a:defRPr sz="1200" kern="1200">
        <a:solidFill>
          <a:schemeClr val="tx1"/>
        </a:solidFill>
        <a:latin typeface="Calibri" pitchFamily="84" charset="0"/>
        <a:ea typeface="ＭＳ Ｐゴシック" pitchFamily="8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180136C-B321-41D9-BD51-A6D44CB5D2BD}"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pPr>
              <a:defRPr/>
            </a:pPr>
            <a:fld id="{C9210934-12D1-4746-8FD4-94CD3A3D39B1}" type="datetimeFigureOut">
              <a:rPr lang="en-US" smtClean="0"/>
              <a:pPr>
                <a:defRPr/>
              </a:pPr>
              <a:t>3/21/11</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pPr>
              <a:defRPr/>
            </a:pPr>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pPr>
              <a:defRPr/>
            </a:pPr>
            <a:fld id="{93E30CE6-87D0-4463-9955-C75E111188FB}" type="slidenum">
              <a:rPr lang="en-US" smtClean="0"/>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B5F68D42-4462-44A4-BC35-A9C4F41A8164}" type="datetimeFigureOut">
              <a:rPr lang="en-US" smtClean="0"/>
              <a:pPr>
                <a:defRPr/>
              </a:pPr>
              <a:t>3/21/11</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8C5EAFB-50A2-4163-965F-F5F344EC4621}"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pPr>
              <a:defRPr/>
            </a:pPr>
            <a:fld id="{F5E5F632-39A9-4759-9A64-C2BD1312008D}" type="datetimeFigureOut">
              <a:rPr lang="en-US" smtClean="0"/>
              <a:pPr>
                <a:defRPr/>
              </a:pPr>
              <a:t>3/21/11</a:t>
            </a:fld>
            <a:endParaRPr lang="en-US"/>
          </a:p>
        </p:txBody>
      </p:sp>
      <p:sp>
        <p:nvSpPr>
          <p:cNvPr id="5" name="Footer Placeholder 4"/>
          <p:cNvSpPr>
            <a:spLocks noGrp="1"/>
          </p:cNvSpPr>
          <p:nvPr>
            <p:ph type="ftr" sz="quarter" idx="11"/>
          </p:nvPr>
        </p:nvSpPr>
        <p:spPr>
          <a:xfrm>
            <a:off x="457201" y="6248207"/>
            <a:ext cx="5573483" cy="365125"/>
          </a:xfrm>
        </p:spPr>
        <p:txBody>
          <a:bodyPr/>
          <a:lstStyle/>
          <a:p>
            <a:pPr>
              <a:defRPr/>
            </a:pPr>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pPr>
              <a:defRPr/>
            </a:pPr>
            <a:fld id="{CEB6935E-51A9-49B4-9B68-1EEAA9CC6FCF}" type="slidenum">
              <a:rPr lang="en-US" smtClean="0"/>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pPr>
              <a:defRPr/>
            </a:pPr>
            <a:fld id="{A72D607E-C5E9-4AD2-BA5C-F5262E7BBA65}" type="datetimeFigureOut">
              <a:rPr lang="en-US" smtClean="0"/>
              <a:pPr>
                <a:defRPr/>
              </a:pPr>
              <a:t>3/21/11</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pPr>
              <a:defRPr/>
            </a:pPr>
            <a:fld id="{E73AC2B4-0E3A-43BF-8A63-86770F30BE46}" type="slidenum">
              <a:rPr lang="en-US" smtClean="0"/>
              <a:pPr>
                <a:defRPr/>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pPr>
              <a:defRPr/>
            </a:pPr>
            <a:fld id="{3EB81AE4-61C2-4094-A883-FCDB25AFF3A4}" type="datetimeFigureOut">
              <a:rPr lang="en-US" smtClean="0"/>
              <a:pPr>
                <a:defRPr/>
              </a:pPr>
              <a:t>3/21/11</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pPr>
              <a:defRPr/>
            </a:pPr>
            <a:fld id="{BC0DF756-CCC0-468B-BC5F-195255B91C7F}" type="slidenum">
              <a:rPr lang="en-US" smtClean="0"/>
              <a:pPr>
                <a:defRPr/>
              </a:pPr>
              <a:t>‹#›</a:t>
            </a:fld>
            <a:endParaRPr lang="en-US"/>
          </a:p>
        </p:txBody>
      </p:sp>
      <p:sp>
        <p:nvSpPr>
          <p:cNvPr id="14" name="Footer Placeholder 13"/>
          <p:cNvSpPr>
            <a:spLocks noGrp="1"/>
          </p:cNvSpPr>
          <p:nvPr>
            <p:ph type="ftr" sz="quarter" idx="12"/>
          </p:nvPr>
        </p:nvSpPr>
        <p:spPr/>
        <p:txBody>
          <a:bodyPr/>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pPr>
              <a:defRPr/>
            </a:pPr>
            <a:fld id="{91181A3C-320B-4073-8B67-2585D1FE145C}" type="datetimeFigureOut">
              <a:rPr lang="en-US" smtClean="0"/>
              <a:pPr>
                <a:defRPr/>
              </a:pPr>
              <a:t>3/21/11</a:t>
            </a:fld>
            <a:endParaRPr lang="en-US"/>
          </a:p>
        </p:txBody>
      </p:sp>
      <p:sp>
        <p:nvSpPr>
          <p:cNvPr id="10" name="Slide Number Placeholder 9"/>
          <p:cNvSpPr>
            <a:spLocks noGrp="1"/>
          </p:cNvSpPr>
          <p:nvPr>
            <p:ph type="sldNum" sz="quarter" idx="16"/>
          </p:nvPr>
        </p:nvSpPr>
        <p:spPr/>
        <p:txBody>
          <a:bodyPr rtlCol="0"/>
          <a:lstStyle/>
          <a:p>
            <a:pPr>
              <a:defRPr/>
            </a:pPr>
            <a:fld id="{1E767174-BD6C-4E6A-8C81-E1A054E9F848}" type="slidenum">
              <a:rPr lang="en-US" smtClean="0"/>
              <a:pPr>
                <a:defRPr/>
              </a:pPr>
              <a:t>‹#›</a:t>
            </a:fld>
            <a:endParaRPr lang="en-US"/>
          </a:p>
        </p:txBody>
      </p:sp>
      <p:sp>
        <p:nvSpPr>
          <p:cNvPr id="12" name="Footer Placeholder 11"/>
          <p:cNvSpPr>
            <a:spLocks noGrp="1"/>
          </p:cNvSpPr>
          <p:nvPr>
            <p:ph type="ftr" sz="quarter" idx="17"/>
          </p:nvPr>
        </p:nvSpPr>
        <p:spPr/>
        <p:txBody>
          <a:bodyPr rtlCol="0"/>
          <a:lstStyle/>
          <a:p>
            <a:pP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pPr>
              <a:defRPr/>
            </a:pPr>
            <a:fld id="{83320215-7139-4695-B912-96AC3E4CCC41}" type="datetimeFigureOut">
              <a:rPr lang="en-US" smtClean="0"/>
              <a:pPr>
                <a:defRPr/>
              </a:pPr>
              <a:t>3/21/11</a:t>
            </a:fld>
            <a:endParaRPr lang="en-US"/>
          </a:p>
        </p:txBody>
      </p:sp>
      <p:sp>
        <p:nvSpPr>
          <p:cNvPr id="12" name="Slide Number Placeholder 11"/>
          <p:cNvSpPr>
            <a:spLocks noGrp="1"/>
          </p:cNvSpPr>
          <p:nvPr>
            <p:ph type="sldNum" sz="quarter" idx="16"/>
          </p:nvPr>
        </p:nvSpPr>
        <p:spPr/>
        <p:txBody>
          <a:bodyPr rtlCol="0"/>
          <a:lstStyle/>
          <a:p>
            <a:pPr>
              <a:defRPr/>
            </a:pPr>
            <a:fld id="{DBEFE273-8C51-4292-9C2E-46CCC10BD4AA}" type="slidenum">
              <a:rPr lang="en-US" smtClean="0"/>
              <a:pPr>
                <a:defRPr/>
              </a:pPr>
              <a:t>‹#›</a:t>
            </a:fld>
            <a:endParaRPr lang="en-US"/>
          </a:p>
        </p:txBody>
      </p:sp>
      <p:sp>
        <p:nvSpPr>
          <p:cNvPr id="14" name="Footer Placeholder 13"/>
          <p:cNvSpPr>
            <a:spLocks noGrp="1"/>
          </p:cNvSpPr>
          <p:nvPr>
            <p:ph type="ftr" sz="quarter" idx="17"/>
          </p:nvPr>
        </p:nvSpPr>
        <p:spPr/>
        <p:txBody>
          <a:bodyPr rtlCol="0"/>
          <a:lstStyle/>
          <a:p>
            <a:pPr>
              <a:defRPr/>
            </a:pPr>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fld id="{1CD006C7-0C7D-4541-ACAE-202EAF01216D}" type="datetimeFigureOut">
              <a:rPr lang="en-US" smtClean="0"/>
              <a:pPr>
                <a:defRPr/>
              </a:pPr>
              <a:t>3/21/11</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pPr>
              <a:defRPr/>
            </a:pPr>
            <a:fld id="{54FAAE52-1520-445A-B313-B6A6661ED27D}"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43D0C783-DA8F-46F7-9868-D3E37DC7F383}" type="datetimeFigureOut">
              <a:rPr lang="en-US" smtClean="0"/>
              <a:pPr>
                <a:defRPr/>
              </a:pPr>
              <a:t>3/21/11</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pPr>
              <a:defRPr/>
            </a:pPr>
            <a:fld id="{49FAABEB-0693-42F8-B3BD-AA80CE6D9857}"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pPr>
              <a:defRPr/>
            </a:pPr>
            <a:fld id="{A749B07B-C763-404B-A916-453A86DBB7C5}" type="datetimeFigureOut">
              <a:rPr lang="en-US" smtClean="0"/>
              <a:pPr>
                <a:defRPr/>
              </a:pPr>
              <a:t>3/21/11</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pPr>
              <a:defRPr/>
            </a:pPr>
            <a:fld id="{17D4C969-D128-4161-A90B-BC7D646F79E5}" type="slidenum">
              <a:rPr lang="en-US" smtClean="0"/>
              <a:pPr>
                <a:defRPr/>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pPr>
              <a:defRPr/>
            </a:pPr>
            <a:fld id="{3EB81AE4-61C2-4094-A883-FCDB25AFF3A4}" type="datetimeFigureOut">
              <a:rPr lang="en-US" smtClean="0"/>
              <a:pPr>
                <a:defRPr/>
              </a:pPr>
              <a:t>3/21/11</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pPr>
              <a:defRPr/>
            </a:pPr>
            <a:fld id="{BC0DF756-CCC0-468B-BC5F-195255B91C7F}" type="slidenum">
              <a:rPr lang="en-US" smtClean="0"/>
              <a:pPr>
                <a:defRPr/>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pPr>
              <a:defRPr/>
            </a:pPr>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pPr>
              <a:defRPr/>
            </a:pPr>
            <a:fld id="{3EB81AE4-61C2-4094-A883-FCDB25AFF3A4}" type="datetimeFigureOut">
              <a:rPr lang="en-US" smtClean="0"/>
              <a:pPr>
                <a:defRPr/>
              </a:pPr>
              <a:t>3/21/11</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pPr>
              <a:defRPr/>
            </a:pPr>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pPr>
              <a:defRPr/>
            </a:pPr>
            <a:fld id="{BC0DF756-CCC0-468B-BC5F-195255B91C7F}"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likealake.blogspot.com/2009/02/self-enhancement.html" TargetMode="External"/><Relationship Id="rId3" Type="http://schemas.openxmlformats.org/officeDocument/2006/relationships/image" Target="../media/image2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gi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6.jpeg"/></Relationships>
</file>

<file path=ppt/slides/_rels/slide17.xml.rels><?xml version="1.0" encoding="UTF-8" standalone="yes"?>
<Relationships xmlns="http://schemas.openxmlformats.org/package/2006/relationships"><Relationship Id="rId3" Type="http://schemas.openxmlformats.org/officeDocument/2006/relationships/hyperlink" Target="http://www.spiritist.us" TargetMode="External"/><Relationship Id="rId4" Type="http://schemas.openxmlformats.org/officeDocument/2006/relationships/image" Target="../media/image28.png"/><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g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ss_12.jpg"/>
          <p:cNvPicPr>
            <a:picLocks noChangeAspect="1"/>
          </p:cNvPicPr>
          <p:nvPr/>
        </p:nvPicPr>
        <p:blipFill>
          <a:blip r:embed="rId2" cstate="print"/>
          <a:stretch>
            <a:fillRect/>
          </a:stretch>
        </p:blipFill>
        <p:spPr>
          <a:xfrm>
            <a:off x="0" y="0"/>
            <a:ext cx="9144000" cy="5943600"/>
          </a:xfrm>
          <a:prstGeom prst="rect">
            <a:avLst/>
          </a:prstGeom>
        </p:spPr>
      </p:pic>
      <p:sp>
        <p:nvSpPr>
          <p:cNvPr id="2" name="Title 1"/>
          <p:cNvSpPr>
            <a:spLocks noGrp="1"/>
          </p:cNvSpPr>
          <p:nvPr>
            <p:ph type="ctrTitle"/>
          </p:nvPr>
        </p:nvSpPr>
        <p:spPr>
          <a:xfrm>
            <a:off x="5638800" y="2971800"/>
            <a:ext cx="3505200" cy="2895600"/>
          </a:xfrm>
        </p:spPr>
        <p:txBody>
          <a:bodyPr>
            <a:normAutofit/>
          </a:bodyPr>
          <a:lstStyle/>
          <a:p>
            <a:pPr lvl="0">
              <a:defRPr/>
            </a:pPr>
            <a:r>
              <a:rPr lang="en-US" sz="3600" b="1" dirty="0" smtClean="0">
                <a:solidFill>
                  <a:srgbClr val="115964"/>
                </a:solidFill>
                <a:latin typeface="Verdana" charset="0"/>
              </a:rPr>
              <a:t>Self-Knowledge</a:t>
            </a:r>
            <a:br>
              <a:rPr lang="en-US" sz="3600" b="1" dirty="0" smtClean="0">
                <a:solidFill>
                  <a:srgbClr val="115964"/>
                </a:solidFill>
                <a:latin typeface="Verdana" charset="0"/>
              </a:rPr>
            </a:br>
            <a:r>
              <a:rPr lang="en-US" sz="3600" dirty="0" smtClean="0">
                <a:solidFill>
                  <a:srgbClr val="115964"/>
                </a:solidFill>
                <a:latin typeface="Verdana" charset="0"/>
              </a:rPr>
              <a:t>Sincerity</a:t>
            </a:r>
            <a:endParaRPr lang="en-US" sz="3600" dirty="0"/>
          </a:p>
        </p:txBody>
      </p:sp>
      <p:pic>
        <p:nvPicPr>
          <p:cNvPr id="6" name="Picture 18" descr="New USSC Logo 003 Small Banner"/>
          <p:cNvPicPr>
            <a:picLocks noChangeAspect="1" noChangeArrowheads="1"/>
          </p:cNvPicPr>
          <p:nvPr/>
        </p:nvPicPr>
        <p:blipFill>
          <a:blip r:embed="rId3" cstate="print"/>
          <a:srcRect/>
          <a:stretch>
            <a:fillRect/>
          </a:stretch>
        </p:blipFill>
        <p:spPr bwMode="auto">
          <a:xfrm>
            <a:off x="0" y="6096000"/>
            <a:ext cx="2209800" cy="685800"/>
          </a:xfrm>
          <a:prstGeom prst="rect">
            <a:avLst/>
          </a:prstGeom>
          <a:noFill/>
          <a:ln w="9525">
            <a:noFill/>
            <a:miter lim="800000"/>
            <a:headEnd/>
            <a:tailEnd/>
          </a:ln>
        </p:spPr>
      </p:pic>
      <p:sp>
        <p:nvSpPr>
          <p:cNvPr id="7" name="WordArt 23"/>
          <p:cNvSpPr>
            <a:spLocks noChangeArrowheads="1" noChangeShapeType="1" noTextEdit="1"/>
          </p:cNvSpPr>
          <p:nvPr/>
        </p:nvSpPr>
        <p:spPr bwMode="auto">
          <a:xfrm>
            <a:off x="990600" y="76200"/>
            <a:ext cx="6934200" cy="381000"/>
          </a:xfrm>
          <a:prstGeom prst="rect">
            <a:avLst/>
          </a:prstGeom>
        </p:spPr>
        <p:txBody>
          <a:bodyPr wrap="none" fromWordArt="1">
            <a:prstTxWarp prst="textPlain">
              <a:avLst>
                <a:gd name="adj" fmla="val 50000"/>
              </a:avLst>
            </a:prstTxWarp>
          </a:bodyPr>
          <a:lstStyle/>
          <a:p>
            <a:r>
              <a:rPr lang="en-US" sz="1600" b="1" dirty="0" smtClean="0">
                <a:solidFill>
                  <a:srgbClr val="115964"/>
                </a:solidFill>
                <a:latin typeface="Verdana" charset="0"/>
              </a:rPr>
              <a:t>Inner Transformation – Lesson 1</a:t>
            </a:r>
            <a:endParaRPr lang="en-US" sz="1600" b="1" dirty="0" smtClean="0">
              <a:solidFill>
                <a:srgbClr val="81A6E3"/>
              </a:solidFill>
              <a:latin typeface="Verdana" charset="0"/>
            </a:endParaRPr>
          </a:p>
        </p:txBody>
      </p:sp>
      <p:sp>
        <p:nvSpPr>
          <p:cNvPr id="8" name="Rectangle 19"/>
          <p:cNvSpPr>
            <a:spLocks noChangeArrowheads="1"/>
          </p:cNvSpPr>
          <p:nvPr/>
        </p:nvSpPr>
        <p:spPr bwMode="auto">
          <a:xfrm>
            <a:off x="3200400" y="6324600"/>
            <a:ext cx="3429000" cy="274637"/>
          </a:xfrm>
          <a:prstGeom prst="rect">
            <a:avLst/>
          </a:prstGeom>
          <a:noFill/>
          <a:ln w="9525">
            <a:noFill/>
            <a:miter lim="800000"/>
            <a:headEnd/>
            <a:tailEnd/>
          </a:ln>
        </p:spPr>
        <p:txBody>
          <a:bodyPr wrap="none">
            <a:prstTxWarp prst="textNoShape">
              <a:avLst/>
            </a:prstTxWarp>
            <a:spAutoFit/>
          </a:bodyPr>
          <a:lstStyle/>
          <a:p>
            <a:r>
              <a:rPr lang="en-US" sz="1200" b="1" dirty="0" smtClean="0">
                <a:solidFill>
                  <a:srgbClr val="115964"/>
                </a:solidFill>
                <a:latin typeface="Verdana" charset="0"/>
              </a:rPr>
              <a:t>2011 </a:t>
            </a:r>
            <a:r>
              <a:rPr lang="en-US" sz="1200" b="1" dirty="0">
                <a:solidFill>
                  <a:srgbClr val="115964"/>
                </a:solidFill>
                <a:latin typeface="Verdana" charset="0"/>
              </a:rPr>
              <a:t>© United States Spiritist Council</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11" name="Diagram 10"/>
          <p:cNvGraphicFramePr/>
          <p:nvPr/>
        </p:nvGraphicFramePr>
        <p:xfrm>
          <a:off x="-228600" y="1524000"/>
          <a:ext cx="9601200" cy="5253809"/>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
        <p:nvSpPr>
          <p:cNvPr id="12" name="Text Box 3"/>
          <p:cNvSpPr txBox="1">
            <a:spLocks noChangeArrowheads="1"/>
          </p:cNvSpPr>
          <p:nvPr/>
        </p:nvSpPr>
        <p:spPr bwMode="auto">
          <a:xfrm>
            <a:off x="1524000" y="1611868"/>
            <a:ext cx="6858000" cy="707886"/>
          </a:xfrm>
          <a:prstGeom prst="rect">
            <a:avLst/>
          </a:prstGeom>
          <a:noFill/>
          <a:ln w="9525">
            <a:noFill/>
            <a:miter lim="800000"/>
            <a:headEnd/>
            <a:tailEnd/>
          </a:ln>
        </p:spPr>
        <p:txBody>
          <a:bodyPr>
            <a:prstTxWarp prst="textNoShape">
              <a:avLst/>
            </a:prstTxWarp>
            <a:spAutoFit/>
          </a:bodyPr>
          <a:lstStyle/>
          <a:p>
            <a:pPr lvl="0"/>
            <a:r>
              <a:rPr lang="en-US" sz="2000" dirty="0" smtClean="0">
                <a:solidFill>
                  <a:schemeClr val="tx2"/>
                </a:solidFill>
              </a:rPr>
              <a:t>First, we can try to be objective observers of our own behavior.</a:t>
            </a:r>
          </a:p>
        </p:txBody>
      </p:sp>
      <p:sp>
        <p:nvSpPr>
          <p:cNvPr id="13" name="Text Box 4"/>
          <p:cNvSpPr txBox="1">
            <a:spLocks noChangeArrowheads="1"/>
          </p:cNvSpPr>
          <p:nvPr/>
        </p:nvSpPr>
        <p:spPr bwMode="auto">
          <a:xfrm>
            <a:off x="1524000" y="3352800"/>
            <a:ext cx="6705600" cy="1015663"/>
          </a:xfrm>
          <a:prstGeom prst="rect">
            <a:avLst/>
          </a:prstGeom>
          <a:noFill/>
          <a:ln w="9525">
            <a:noFill/>
            <a:miter lim="800000"/>
            <a:headEnd/>
            <a:tailEnd/>
          </a:ln>
        </p:spPr>
        <p:txBody>
          <a:bodyPr>
            <a:prstTxWarp prst="textNoShape">
              <a:avLst/>
            </a:prstTxWarp>
            <a:spAutoFit/>
          </a:bodyPr>
          <a:lstStyle/>
          <a:p>
            <a:pPr lvl="0"/>
            <a:r>
              <a:rPr lang="en-US" sz="2000" dirty="0" smtClean="0">
                <a:solidFill>
                  <a:schemeClr val="tx2"/>
                </a:solidFill>
              </a:rPr>
              <a:t>We can try to see ourselves through the eyes of other people, or at least consider the possibility that they have picked up on something about us that we have missed.</a:t>
            </a:r>
          </a:p>
        </p:txBody>
      </p:sp>
      <p:sp>
        <p:nvSpPr>
          <p:cNvPr id="14" name="Text Box 5"/>
          <p:cNvSpPr txBox="1">
            <a:spLocks noChangeArrowheads="1"/>
          </p:cNvSpPr>
          <p:nvPr/>
        </p:nvSpPr>
        <p:spPr bwMode="auto">
          <a:xfrm>
            <a:off x="1600200" y="5105400"/>
            <a:ext cx="7315200" cy="1477328"/>
          </a:xfrm>
          <a:prstGeom prst="rect">
            <a:avLst/>
          </a:prstGeom>
          <a:noFill/>
          <a:ln w="9525">
            <a:noFill/>
            <a:miter lim="800000"/>
            <a:headEnd/>
            <a:tailEnd/>
          </a:ln>
        </p:spPr>
        <p:txBody>
          <a:bodyPr wrap="square">
            <a:prstTxWarp prst="textNoShape">
              <a:avLst/>
            </a:prstTxWarp>
            <a:spAutoFit/>
          </a:bodyPr>
          <a:lstStyle/>
          <a:p>
            <a:pPr lvl="0"/>
            <a:r>
              <a:rPr lang="en-US" dirty="0" smtClean="0">
                <a:solidFill>
                  <a:schemeClr val="tx2"/>
                </a:solidFill>
              </a:rPr>
              <a:t>We can try to learn about ourselves by reading and assimilating findings from psychological sciences. Most of us already pay attention to medical findings that inform us about our bodies (e.g., that smoking is harmful), and it is but a small stretch of the imagination to realize we can learn about our psychological selves in the same way.</a:t>
            </a:r>
          </a:p>
        </p:txBody>
      </p:sp>
      <p:sp>
        <p:nvSpPr>
          <p:cNvPr id="16" name="Title 1"/>
          <p:cNvSpPr>
            <a:spLocks noGrp="1"/>
          </p:cNvSpPr>
          <p:nvPr>
            <p:ph type="title"/>
          </p:nvPr>
        </p:nvSpPr>
        <p:spPr>
          <a:xfrm>
            <a:off x="0" y="76200"/>
            <a:ext cx="9144000" cy="1143000"/>
          </a:xfrm>
        </p:spPr>
        <p:txBody>
          <a:bodyPr>
            <a:noAutofit/>
          </a:bodyPr>
          <a:lstStyle/>
          <a:p>
            <a:pPr algn="ctr"/>
            <a:r>
              <a:rPr lang="en-US" sz="2400" dirty="0" smtClean="0">
                <a:latin typeface="Arial" pitchFamily="84" charset="0"/>
                <a:ea typeface="ＭＳ Ｐゴシック" pitchFamily="84" charset="-128"/>
                <a:cs typeface="ＭＳ Ｐゴシック" pitchFamily="84" charset="-128"/>
              </a:rPr>
              <a:t>It seems to be to our advantage to discover what is under our mental hoods. But how can we do so, when so much of our mental lives is unavailable for introspection?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48" y="1600200"/>
            <a:ext cx="8991600" cy="990600"/>
          </a:xfrm>
        </p:spPr>
        <p:txBody>
          <a:bodyPr>
            <a:noAutofit/>
          </a:bodyPr>
          <a:lstStyle/>
          <a:p>
            <a:r>
              <a:rPr lang="en-US" sz="2800" i="1" dirty="0" smtClean="0">
                <a:solidFill>
                  <a:schemeClr val="tx2"/>
                </a:solidFill>
              </a:rPr>
              <a:t>Self-enhancement is when a person focuses on positive central traits over negative ones. </a:t>
            </a:r>
            <a:endParaRPr lang="en-US" sz="1600" dirty="0" smtClean="0">
              <a:solidFill>
                <a:schemeClr val="tx2"/>
              </a:solidFill>
              <a:latin typeface="+mj-lt"/>
              <a:ea typeface="+mj-ea"/>
              <a:cs typeface="+mj-cs"/>
            </a:endParaRPr>
          </a:p>
        </p:txBody>
      </p:sp>
      <p:sp>
        <p:nvSpPr>
          <p:cNvPr id="4" name="Title 8"/>
          <p:cNvSpPr txBox="1">
            <a:spLocks/>
          </p:cNvSpPr>
          <p:nvPr/>
        </p:nvSpPr>
        <p:spPr>
          <a:xfrm>
            <a:off x="1066800" y="0"/>
            <a:ext cx="8077200" cy="990600"/>
          </a:xfrm>
          <a:prstGeom prst="rect">
            <a:avLst/>
          </a:prstGeom>
        </p:spPr>
        <p:txBody>
          <a:bodyPr vert="horz" anchor="b">
            <a:normAutofit fontScale="90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chemeClr val="tx2"/>
                </a:solidFill>
                <a:effectLst/>
                <a:uLnTx/>
                <a:uFillTx/>
                <a:latin typeface="+mj-lt"/>
                <a:ea typeface="+mj-ea"/>
                <a:cs typeface="+mj-cs"/>
              </a:rPr>
              <a:t>ASPECTS OF self-knowledge: </a:t>
            </a:r>
            <a:br>
              <a:rPr kumimoji="0" lang="en-US" sz="3600" b="0" i="0" u="none" strike="noStrike" kern="1200" cap="all" spc="0" normalizeH="0" baseline="0" noProof="0" dirty="0" smtClean="0">
                <a:ln>
                  <a:noFill/>
                </a:ln>
                <a:solidFill>
                  <a:schemeClr val="tx2"/>
                </a:solidFill>
                <a:effectLst/>
                <a:uLnTx/>
                <a:uFillTx/>
                <a:latin typeface="+mj-lt"/>
                <a:ea typeface="+mj-ea"/>
                <a:cs typeface="+mj-cs"/>
              </a:rPr>
            </a:br>
            <a:r>
              <a:rPr kumimoji="0" lang="en-US" sz="3600" b="0" i="0" u="none" strike="noStrike" kern="1200" cap="all" spc="0" normalizeH="0" baseline="0" noProof="0" dirty="0" smtClean="0">
                <a:ln>
                  <a:noFill/>
                </a:ln>
                <a:solidFill>
                  <a:schemeClr val="tx2"/>
                </a:solidFill>
                <a:effectLst/>
                <a:uLnTx/>
                <a:uFillTx/>
                <a:latin typeface="+mj-lt"/>
                <a:ea typeface="+mj-ea"/>
                <a:cs typeface="+mj-cs"/>
              </a:rPr>
              <a:t>self-enhancement and self-verification </a:t>
            </a:r>
            <a:endParaRPr kumimoji="0" lang="en-US" sz="3600" b="0" i="0" u="none" strike="noStrike" kern="1200" cap="all" spc="0" normalizeH="0" baseline="0" noProof="0" dirty="0">
              <a:ln>
                <a:noFill/>
              </a:ln>
              <a:solidFill>
                <a:schemeClr val="tx2"/>
              </a:solidFill>
              <a:effectLst/>
              <a:uLnTx/>
              <a:uFillTx/>
              <a:latin typeface="+mj-lt"/>
              <a:ea typeface="+mj-ea"/>
              <a:cs typeface="+mj-cs"/>
            </a:endParaRPr>
          </a:p>
        </p:txBody>
      </p:sp>
      <p:sp>
        <p:nvSpPr>
          <p:cNvPr id="6" name="Content Placeholder 2"/>
          <p:cNvSpPr txBox="1">
            <a:spLocks/>
          </p:cNvSpPr>
          <p:nvPr/>
        </p:nvSpPr>
        <p:spPr>
          <a:xfrm>
            <a:off x="0" y="2667000"/>
            <a:ext cx="8991600" cy="1371600"/>
          </a:xfrm>
          <a:prstGeom prst="rect">
            <a:avLst/>
          </a:prstGeom>
        </p:spPr>
        <p:txBody>
          <a:bodyPr vert="horz">
            <a:noAutofit/>
          </a:bodyPr>
          <a:lstStyle/>
          <a:p>
            <a:pPr marL="320040" marR="0" lvl="0" indent="-320040" algn="l" defTabSz="914400" rtl="0" eaLnBrk="1" fontAlgn="auto" latinLnBrk="0" hangingPunct="1">
              <a:lnSpc>
                <a:spcPct val="100000"/>
              </a:lnSpc>
              <a:spcBef>
                <a:spcPts val="700"/>
              </a:spcBef>
              <a:spcAft>
                <a:spcPts val="0"/>
              </a:spcAft>
              <a:buClr>
                <a:schemeClr val="accent2"/>
              </a:buClr>
              <a:buSzPct val="60000"/>
              <a:buFont typeface="Wingdings"/>
              <a:buChar char=""/>
              <a:tabLst/>
              <a:defRPr/>
            </a:pPr>
            <a:r>
              <a:rPr kumimoji="0" lang="en-US" sz="2800" b="0" i="1" u="none" strike="noStrike" kern="1200" cap="none" spc="0" normalizeH="0" baseline="0" noProof="0" dirty="0" smtClean="0">
                <a:ln>
                  <a:noFill/>
                </a:ln>
                <a:solidFill>
                  <a:schemeClr val="tx2"/>
                </a:solidFill>
                <a:effectLst/>
                <a:uLnTx/>
                <a:uFillTx/>
                <a:latin typeface="+mn-lt"/>
                <a:ea typeface="+mn-ea"/>
                <a:cs typeface="+mn-cs"/>
              </a:rPr>
              <a:t>Self-verification, on the other hand, refers to preferring accurate information about the self, whether positive or negative.</a:t>
            </a:r>
            <a:endParaRPr kumimoji="0" lang="en-US" sz="1600" b="0" i="0" u="none" strike="noStrike" kern="1200" cap="none" spc="0" normalizeH="0" baseline="0" noProof="0" dirty="0" smtClean="0">
              <a:ln>
                <a:noFill/>
              </a:ln>
              <a:solidFill>
                <a:schemeClr val="tx2"/>
              </a:solidFill>
              <a:effectLst/>
              <a:uLnTx/>
              <a:uFillTx/>
              <a:latin typeface="+mj-lt"/>
              <a:ea typeface="+mj-ea"/>
              <a:cs typeface="+mj-cs"/>
            </a:endParaRPr>
          </a:p>
        </p:txBody>
      </p:sp>
      <p:sp>
        <p:nvSpPr>
          <p:cNvPr id="7" name="Content Placeholder 2"/>
          <p:cNvSpPr txBox="1">
            <a:spLocks/>
          </p:cNvSpPr>
          <p:nvPr/>
        </p:nvSpPr>
        <p:spPr>
          <a:xfrm>
            <a:off x="0" y="4114800"/>
            <a:ext cx="8991600" cy="2667000"/>
          </a:xfrm>
          <a:prstGeom prst="rect">
            <a:avLst/>
          </a:prstGeom>
        </p:spPr>
        <p:txBody>
          <a:bodyPr vert="horz">
            <a:noAutofit/>
          </a:bodyPr>
          <a:lstStyle/>
          <a:p>
            <a:pPr marL="320040" marR="0" lvl="0" indent="-320040" algn="l" defTabSz="914400" rtl="0" eaLnBrk="1" fontAlgn="auto" latinLnBrk="0" hangingPunct="1">
              <a:lnSpc>
                <a:spcPct val="100000"/>
              </a:lnSpc>
              <a:spcBef>
                <a:spcPts val="700"/>
              </a:spcBef>
              <a:spcAft>
                <a:spcPts val="0"/>
              </a:spcAft>
              <a:buClr>
                <a:schemeClr val="accent2"/>
              </a:buClr>
              <a:buSzPct val="60000"/>
              <a:buFont typeface="Wingdings"/>
              <a:buChar char=""/>
              <a:tabLst/>
              <a:defRPr/>
            </a:pPr>
            <a:r>
              <a:rPr kumimoji="0" lang="en-US" sz="2800" b="0" i="0" u="none" strike="noStrike" kern="1200" cap="none" spc="0" normalizeH="0" baseline="0" noProof="0" dirty="0" smtClean="0">
                <a:ln>
                  <a:noFill/>
                </a:ln>
                <a:solidFill>
                  <a:schemeClr val="tx2"/>
                </a:solidFill>
                <a:effectLst/>
                <a:uLnTx/>
                <a:uFillTx/>
                <a:latin typeface="+mn-lt"/>
                <a:ea typeface="+mn-ea"/>
                <a:cs typeface="+mn-cs"/>
              </a:rPr>
              <a:t>Essentially, it seems that people self-enhance more than they self-verify. For instance, we prefer accurate information about positive traits of ours over negative ones. </a:t>
            </a:r>
            <a:r>
              <a:rPr kumimoji="0" lang="en-US" sz="2800" b="0" i="0" u="none" strike="noStrike" kern="1200" cap="none" spc="0" normalizeH="0" baseline="0" noProof="0" dirty="0" smtClean="0">
                <a:ln>
                  <a:noFill/>
                </a:ln>
                <a:solidFill>
                  <a:schemeClr val="tx2"/>
                </a:solidFill>
                <a:effectLst/>
                <a:uLnTx/>
                <a:uFillTx/>
                <a:latin typeface="+mn-lt"/>
                <a:ea typeface="+mn-ea"/>
                <a:cs typeface="+mn-cs"/>
                <a:hlinkClick r:id="rId2"/>
              </a:rPr>
              <a:t> </a:t>
            </a:r>
            <a:r>
              <a:rPr kumimoji="0" lang="en-US" sz="1600" b="0" i="0" u="none" strike="noStrike" kern="1200" cap="none" spc="0" normalizeH="0" baseline="0" noProof="0" dirty="0" smtClean="0">
                <a:ln>
                  <a:noFill/>
                </a:ln>
                <a:solidFill>
                  <a:schemeClr val="tx1"/>
                </a:solidFill>
                <a:effectLst/>
                <a:uLnTx/>
                <a:uFillTx/>
                <a:latin typeface="+mn-lt"/>
                <a:ea typeface="+mn-ea"/>
                <a:cs typeface="+mn-cs"/>
                <a:hlinkClick r:id="rId2"/>
              </a:rPr>
              <a:t>http://likealake.bloghttp://likealake.blogspot.com/2009/02/selfenhancement.htmlspot.com/2009/02/self-enhancement.html</a:t>
            </a:r>
            <a:r>
              <a:rPr kumimoji="0" lang="en-US" sz="16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sz="1600" b="0" i="0" u="none" strike="noStrike" kern="1200" cap="none" spc="0" normalizeH="0" baseline="0" noProof="0" dirty="0" smtClean="0">
              <a:ln>
                <a:noFill/>
              </a:ln>
              <a:solidFill>
                <a:schemeClr val="tx2"/>
              </a:solidFill>
              <a:effectLst/>
              <a:uLnTx/>
              <a:uFillTx/>
              <a:latin typeface="+mj-lt"/>
              <a:ea typeface="+mj-ea"/>
              <a:cs typeface="+mj-cs"/>
            </a:endParaRPr>
          </a:p>
        </p:txBody>
      </p:sp>
      <p:pic>
        <p:nvPicPr>
          <p:cNvPr id="9" name="Picture 8" descr="i83369.jpg"/>
          <p:cNvPicPr>
            <a:picLocks noChangeAspect="1"/>
          </p:cNvPicPr>
          <p:nvPr/>
        </p:nvPicPr>
        <p:blipFill>
          <a:blip r:embed="rId3" cstate="print"/>
          <a:stretch>
            <a:fillRect/>
          </a:stretch>
        </p:blipFill>
        <p:spPr>
          <a:xfrm>
            <a:off x="1" y="0"/>
            <a:ext cx="1066800" cy="129539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P spid="7" grpId="0"/>
    </p:bld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0" y="1447800"/>
            <a:ext cx="8915400" cy="5410200"/>
          </a:xfrm>
        </p:spPr>
        <p:txBody>
          <a:bodyPr>
            <a:noAutofit/>
          </a:bodyPr>
          <a:lstStyle/>
          <a:p>
            <a:r>
              <a:rPr lang="en-US" sz="2800" i="1" dirty="0" smtClean="0">
                <a:solidFill>
                  <a:schemeClr val="tx2"/>
                </a:solidFill>
              </a:rPr>
              <a:t>In order to start processing the changes we need to see in our lives it’s essential that we find ways  to increase the amount of self-knowledge we have. </a:t>
            </a:r>
          </a:p>
          <a:p>
            <a:r>
              <a:rPr lang="en-US" sz="2800" dirty="0" smtClean="0">
                <a:solidFill>
                  <a:schemeClr val="tx2"/>
                </a:solidFill>
                <a:latin typeface="+mj-lt"/>
                <a:ea typeface="+mj-ea"/>
                <a:cs typeface="+mj-cs"/>
              </a:rPr>
              <a:t> </a:t>
            </a:r>
            <a:r>
              <a:rPr lang="en-US" sz="2800" i="1" dirty="0" smtClean="0">
                <a:solidFill>
                  <a:schemeClr val="tx2"/>
                </a:solidFill>
              </a:rPr>
              <a:t>If we look inside we can see our inner world of thoughts, feelings and emotions, and as we see them we understand them. </a:t>
            </a:r>
          </a:p>
          <a:p>
            <a:r>
              <a:rPr lang="en-US" sz="2800" i="1" dirty="0" smtClean="0">
                <a:solidFill>
                  <a:schemeClr val="tx2"/>
                </a:solidFill>
              </a:rPr>
              <a:t>Additionally, we are able to recognize what lead us to feel sad, happy and even spiritual. Using this assessment technique we can begin to program our inner transformation. </a:t>
            </a:r>
          </a:p>
        </p:txBody>
      </p:sp>
      <p:sp>
        <p:nvSpPr>
          <p:cNvPr id="5" name="Title 8"/>
          <p:cNvSpPr txBox="1">
            <a:spLocks/>
          </p:cNvSpPr>
          <p:nvPr/>
        </p:nvSpPr>
        <p:spPr>
          <a:xfrm>
            <a:off x="1295400" y="0"/>
            <a:ext cx="7848600" cy="685800"/>
          </a:xfrm>
          <a:prstGeom prst="rect">
            <a:avLst/>
          </a:prstGeom>
        </p:spPr>
        <p:txBody>
          <a:bodyPr vert="horz" anchor="b">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chemeClr val="tx2"/>
                </a:solidFill>
                <a:effectLst/>
                <a:uLnTx/>
                <a:uFillTx/>
                <a:latin typeface="+mj-lt"/>
                <a:ea typeface="+mj-ea"/>
                <a:cs typeface="+mj-cs"/>
              </a:rPr>
              <a:t>Self-Knowledge and Inner Change</a:t>
            </a:r>
            <a:endParaRPr kumimoji="0" lang="en-US" sz="3600" b="0" i="0" u="none" strike="noStrike" kern="1200" cap="all" spc="0" normalizeH="0" baseline="0" noProof="0" dirty="0">
              <a:ln>
                <a:noFill/>
              </a:ln>
              <a:solidFill>
                <a:schemeClr val="tx2"/>
              </a:solidFill>
              <a:effectLst/>
              <a:uLnTx/>
              <a:uFillTx/>
              <a:latin typeface="+mj-lt"/>
              <a:ea typeface="+mj-ea"/>
              <a:cs typeface="+mj-cs"/>
            </a:endParaRPr>
          </a:p>
        </p:txBody>
      </p:sp>
      <p:pic>
        <p:nvPicPr>
          <p:cNvPr id="6" name="Picture 5" descr="higherself.gif"/>
          <p:cNvPicPr>
            <a:picLocks noChangeAspect="1"/>
          </p:cNvPicPr>
          <p:nvPr/>
        </p:nvPicPr>
        <p:blipFill>
          <a:blip r:embed="rId2" cstate="print"/>
          <a:stretch>
            <a:fillRect/>
          </a:stretch>
        </p:blipFill>
        <p:spPr>
          <a:xfrm>
            <a:off x="0" y="0"/>
            <a:ext cx="1295400" cy="1295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0" y="1371600"/>
            <a:ext cx="9144000" cy="5486400"/>
          </a:xfrm>
        </p:spPr>
        <p:txBody>
          <a:bodyPr>
            <a:noAutofit/>
          </a:bodyPr>
          <a:lstStyle/>
          <a:p>
            <a:r>
              <a:rPr lang="en-US" sz="2800" i="1" dirty="0" smtClean="0">
                <a:solidFill>
                  <a:schemeClr val="tx2"/>
                </a:solidFill>
              </a:rPr>
              <a:t>Thus, we can work on what needs to be changed in our actions, our lives, and in the way we relate to others. </a:t>
            </a:r>
          </a:p>
          <a:p>
            <a:r>
              <a:rPr lang="en-US" sz="2800" i="1" dirty="0" smtClean="0">
                <a:solidFill>
                  <a:schemeClr val="tx2"/>
                </a:solidFill>
              </a:rPr>
              <a:t>We are able to unlock our inner secrets and embark on an incredible journey of self-transformation.</a:t>
            </a:r>
          </a:p>
          <a:p>
            <a:r>
              <a:rPr lang="en-US" sz="2800" i="1" dirty="0" smtClean="0">
                <a:solidFill>
                  <a:schemeClr val="tx2"/>
                </a:solidFill>
              </a:rPr>
              <a:t>But, it is crucial to remove certain concepts that are rooted in ourselves that put us down, such as: I will never get better; I will never get what I want, </a:t>
            </a:r>
            <a:r>
              <a:rPr lang="en-US" sz="2800" dirty="0" smtClean="0">
                <a:solidFill>
                  <a:schemeClr val="tx2"/>
                </a:solidFill>
              </a:rPr>
              <a:t>or</a:t>
            </a:r>
            <a:r>
              <a:rPr lang="en-US" sz="2800" i="1" dirty="0" smtClean="0">
                <a:solidFill>
                  <a:schemeClr val="tx2"/>
                </a:solidFill>
              </a:rPr>
              <a:t> I will never be happy. </a:t>
            </a:r>
          </a:p>
          <a:p>
            <a:r>
              <a:rPr lang="en-US" sz="2800" i="1" dirty="0" smtClean="0">
                <a:solidFill>
                  <a:schemeClr val="tx2"/>
                </a:solidFill>
              </a:rPr>
              <a:t>Whatever we work on improves. </a:t>
            </a:r>
            <a:r>
              <a:rPr lang="en-US" sz="2800" dirty="0" smtClean="0">
                <a:solidFill>
                  <a:schemeClr val="tx2"/>
                </a:solidFill>
              </a:rPr>
              <a:t>Most often, we find what </a:t>
            </a:r>
            <a:r>
              <a:rPr lang="en-US" sz="2800" i="1" dirty="0" smtClean="0">
                <a:solidFill>
                  <a:schemeClr val="tx2"/>
                </a:solidFill>
              </a:rPr>
              <a:t>we’re looking for. </a:t>
            </a:r>
          </a:p>
          <a:p>
            <a:pPr lvl="0"/>
            <a:r>
              <a:rPr lang="en-US" sz="2800" i="1" dirty="0" smtClean="0">
                <a:solidFill>
                  <a:schemeClr val="tx2"/>
                </a:solidFill>
              </a:rPr>
              <a:t>But we need to recognize it when we find it. Those who believe they'll never find it, often miss hat is right from under their noses.</a:t>
            </a:r>
          </a:p>
          <a:p>
            <a:endParaRPr lang="en-US" sz="1600" dirty="0" smtClean="0">
              <a:solidFill>
                <a:schemeClr val="tx2"/>
              </a:solidFill>
              <a:latin typeface="+mj-lt"/>
              <a:ea typeface="+mj-ea"/>
              <a:cs typeface="+mj-cs"/>
            </a:endParaRPr>
          </a:p>
        </p:txBody>
      </p:sp>
      <p:sp>
        <p:nvSpPr>
          <p:cNvPr id="5" name="Title 8"/>
          <p:cNvSpPr txBox="1">
            <a:spLocks/>
          </p:cNvSpPr>
          <p:nvPr/>
        </p:nvSpPr>
        <p:spPr>
          <a:xfrm>
            <a:off x="1143000" y="0"/>
            <a:ext cx="8001000" cy="685800"/>
          </a:xfrm>
          <a:prstGeom prst="rect">
            <a:avLst/>
          </a:prstGeom>
        </p:spPr>
        <p:txBody>
          <a:bodyPr vert="horz" anchor="b">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chemeClr val="tx2"/>
                </a:solidFill>
                <a:effectLst/>
                <a:uLnTx/>
                <a:uFillTx/>
                <a:latin typeface="+mj-lt"/>
                <a:ea typeface="+mj-ea"/>
                <a:cs typeface="+mj-cs"/>
              </a:rPr>
              <a:t>Self-Knowledge and Inner Change</a:t>
            </a:r>
            <a:endParaRPr kumimoji="0" lang="en-US" sz="3600" b="0" i="0" u="none" strike="noStrike" kern="1200" cap="all" spc="0" normalizeH="0" baseline="0" noProof="0" dirty="0">
              <a:ln>
                <a:noFill/>
              </a:ln>
              <a:solidFill>
                <a:schemeClr val="tx2"/>
              </a:solidFill>
              <a:effectLst/>
              <a:uLnTx/>
              <a:uFillTx/>
              <a:latin typeface="+mj-lt"/>
              <a:ea typeface="+mj-ea"/>
              <a:cs typeface="+mj-cs"/>
            </a:endParaRPr>
          </a:p>
        </p:txBody>
      </p:sp>
      <p:pic>
        <p:nvPicPr>
          <p:cNvPr id="6" name="Picture 5"/>
          <p:cNvPicPr>
            <a:picLocks noChangeAspect="1"/>
          </p:cNvPicPr>
          <p:nvPr/>
        </p:nvPicPr>
        <p:blipFill>
          <a:blip r:embed="rId2" cstate="print"/>
          <a:stretch>
            <a:fillRect/>
          </a:stretch>
        </p:blipFill>
        <p:spPr>
          <a:xfrm>
            <a:off x="0" y="0"/>
            <a:ext cx="1143000" cy="1295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descr="0511-0902-1720-3620_Man_Sitting_on_His_Roof_in_a_Flood_clipart_image.jpg.png"/>
          <p:cNvPicPr>
            <a:picLocks noChangeAspect="1"/>
          </p:cNvPicPr>
          <p:nvPr/>
        </p:nvPicPr>
        <p:blipFill>
          <a:blip r:embed="rId2" cstate="print"/>
          <a:stretch>
            <a:fillRect/>
          </a:stretch>
        </p:blipFill>
        <p:spPr>
          <a:xfrm>
            <a:off x="6248400" y="4085315"/>
            <a:ext cx="2895600" cy="2772684"/>
          </a:xfrm>
          <a:prstGeom prst="rect">
            <a:avLst/>
          </a:prstGeom>
        </p:spPr>
      </p:pic>
      <p:sp>
        <p:nvSpPr>
          <p:cNvPr id="6" name="Content Placeholder 2"/>
          <p:cNvSpPr txBox="1">
            <a:spLocks/>
          </p:cNvSpPr>
          <p:nvPr/>
        </p:nvSpPr>
        <p:spPr>
          <a:xfrm>
            <a:off x="0" y="1447800"/>
            <a:ext cx="9144000" cy="990600"/>
          </a:xfrm>
          <a:prstGeom prst="rect">
            <a:avLst/>
          </a:prstGeom>
        </p:spPr>
        <p:txBody>
          <a:bodyPr>
            <a:prstTxWarp prst="textNoShape">
              <a:avLst/>
            </a:prstTxWarp>
            <a:noAutofit/>
          </a:bodyPr>
          <a:lstStyle/>
          <a:p>
            <a:r>
              <a:rPr lang="en-US" sz="2800" dirty="0" smtClean="0">
                <a:solidFill>
                  <a:schemeClr val="tx2"/>
                </a:solidFill>
                <a:latin typeface="+mj-lt"/>
                <a:ea typeface="+mj-ea"/>
                <a:cs typeface="+mj-cs"/>
              </a:rPr>
              <a:t>A man is sitting on the roof of his house as the whole village is flooded, including his house. The water level is still rising. </a:t>
            </a:r>
          </a:p>
        </p:txBody>
      </p:sp>
      <p:sp>
        <p:nvSpPr>
          <p:cNvPr id="8" name="Content Placeholder 2"/>
          <p:cNvSpPr txBox="1">
            <a:spLocks/>
          </p:cNvSpPr>
          <p:nvPr/>
        </p:nvSpPr>
        <p:spPr>
          <a:xfrm>
            <a:off x="0" y="4572000"/>
            <a:ext cx="6096000" cy="2057400"/>
          </a:xfrm>
          <a:prstGeom prst="rect">
            <a:avLst/>
          </a:prstGeom>
        </p:spPr>
        <p:txBody>
          <a:bodyPr>
            <a:prstTxWarp prst="textNoShape">
              <a:avLst/>
            </a:prstTxWarp>
            <a:noAutofit/>
          </a:bodyPr>
          <a:lstStyle/>
          <a:p>
            <a:pPr lvl="0"/>
            <a:r>
              <a:rPr lang="en-US" sz="2800" dirty="0" smtClean="0">
                <a:solidFill>
                  <a:schemeClr val="tx2"/>
                </a:solidFill>
                <a:latin typeface="+mj-lt"/>
                <a:ea typeface="+mj-ea"/>
                <a:cs typeface="+mj-cs"/>
              </a:rPr>
              <a:t>"The man drowns, goes to heaven and asks God, </a:t>
            </a:r>
            <a:r>
              <a:rPr lang="en-US" sz="2800" i="1" dirty="0" smtClean="0">
                <a:solidFill>
                  <a:schemeClr val="tx2"/>
                </a:solidFill>
                <a:latin typeface="+mj-lt"/>
                <a:ea typeface="+mj-ea"/>
                <a:cs typeface="+mj-cs"/>
              </a:rPr>
              <a:t>Where were you when I needed you?</a:t>
            </a:r>
            <a:r>
              <a:rPr lang="en-US" sz="2800" dirty="0" smtClean="0">
                <a:solidFill>
                  <a:schemeClr val="tx2"/>
                </a:solidFill>
                <a:latin typeface="+mj-lt"/>
                <a:ea typeface="+mj-ea"/>
                <a:cs typeface="+mj-cs"/>
              </a:rPr>
              <a:t> God answers, </a:t>
            </a:r>
            <a:r>
              <a:rPr lang="en-US" sz="2800" i="1" dirty="0" smtClean="0">
                <a:solidFill>
                  <a:schemeClr val="tx2"/>
                </a:solidFill>
                <a:latin typeface="+mj-lt"/>
                <a:ea typeface="+mj-ea"/>
                <a:cs typeface="+mj-cs"/>
              </a:rPr>
              <a:t>I sent you a boat and a helicopter. Where were you?</a:t>
            </a:r>
          </a:p>
        </p:txBody>
      </p:sp>
      <p:sp>
        <p:nvSpPr>
          <p:cNvPr id="10" name="Title 8"/>
          <p:cNvSpPr txBox="1">
            <a:spLocks/>
          </p:cNvSpPr>
          <p:nvPr/>
        </p:nvSpPr>
        <p:spPr>
          <a:xfrm>
            <a:off x="0" y="0"/>
            <a:ext cx="9144000" cy="685800"/>
          </a:xfrm>
          <a:prstGeom prst="rect">
            <a:avLst/>
          </a:prstGeom>
        </p:spPr>
        <p:txBody>
          <a:bodyPr vert="horz" anchor="b">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smtClean="0">
                <a:ln>
                  <a:noFill/>
                </a:ln>
                <a:solidFill>
                  <a:schemeClr val="tx2"/>
                </a:solidFill>
                <a:effectLst/>
                <a:uLnTx/>
                <a:uFillTx/>
                <a:latin typeface="+mj-lt"/>
                <a:ea typeface="+mj-ea"/>
                <a:cs typeface="+mj-cs"/>
              </a:rPr>
              <a:t>Self-Knowledge and Inner Change</a:t>
            </a:r>
            <a:endParaRPr kumimoji="0" lang="en-US" sz="3600" b="0" i="0" u="none" strike="noStrike" kern="1200" cap="all" spc="0" normalizeH="0" baseline="0" noProof="0" dirty="0">
              <a:ln>
                <a:noFill/>
              </a:ln>
              <a:solidFill>
                <a:schemeClr val="tx2"/>
              </a:solidFill>
              <a:effectLst/>
              <a:uLnTx/>
              <a:uFillTx/>
              <a:latin typeface="+mj-lt"/>
              <a:ea typeface="+mj-ea"/>
              <a:cs typeface="+mj-cs"/>
            </a:endParaRPr>
          </a:p>
        </p:txBody>
      </p:sp>
      <p:sp>
        <p:nvSpPr>
          <p:cNvPr id="11" name="Content Placeholder 2"/>
          <p:cNvSpPr txBox="1">
            <a:spLocks/>
          </p:cNvSpPr>
          <p:nvPr/>
        </p:nvSpPr>
        <p:spPr>
          <a:xfrm>
            <a:off x="0" y="2438400"/>
            <a:ext cx="9144000" cy="2895600"/>
          </a:xfrm>
          <a:prstGeom prst="rect">
            <a:avLst/>
          </a:prstGeom>
        </p:spPr>
        <p:txBody>
          <a:bodyPr>
            <a:prstTxWarp prst="textNoShape">
              <a:avLst/>
            </a:prstTxWarp>
            <a:noAutofit/>
          </a:bodyPr>
          <a:lstStyle/>
          <a:p>
            <a:r>
              <a:rPr lang="en-US" sz="2800" dirty="0" smtClean="0">
                <a:solidFill>
                  <a:schemeClr val="tx2"/>
                </a:solidFill>
                <a:latin typeface="+mj-lt"/>
                <a:ea typeface="+mj-ea"/>
                <a:cs typeface="+mj-cs"/>
              </a:rPr>
              <a:t>A man comes on a boat and asks him to get in, but he says he is waiting for God to rescue him. A little later, a helicopter circles around and drops a rope and a chair for him to get on board but the man says he wants only God to rescue him.</a:t>
            </a:r>
          </a:p>
          <a:p>
            <a:pPr lvl="0"/>
            <a:endParaRPr lang="en-US" sz="2800" dirty="0" smtClean="0">
              <a:solidFill>
                <a:schemeClr val="tx2"/>
              </a:solidFill>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Content Placeholder 2"/>
          <p:cNvSpPr txBox="1">
            <a:spLocks/>
          </p:cNvSpPr>
          <p:nvPr/>
        </p:nvSpPr>
        <p:spPr>
          <a:xfrm>
            <a:off x="4114800" y="1676400"/>
            <a:ext cx="4648200" cy="3276600"/>
          </a:xfrm>
          <a:prstGeom prst="rect">
            <a:avLst/>
          </a:prstGeom>
        </p:spPr>
        <p:txBody>
          <a:bodyPr>
            <a:prstTxWarp prst="textNoShape">
              <a:avLst/>
            </a:prstTxWarp>
            <a:noAutofit/>
          </a:bodyPr>
          <a:lstStyle/>
          <a:p>
            <a:pPr lvl="0"/>
            <a:r>
              <a:rPr lang="en-US" sz="2800" dirty="0" smtClean="0">
                <a:solidFill>
                  <a:schemeClr val="tx2"/>
                </a:solidFill>
                <a:latin typeface="+mj-lt"/>
                <a:ea typeface="+mj-ea"/>
                <a:cs typeface="+mj-cs"/>
              </a:rPr>
              <a:t>If there is a will, you will find the way to get there or as close to it as possible. If there is a will to change, you can most certainly change. If you lack the will to change, nobody can show you how. </a:t>
            </a:r>
          </a:p>
          <a:p>
            <a:endParaRPr lang="en-US" sz="2800" dirty="0" smtClean="0">
              <a:solidFill>
                <a:schemeClr val="tx2"/>
              </a:solidFill>
              <a:latin typeface="+mj-lt"/>
              <a:ea typeface="+mj-ea"/>
              <a:cs typeface="+mj-cs"/>
            </a:endParaRPr>
          </a:p>
          <a:p>
            <a:pPr lvl="0"/>
            <a:endParaRPr lang="en-US" sz="2800" dirty="0" smtClean="0">
              <a:solidFill>
                <a:schemeClr val="tx2"/>
              </a:solidFill>
              <a:latin typeface="+mj-lt"/>
              <a:ea typeface="+mj-ea"/>
              <a:cs typeface="+mj-cs"/>
            </a:endParaRPr>
          </a:p>
        </p:txBody>
      </p:sp>
      <p:sp>
        <p:nvSpPr>
          <p:cNvPr id="8" name="Content Placeholder 2"/>
          <p:cNvSpPr txBox="1">
            <a:spLocks/>
          </p:cNvSpPr>
          <p:nvPr/>
        </p:nvSpPr>
        <p:spPr>
          <a:xfrm>
            <a:off x="0" y="5334000"/>
            <a:ext cx="9144000" cy="1295400"/>
          </a:xfrm>
          <a:prstGeom prst="rect">
            <a:avLst/>
          </a:prstGeom>
        </p:spPr>
        <p:txBody>
          <a:bodyPr>
            <a:prstTxWarp prst="textNoShape">
              <a:avLst/>
            </a:prstTxWarp>
            <a:noAutofit/>
          </a:bodyPr>
          <a:lstStyle/>
          <a:p>
            <a:pPr lvl="0"/>
            <a:r>
              <a:rPr lang="en-US" sz="3600" dirty="0" smtClean="0">
                <a:solidFill>
                  <a:schemeClr val="tx2"/>
                </a:solidFill>
                <a:latin typeface="+mj-lt"/>
                <a:ea typeface="+mj-ea"/>
                <a:cs typeface="+mj-cs"/>
              </a:rPr>
              <a:t>Remember, it is easier to change ourselves than someone else, but we must be willing to change.</a:t>
            </a:r>
          </a:p>
        </p:txBody>
      </p:sp>
      <p:sp>
        <p:nvSpPr>
          <p:cNvPr id="10" name="Title 8"/>
          <p:cNvSpPr txBox="1">
            <a:spLocks/>
          </p:cNvSpPr>
          <p:nvPr/>
        </p:nvSpPr>
        <p:spPr>
          <a:xfrm>
            <a:off x="0" y="0"/>
            <a:ext cx="9144000" cy="685800"/>
          </a:xfrm>
          <a:prstGeom prst="rect">
            <a:avLst/>
          </a:prstGeom>
        </p:spPr>
        <p:txBody>
          <a:bodyPr vert="horz" anchor="b">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smtClean="0">
                <a:ln>
                  <a:noFill/>
                </a:ln>
                <a:solidFill>
                  <a:schemeClr val="tx2"/>
                </a:solidFill>
                <a:effectLst/>
                <a:uLnTx/>
                <a:uFillTx/>
                <a:latin typeface="+mj-lt"/>
                <a:ea typeface="+mj-ea"/>
                <a:cs typeface="+mj-cs"/>
              </a:rPr>
              <a:t>Self-Knowledge and Inner Change</a:t>
            </a:r>
            <a:endParaRPr kumimoji="0" lang="en-US" sz="3600" b="0" i="0" u="none" strike="noStrike" kern="1200" cap="all" spc="0" normalizeH="0" baseline="0" noProof="0" dirty="0">
              <a:ln>
                <a:noFill/>
              </a:ln>
              <a:solidFill>
                <a:schemeClr val="tx2"/>
              </a:solidFill>
              <a:effectLst/>
              <a:uLnTx/>
              <a:uFillTx/>
              <a:latin typeface="+mj-lt"/>
              <a:ea typeface="+mj-ea"/>
              <a:cs typeface="+mj-cs"/>
            </a:endParaRPr>
          </a:p>
        </p:txBody>
      </p:sp>
      <p:pic>
        <p:nvPicPr>
          <p:cNvPr id="7" name="Picture 6" descr="Spirituality-What-a-Concept.jpg"/>
          <p:cNvPicPr>
            <a:picLocks noChangeAspect="1"/>
          </p:cNvPicPr>
          <p:nvPr/>
        </p:nvPicPr>
        <p:blipFill>
          <a:blip r:embed="rId2" cstate="print"/>
          <a:stretch>
            <a:fillRect/>
          </a:stretch>
        </p:blipFill>
        <p:spPr>
          <a:xfrm>
            <a:off x="0" y="1828800"/>
            <a:ext cx="4472840" cy="33528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Content Placeholder 2"/>
          <p:cNvSpPr txBox="1">
            <a:spLocks/>
          </p:cNvSpPr>
          <p:nvPr/>
        </p:nvSpPr>
        <p:spPr>
          <a:xfrm>
            <a:off x="0" y="0"/>
            <a:ext cx="9144000" cy="3505200"/>
          </a:xfrm>
          <a:prstGeom prst="rect">
            <a:avLst/>
          </a:prstGeom>
        </p:spPr>
        <p:txBody>
          <a:bodyPr>
            <a:prstTxWarp prst="textNoShape">
              <a:avLst/>
            </a:prstTxWarp>
            <a:noAutofit/>
          </a:bodyPr>
          <a:lstStyle/>
          <a:p>
            <a:pPr algn="ctr"/>
            <a:r>
              <a:rPr lang="en-US" sz="3600" cap="all" dirty="0" smtClean="0">
                <a:solidFill>
                  <a:schemeClr val="tx2"/>
                </a:solidFill>
                <a:latin typeface="+mj-lt"/>
                <a:ea typeface="+mj-ea"/>
                <a:cs typeface="+mj-cs"/>
              </a:rPr>
              <a:t>Knowing others is intelligence; knowing yourself is true wisdom. Mastering others is strength; </a:t>
            </a:r>
          </a:p>
          <a:p>
            <a:pPr algn="ctr"/>
            <a:r>
              <a:rPr lang="en-US" sz="3600" cap="all" dirty="0" smtClean="0">
                <a:solidFill>
                  <a:schemeClr val="tx2"/>
                </a:solidFill>
                <a:latin typeface="+mj-lt"/>
                <a:ea typeface="+mj-ea"/>
                <a:cs typeface="+mj-cs"/>
              </a:rPr>
              <a:t>mastering yourself is true power. </a:t>
            </a:r>
            <a:br>
              <a:rPr lang="en-US" sz="3600" cap="all" dirty="0" smtClean="0">
                <a:solidFill>
                  <a:schemeClr val="tx2"/>
                </a:solidFill>
                <a:latin typeface="+mj-lt"/>
                <a:ea typeface="+mj-ea"/>
                <a:cs typeface="+mj-cs"/>
              </a:rPr>
            </a:br>
            <a:r>
              <a:rPr lang="en-US" sz="3600" cap="all" dirty="0" smtClean="0">
                <a:solidFill>
                  <a:schemeClr val="tx2"/>
                </a:solidFill>
                <a:latin typeface="+mj-lt"/>
                <a:ea typeface="+mj-ea"/>
                <a:cs typeface="+mj-cs"/>
              </a:rPr>
              <a:t> </a:t>
            </a:r>
            <a:r>
              <a:rPr lang="en-US" sz="2800" cap="all" dirty="0" smtClean="0">
                <a:solidFill>
                  <a:schemeClr val="tx2"/>
                </a:solidFill>
                <a:latin typeface="+mj-lt"/>
                <a:ea typeface="+mj-ea"/>
                <a:cs typeface="+mj-cs"/>
              </a:rPr>
              <a:t>Tao Te </a:t>
            </a:r>
            <a:r>
              <a:rPr lang="en-US" sz="2800" cap="all" dirty="0" err="1" smtClean="0">
                <a:solidFill>
                  <a:schemeClr val="tx2"/>
                </a:solidFill>
                <a:latin typeface="+mj-lt"/>
                <a:ea typeface="+mj-ea"/>
                <a:cs typeface="+mj-cs"/>
              </a:rPr>
              <a:t>Ching</a:t>
            </a:r>
            <a:endParaRPr lang="en-US" sz="2800" cap="all" dirty="0" smtClean="0">
              <a:solidFill>
                <a:schemeClr val="tx2"/>
              </a:solidFill>
              <a:latin typeface="+mj-lt"/>
              <a:ea typeface="+mj-ea"/>
              <a:cs typeface="+mj-cs"/>
            </a:endParaRPr>
          </a:p>
        </p:txBody>
      </p:sp>
      <p:sp>
        <p:nvSpPr>
          <p:cNvPr id="8" name="Content Placeholder 2"/>
          <p:cNvSpPr txBox="1">
            <a:spLocks/>
          </p:cNvSpPr>
          <p:nvPr/>
        </p:nvSpPr>
        <p:spPr>
          <a:xfrm>
            <a:off x="0" y="4191000"/>
            <a:ext cx="8991600" cy="2209800"/>
          </a:xfrm>
          <a:prstGeom prst="rect">
            <a:avLst/>
          </a:prstGeom>
        </p:spPr>
        <p:txBody>
          <a:bodyPr>
            <a:prstTxWarp prst="textNoShape">
              <a:avLst/>
            </a:prstTxWarp>
            <a:noAutofit/>
          </a:bodyPr>
          <a:lstStyle/>
          <a:p>
            <a:endParaRPr lang="en-US" sz="3200" i="1" dirty="0" smtClean="0">
              <a:solidFill>
                <a:schemeClr val="tx2"/>
              </a:solidFill>
              <a:latin typeface="+mj-lt"/>
              <a:ea typeface="+mj-ea"/>
              <a:cs typeface="+mj-cs"/>
            </a:endParaRPr>
          </a:p>
        </p:txBody>
      </p:sp>
      <p:grpSp>
        <p:nvGrpSpPr>
          <p:cNvPr id="2" name="Group 14"/>
          <p:cNvGrpSpPr/>
          <p:nvPr/>
        </p:nvGrpSpPr>
        <p:grpSpPr>
          <a:xfrm>
            <a:off x="6507661" y="2422525"/>
            <a:ext cx="2636339" cy="3521075"/>
            <a:chOff x="914400" y="2286000"/>
            <a:chExt cx="2636339" cy="3521075"/>
          </a:xfrm>
        </p:grpSpPr>
        <p:pic>
          <p:nvPicPr>
            <p:cNvPr id="13" name="Picture 12" descr="lao-tzu-field1.jpg"/>
            <p:cNvPicPr>
              <a:picLocks noChangeAspect="1"/>
            </p:cNvPicPr>
            <p:nvPr/>
          </p:nvPicPr>
          <p:blipFill>
            <a:blip r:embed="rId2" cstate="print"/>
            <a:stretch>
              <a:fillRect/>
            </a:stretch>
          </p:blipFill>
          <p:spPr>
            <a:xfrm>
              <a:off x="914400" y="2286000"/>
              <a:ext cx="2636339" cy="35210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4" name="Rectangle 13"/>
            <p:cNvSpPr/>
            <p:nvPr/>
          </p:nvSpPr>
          <p:spPr>
            <a:xfrm>
              <a:off x="1295400" y="5181600"/>
              <a:ext cx="1780369" cy="523220"/>
            </a:xfrm>
            <a:prstGeom prst="rect">
              <a:avLst/>
            </a:prstGeom>
          </p:spPr>
          <p:txBody>
            <a:bodyPr wrap="square">
              <a:spAutoFit/>
            </a:bodyPr>
            <a:lstStyle/>
            <a:p>
              <a:pPr algn="r"/>
              <a:r>
                <a:rPr lang="en-US" sz="1600" i="1" dirty="0" smtClean="0">
                  <a:solidFill>
                    <a:srgbClr val="FFFF00"/>
                  </a:solidFill>
                  <a:latin typeface="+mn-lt"/>
                  <a:ea typeface="+mn-ea"/>
                  <a:cs typeface="+mn-cs"/>
                </a:rPr>
                <a:t>Lao Tzu  </a:t>
              </a:r>
            </a:p>
            <a:p>
              <a:pPr algn="r"/>
              <a:r>
                <a:rPr lang="en-US" sz="1200" i="1" dirty="0" smtClean="0">
                  <a:solidFill>
                    <a:srgbClr val="FFFF00"/>
                  </a:solidFill>
                  <a:latin typeface="+mn-lt"/>
                  <a:ea typeface="+mn-ea"/>
                  <a:cs typeface="+mn-cs"/>
                </a:rPr>
                <a:t>Chinese Philosopher</a:t>
              </a:r>
            </a:p>
          </p:txBody>
        </p:sp>
      </p:grpSp>
      <p:sp>
        <p:nvSpPr>
          <p:cNvPr id="17" name="Content Placeholder 2"/>
          <p:cNvSpPr txBox="1">
            <a:spLocks/>
          </p:cNvSpPr>
          <p:nvPr/>
        </p:nvSpPr>
        <p:spPr>
          <a:xfrm>
            <a:off x="0" y="3733800"/>
            <a:ext cx="6477000" cy="1981200"/>
          </a:xfrm>
          <a:prstGeom prst="rect">
            <a:avLst/>
          </a:prstGeom>
        </p:spPr>
        <p:txBody>
          <a:bodyPr>
            <a:prstTxWarp prst="textNoShape">
              <a:avLst/>
            </a:prstTxWarp>
            <a:noAutofit/>
          </a:bodyPr>
          <a:lstStyle/>
          <a:p>
            <a:pPr algn="ctr"/>
            <a:r>
              <a:rPr lang="en-US" sz="3200" cap="all" dirty="0" smtClean="0">
                <a:solidFill>
                  <a:schemeClr val="tx2"/>
                </a:solidFill>
                <a:latin typeface="+mj-lt"/>
                <a:ea typeface="+mj-ea"/>
                <a:cs typeface="+mj-cs"/>
              </a:rPr>
              <a:t>He who knows others is wise; He who know himself is enlightened.</a:t>
            </a:r>
          </a:p>
          <a:p>
            <a:pPr algn="ctr"/>
            <a:r>
              <a:rPr lang="en-US" sz="2000" cap="all" dirty="0" smtClean="0">
                <a:solidFill>
                  <a:schemeClr val="tx2"/>
                </a:solidFill>
              </a:rPr>
              <a:t>Tao Te </a:t>
            </a:r>
            <a:r>
              <a:rPr lang="en-US" sz="2000" cap="all" dirty="0" err="1" smtClean="0">
                <a:solidFill>
                  <a:schemeClr val="tx2"/>
                </a:solidFill>
              </a:rPr>
              <a:t>Ching</a:t>
            </a:r>
            <a:endParaRPr lang="en-US" sz="2000" cap="all" dirty="0" smtClean="0">
              <a:solidFill>
                <a:schemeClr val="tx2"/>
              </a:solidFill>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Snip Same Side Corner Rectangle 6"/>
          <p:cNvSpPr/>
          <p:nvPr/>
        </p:nvSpPr>
        <p:spPr>
          <a:xfrm>
            <a:off x="0" y="5866560"/>
            <a:ext cx="9144000" cy="991440"/>
          </a:xfrm>
          <a:prstGeom prst="snip2SameRect">
            <a:avLst/>
          </a:prstGeom>
          <a:gradFill>
            <a:gsLst>
              <a:gs pos="0">
                <a:schemeClr val="accent1">
                  <a:tint val="100000"/>
                  <a:shade val="100000"/>
                  <a:satMod val="130000"/>
                </a:schemeClr>
              </a:gs>
              <a:gs pos="62000">
                <a:schemeClr val="bg1">
                  <a:lumMod val="95000"/>
                </a:schemeClr>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5257800"/>
            <a:ext cx="3420360" cy="586800"/>
          </a:xfrm>
        </p:spPr>
        <p:txBody>
          <a:bodyPr>
            <a:normAutofit/>
          </a:bodyPr>
          <a:lstStyle/>
          <a:p>
            <a:r>
              <a:rPr lang="en-US" sz="1800" dirty="0" smtClean="0">
                <a:solidFill>
                  <a:schemeClr val="bg2">
                    <a:lumMod val="50000"/>
                  </a:schemeClr>
                </a:solidFill>
              </a:rPr>
              <a:t>United States Spiritist Council</a:t>
            </a:r>
            <a:endParaRPr lang="en-US" sz="1800" dirty="0">
              <a:solidFill>
                <a:schemeClr val="bg2">
                  <a:lumMod val="50000"/>
                </a:schemeClr>
              </a:solidFill>
            </a:endParaRPr>
          </a:p>
        </p:txBody>
      </p:sp>
      <p:pic>
        <p:nvPicPr>
          <p:cNvPr id="6" name="Picture 5" descr="Spiritism_for_everyone_header02.jpg.png"/>
          <p:cNvPicPr>
            <a:picLocks noChangeAspect="1"/>
          </p:cNvPicPr>
          <p:nvPr/>
        </p:nvPicPr>
        <p:blipFill>
          <a:blip r:embed="rId2"/>
          <a:stretch>
            <a:fillRect/>
          </a:stretch>
        </p:blipFill>
        <p:spPr>
          <a:xfrm>
            <a:off x="0" y="77760"/>
            <a:ext cx="9144000" cy="3007895"/>
          </a:xfrm>
          <a:prstGeom prst="rect">
            <a:avLst/>
          </a:prstGeom>
        </p:spPr>
      </p:pic>
      <p:sp>
        <p:nvSpPr>
          <p:cNvPr id="8" name="Title 1"/>
          <p:cNvSpPr txBox="1">
            <a:spLocks/>
          </p:cNvSpPr>
          <p:nvPr/>
        </p:nvSpPr>
        <p:spPr>
          <a:xfrm>
            <a:off x="4328471" y="3897624"/>
            <a:ext cx="4035072" cy="1143000"/>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rmAutofit fontScale="92500" lnSpcReduction="20000"/>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n-US" sz="2800" dirty="0" smtClean="0">
                <a:solidFill>
                  <a:schemeClr val="tx1">
                    <a:lumMod val="65000"/>
                    <a:lumOff val="35000"/>
                  </a:schemeClr>
                </a:solidFill>
                <a:latin typeface="+mj-lt"/>
                <a:ea typeface="+mj-ea"/>
                <a:cs typeface="+mj-cs"/>
              </a:rPr>
              <a:t>Visit our website for </a:t>
            </a:r>
          </a:p>
          <a:p>
            <a:pPr marL="0" marR="0" lvl="0" indent="0" algn="ctr" defTabSz="457200" rtl="0" eaLnBrk="1" fontAlgn="auto" latinLnBrk="0" hangingPunct="1">
              <a:lnSpc>
                <a:spcPct val="100000"/>
              </a:lnSpc>
              <a:spcBef>
                <a:spcPct val="0"/>
              </a:spcBef>
              <a:spcAft>
                <a:spcPts val="0"/>
              </a:spcAft>
              <a:buClrTx/>
              <a:buSzTx/>
              <a:buFontTx/>
              <a:buNone/>
              <a:tabLst/>
              <a:defRPr/>
            </a:pPr>
            <a:r>
              <a:rPr lang="en-US" sz="2800" dirty="0" smtClean="0">
                <a:solidFill>
                  <a:schemeClr val="tx1">
                    <a:lumMod val="65000"/>
                    <a:lumOff val="35000"/>
                  </a:schemeClr>
                </a:solidFill>
                <a:latin typeface="+mj-lt"/>
                <a:ea typeface="+mj-ea"/>
                <a:cs typeface="+mj-cs"/>
              </a:rPr>
              <a:t>more information</a:t>
            </a:r>
            <a:r>
              <a:rPr lang="en-US" sz="2800" dirty="0" smtClean="0">
                <a:solidFill>
                  <a:schemeClr val="tx1">
                    <a:lumMod val="65000"/>
                    <a:lumOff val="35000"/>
                  </a:schemeClr>
                </a:solidFill>
                <a:latin typeface="+mj-lt"/>
                <a:ea typeface="+mj-ea"/>
                <a:cs typeface="+mj-cs"/>
              </a:rPr>
              <a:t>:</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chemeClr val="bg1">
                    <a:lumMod val="95000"/>
                  </a:schemeClr>
                </a:solidFill>
                <a:effectLst/>
                <a:uLnTx/>
                <a:uFillTx/>
                <a:latin typeface="+mj-lt"/>
                <a:ea typeface="+mj-ea"/>
                <a:cs typeface="+mj-cs"/>
              </a:rPr>
              <a:t> </a:t>
            </a:r>
            <a:r>
              <a:rPr kumimoji="0" lang="en-US" sz="2800" b="0" i="0" u="none" strike="noStrike" kern="1200" cap="none" spc="0" normalizeH="0" baseline="0" noProof="0" dirty="0" smtClean="0">
                <a:ln>
                  <a:noFill/>
                </a:ln>
                <a:solidFill>
                  <a:schemeClr val="bg1">
                    <a:lumMod val="95000"/>
                  </a:schemeClr>
                </a:solidFill>
                <a:effectLst/>
                <a:uLnTx/>
                <a:uFillTx/>
                <a:latin typeface="+mj-lt"/>
                <a:ea typeface="+mj-ea"/>
                <a:cs typeface="+mj-cs"/>
                <a:hlinkClick r:id="rId3"/>
              </a:rPr>
              <a:t>www.spiritist.us</a:t>
            </a:r>
            <a:r>
              <a:rPr kumimoji="0" lang="en-US" sz="2800" b="0" i="0" u="none" strike="noStrike" kern="1200" cap="none" spc="0" normalizeH="0" baseline="0" noProof="0" dirty="0" smtClean="0">
                <a:ln>
                  <a:noFill/>
                </a:ln>
                <a:solidFill>
                  <a:schemeClr val="bg1">
                    <a:lumMod val="95000"/>
                  </a:schemeClr>
                </a:solidFill>
                <a:effectLst/>
                <a:uLnTx/>
                <a:uFillTx/>
                <a:latin typeface="+mj-lt"/>
                <a:ea typeface="+mj-ea"/>
                <a:cs typeface="+mj-cs"/>
              </a:rPr>
              <a:t> </a:t>
            </a:r>
            <a:endParaRPr kumimoji="0" lang="en-US" sz="2800" b="0" i="0" u="none" strike="noStrike" kern="1200" cap="none" spc="0" normalizeH="0" baseline="0" noProof="0" dirty="0" smtClean="0">
              <a:ln>
                <a:noFill/>
              </a:ln>
              <a:solidFill>
                <a:schemeClr val="bg1">
                  <a:lumMod val="95000"/>
                </a:schemeClr>
              </a:solidFill>
              <a:effectLst/>
              <a:uLnTx/>
              <a:uFillTx/>
              <a:latin typeface="+mj-lt"/>
              <a:ea typeface="+mj-ea"/>
              <a:cs typeface="+mj-cs"/>
            </a:endParaRPr>
          </a:p>
        </p:txBody>
      </p:sp>
      <p:pic>
        <p:nvPicPr>
          <p:cNvPr id="9" name="Picture 8" descr="Webex_SE.png"/>
          <p:cNvPicPr>
            <a:picLocks noChangeAspect="1"/>
          </p:cNvPicPr>
          <p:nvPr/>
        </p:nvPicPr>
        <p:blipFill>
          <a:blip r:embed="rId4"/>
          <a:stretch>
            <a:fillRect/>
          </a:stretch>
        </p:blipFill>
        <p:spPr>
          <a:xfrm>
            <a:off x="465840" y="3309120"/>
            <a:ext cx="3228761" cy="243648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11768791"/>
      </p:ext>
    </p:extLst>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Content Placeholder 2"/>
          <p:cNvSpPr txBox="1">
            <a:spLocks/>
          </p:cNvSpPr>
          <p:nvPr/>
        </p:nvSpPr>
        <p:spPr>
          <a:xfrm>
            <a:off x="0" y="4495800"/>
            <a:ext cx="5181600" cy="1524000"/>
          </a:xfrm>
          <a:prstGeom prst="rect">
            <a:avLst/>
          </a:prstGeom>
        </p:spPr>
        <p:txBody>
          <a:bodyPr>
            <a:prstTxWarp prst="textNoShape">
              <a:avLst/>
            </a:prstTxWarp>
            <a:noAutofit/>
          </a:bodyPr>
          <a:lstStyle/>
          <a:p>
            <a:pPr lvl="0"/>
            <a:r>
              <a:rPr lang="en-US" sz="2800" dirty="0" smtClean="0">
                <a:solidFill>
                  <a:schemeClr val="tx2"/>
                </a:solidFill>
                <a:latin typeface="+mj-lt"/>
                <a:ea typeface="+mj-ea"/>
                <a:cs typeface="+mj-cs"/>
              </a:rPr>
              <a:t>The phrase </a:t>
            </a:r>
            <a:r>
              <a:rPr lang="en-US" sz="2800" i="1" dirty="0" smtClean="0">
                <a:solidFill>
                  <a:schemeClr val="tx2"/>
                </a:solidFill>
                <a:latin typeface="+mj-lt"/>
                <a:ea typeface="+mj-ea"/>
                <a:cs typeface="+mj-cs"/>
              </a:rPr>
              <a:t>know thyself has </a:t>
            </a:r>
            <a:r>
              <a:rPr lang="en-US" sz="2800" dirty="0" smtClean="0">
                <a:solidFill>
                  <a:schemeClr val="tx2"/>
                </a:solidFill>
                <a:latin typeface="+mj-lt"/>
                <a:ea typeface="+mj-ea"/>
                <a:cs typeface="+mj-cs"/>
              </a:rPr>
              <a:t>become synonymous with self-realization or self-knowledge. </a:t>
            </a:r>
          </a:p>
        </p:txBody>
      </p:sp>
      <p:sp>
        <p:nvSpPr>
          <p:cNvPr id="8" name="TextBox 7"/>
          <p:cNvSpPr txBox="1">
            <a:spLocks noChangeArrowheads="1"/>
          </p:cNvSpPr>
          <p:nvPr/>
        </p:nvSpPr>
        <p:spPr bwMode="auto">
          <a:xfrm>
            <a:off x="76200" y="1600200"/>
            <a:ext cx="5105400" cy="1815882"/>
          </a:xfrm>
          <a:prstGeom prst="rect">
            <a:avLst/>
          </a:prstGeom>
          <a:noFill/>
          <a:ln w="9525">
            <a:noFill/>
            <a:miter lim="800000"/>
            <a:headEnd/>
            <a:tailEnd/>
          </a:ln>
        </p:spPr>
        <p:txBody>
          <a:bodyPr wrap="square">
            <a:prstTxWarp prst="textNoShape">
              <a:avLst/>
            </a:prstTxWarp>
            <a:spAutoFit/>
          </a:bodyPr>
          <a:lstStyle/>
          <a:p>
            <a:r>
              <a:rPr lang="en-US" sz="2800" dirty="0" smtClean="0">
                <a:solidFill>
                  <a:schemeClr val="tx2"/>
                </a:solidFill>
                <a:latin typeface="+mj-lt"/>
                <a:ea typeface="+mj-ea"/>
                <a:cs typeface="+mj-cs"/>
              </a:rPr>
              <a:t>The Ancient Greek aphorism </a:t>
            </a:r>
            <a:r>
              <a:rPr lang="en-US" sz="2800" i="1" dirty="0" smtClean="0">
                <a:solidFill>
                  <a:schemeClr val="tx2"/>
                </a:solidFill>
                <a:latin typeface="+mj-lt"/>
                <a:ea typeface="+mj-ea"/>
                <a:cs typeface="+mj-cs"/>
              </a:rPr>
              <a:t>Know Thyself </a:t>
            </a:r>
            <a:r>
              <a:rPr lang="en-US" sz="2800" dirty="0" smtClean="0">
                <a:solidFill>
                  <a:schemeClr val="tx2"/>
                </a:solidFill>
                <a:latin typeface="+mj-lt"/>
                <a:ea typeface="+mj-ea"/>
                <a:cs typeface="+mj-cs"/>
              </a:rPr>
              <a:t>was once inscribed in golden letters in the forecourt of the Temple of Apollo at Delphi. </a:t>
            </a:r>
            <a:endParaRPr lang="en-US" sz="2800" dirty="0">
              <a:solidFill>
                <a:schemeClr val="tx2"/>
              </a:solidFill>
              <a:latin typeface="+mj-lt"/>
              <a:ea typeface="+mj-ea"/>
              <a:cs typeface="+mj-cs"/>
            </a:endParaRPr>
          </a:p>
        </p:txBody>
      </p:sp>
      <p:sp>
        <p:nvSpPr>
          <p:cNvPr id="7" name="Title 1"/>
          <p:cNvSpPr>
            <a:spLocks noGrp="1"/>
          </p:cNvSpPr>
          <p:nvPr>
            <p:ph type="title"/>
          </p:nvPr>
        </p:nvSpPr>
        <p:spPr>
          <a:xfrm>
            <a:off x="612648" y="228600"/>
            <a:ext cx="8153400" cy="990600"/>
          </a:xfrm>
        </p:spPr>
        <p:txBody>
          <a:bodyPr/>
          <a:lstStyle/>
          <a:p>
            <a:r>
              <a:rPr lang="en-US" dirty="0" smtClean="0"/>
              <a:t>KNOW THYSELF</a:t>
            </a:r>
            <a:endParaRPr lang="en-US" dirty="0"/>
          </a:p>
        </p:txBody>
      </p:sp>
      <p:pic>
        <p:nvPicPr>
          <p:cNvPr id="14" name="Picture 13" descr="delphi_site.jpg"/>
          <p:cNvPicPr>
            <a:picLocks noChangeAspect="1"/>
          </p:cNvPicPr>
          <p:nvPr/>
        </p:nvPicPr>
        <p:blipFill>
          <a:blip r:embed="rId2" cstate="print"/>
          <a:stretch>
            <a:fillRect/>
          </a:stretch>
        </p:blipFill>
        <p:spPr>
          <a:xfrm>
            <a:off x="5105400" y="1524000"/>
            <a:ext cx="3733800" cy="38100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Content Placeholder 2"/>
          <p:cNvSpPr txBox="1">
            <a:spLocks/>
          </p:cNvSpPr>
          <p:nvPr/>
        </p:nvSpPr>
        <p:spPr>
          <a:xfrm>
            <a:off x="0" y="1600200"/>
            <a:ext cx="5486400" cy="4267200"/>
          </a:xfrm>
          <a:prstGeom prst="rect">
            <a:avLst/>
          </a:prstGeom>
        </p:spPr>
        <p:txBody>
          <a:bodyPr>
            <a:prstTxWarp prst="textNoShape">
              <a:avLst/>
            </a:prstTxWarp>
            <a:noAutofit/>
          </a:bodyPr>
          <a:lstStyle/>
          <a:p>
            <a:pPr lvl="0"/>
            <a:r>
              <a:rPr lang="en-US" sz="2800" dirty="0" smtClean="0">
                <a:solidFill>
                  <a:schemeClr val="tx2"/>
                </a:solidFill>
                <a:latin typeface="+mj-lt"/>
                <a:ea typeface="+mj-ea"/>
                <a:cs typeface="+mj-cs"/>
              </a:rPr>
              <a:t>The origin of this famous aphorism has been attributed to at least six ancient Greek sages:</a:t>
            </a:r>
          </a:p>
          <a:p>
            <a:pPr lvl="0"/>
            <a:endParaRPr lang="en-US" sz="2800" dirty="0" smtClean="0">
              <a:solidFill>
                <a:schemeClr val="tx2"/>
              </a:solidFill>
              <a:latin typeface="+mj-lt"/>
              <a:ea typeface="+mj-ea"/>
              <a:cs typeface="+mj-cs"/>
            </a:endParaRPr>
          </a:p>
          <a:p>
            <a:pPr lvl="0"/>
            <a:r>
              <a:rPr lang="en-US" sz="2800" dirty="0" smtClean="0">
                <a:solidFill>
                  <a:schemeClr val="tx2"/>
                </a:solidFill>
                <a:latin typeface="+mj-lt"/>
                <a:ea typeface="+mj-ea"/>
                <a:cs typeface="+mj-cs"/>
              </a:rPr>
              <a:t>Chilon of Sparta (</a:t>
            </a:r>
            <a:r>
              <a:rPr lang="en-US" sz="2800" dirty="0" err="1" smtClean="0">
                <a:solidFill>
                  <a:schemeClr val="tx2"/>
                </a:solidFill>
                <a:latin typeface="+mj-lt"/>
                <a:ea typeface="+mj-ea"/>
                <a:cs typeface="+mj-cs"/>
              </a:rPr>
              <a:t>Chilon</a:t>
            </a:r>
            <a:r>
              <a:rPr lang="en-US" sz="2800" dirty="0" smtClean="0">
                <a:solidFill>
                  <a:schemeClr val="tx2"/>
                </a:solidFill>
                <a:latin typeface="+mj-lt"/>
                <a:ea typeface="+mj-ea"/>
                <a:cs typeface="+mj-cs"/>
              </a:rPr>
              <a:t> I 63, 25)</a:t>
            </a:r>
          </a:p>
          <a:p>
            <a:pPr lvl="0"/>
            <a:r>
              <a:rPr lang="en-US" sz="2800" dirty="0" smtClean="0">
                <a:solidFill>
                  <a:schemeClr val="tx2"/>
                </a:solidFill>
                <a:latin typeface="+mj-lt"/>
                <a:ea typeface="+mj-ea"/>
                <a:cs typeface="+mj-cs"/>
              </a:rPr>
              <a:t>Heraclitus</a:t>
            </a:r>
          </a:p>
          <a:p>
            <a:pPr lvl="0"/>
            <a:r>
              <a:rPr lang="en-US" sz="2800" dirty="0" smtClean="0">
                <a:solidFill>
                  <a:schemeClr val="tx2"/>
                </a:solidFill>
                <a:latin typeface="+mj-lt"/>
                <a:ea typeface="+mj-ea"/>
                <a:cs typeface="+mj-cs"/>
              </a:rPr>
              <a:t>Pythagoras</a:t>
            </a:r>
          </a:p>
          <a:p>
            <a:pPr lvl="0"/>
            <a:r>
              <a:rPr lang="en-US" sz="2800" dirty="0" smtClean="0">
                <a:solidFill>
                  <a:schemeClr val="tx2"/>
                </a:solidFill>
                <a:latin typeface="+mj-lt"/>
                <a:ea typeface="+mj-ea"/>
                <a:cs typeface="+mj-cs"/>
              </a:rPr>
              <a:t>Socrates</a:t>
            </a:r>
          </a:p>
          <a:p>
            <a:pPr lvl="0"/>
            <a:r>
              <a:rPr lang="en-US" sz="2800" dirty="0" smtClean="0">
                <a:solidFill>
                  <a:schemeClr val="tx2"/>
                </a:solidFill>
                <a:latin typeface="+mj-lt"/>
                <a:ea typeface="+mj-ea"/>
                <a:cs typeface="+mj-cs"/>
              </a:rPr>
              <a:t>Solon of Athens</a:t>
            </a:r>
          </a:p>
          <a:p>
            <a:pPr lvl="0"/>
            <a:r>
              <a:rPr lang="en-US" sz="2800" dirty="0" smtClean="0">
                <a:solidFill>
                  <a:schemeClr val="tx2"/>
                </a:solidFill>
                <a:latin typeface="+mj-lt"/>
                <a:ea typeface="+mj-ea"/>
                <a:cs typeface="+mj-cs"/>
              </a:rPr>
              <a:t>Thales of Miletus</a:t>
            </a:r>
          </a:p>
          <a:p>
            <a:pPr lvl="0"/>
            <a:endParaRPr lang="en-US" sz="2800" dirty="0" smtClean="0">
              <a:solidFill>
                <a:schemeClr val="tx2"/>
              </a:solidFill>
              <a:latin typeface="+mj-lt"/>
              <a:ea typeface="+mj-ea"/>
              <a:cs typeface="+mj-cs"/>
            </a:endParaRPr>
          </a:p>
        </p:txBody>
      </p:sp>
      <p:sp>
        <p:nvSpPr>
          <p:cNvPr id="7" name="Title 1"/>
          <p:cNvSpPr>
            <a:spLocks noGrp="1"/>
          </p:cNvSpPr>
          <p:nvPr>
            <p:ph type="title"/>
          </p:nvPr>
        </p:nvSpPr>
        <p:spPr>
          <a:xfrm>
            <a:off x="612648" y="228600"/>
            <a:ext cx="8153400" cy="990600"/>
          </a:xfrm>
        </p:spPr>
        <p:txBody>
          <a:bodyPr/>
          <a:lstStyle/>
          <a:p>
            <a:r>
              <a:rPr lang="en-US" dirty="0" smtClean="0"/>
              <a:t>KNOW THYSELF</a:t>
            </a:r>
            <a:endParaRPr lang="en-US" dirty="0"/>
          </a:p>
        </p:txBody>
      </p:sp>
      <p:pic>
        <p:nvPicPr>
          <p:cNvPr id="6" name="Picture 5" descr="socrates.gif"/>
          <p:cNvPicPr>
            <a:picLocks noChangeAspect="1"/>
          </p:cNvPicPr>
          <p:nvPr/>
        </p:nvPicPr>
        <p:blipFill>
          <a:blip r:embed="rId2" cstate="print"/>
          <a:stretch>
            <a:fillRect/>
          </a:stretch>
        </p:blipFill>
        <p:spPr>
          <a:xfrm>
            <a:off x="5486400" y="2286000"/>
            <a:ext cx="3368302" cy="33528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8153400" cy="990600"/>
          </a:xfrm>
        </p:spPr>
        <p:txBody>
          <a:bodyPr>
            <a:normAutofit/>
          </a:bodyPr>
          <a:lstStyle/>
          <a:p>
            <a:pPr lvl="0"/>
            <a:r>
              <a:rPr lang="en-US" sz="2667" b="1" dirty="0" smtClean="0"/>
              <a:t>919. What is the most effective means for improving ourselves in this life and for resisting the draw of evil? </a:t>
            </a:r>
            <a:endParaRPr lang="en-US" dirty="0"/>
          </a:p>
        </p:txBody>
      </p:sp>
      <p:sp>
        <p:nvSpPr>
          <p:cNvPr id="5" name="Content Placeholder 2"/>
          <p:cNvSpPr txBox="1">
            <a:spLocks/>
          </p:cNvSpPr>
          <p:nvPr/>
        </p:nvSpPr>
        <p:spPr>
          <a:xfrm>
            <a:off x="0" y="4572000"/>
            <a:ext cx="9144000" cy="1981200"/>
          </a:xfrm>
          <a:prstGeom prst="rect">
            <a:avLst/>
          </a:prstGeom>
        </p:spPr>
        <p:txBody>
          <a:bodyPr>
            <a:prstTxWarp prst="textNoShape">
              <a:avLst/>
            </a:prstTxWarp>
            <a:noAutofit/>
          </a:bodyPr>
          <a:lstStyle/>
          <a:p>
            <a:pPr lvl="0"/>
            <a:r>
              <a:rPr lang="en-US" sz="2800" i="1" dirty="0" smtClean="0">
                <a:solidFill>
                  <a:schemeClr val="tx2"/>
                </a:solidFill>
                <a:latin typeface="+mj-lt"/>
                <a:ea typeface="+mj-ea"/>
                <a:cs typeface="+mj-cs"/>
              </a:rPr>
              <a:t>The Socratic approach begins with the assumption a lack of knowledge of self is simply a form of ignorance which must be overcome in the same way that every other form of ignorance is overcome -- that is, by replacing ignorance with knowledge. </a:t>
            </a:r>
          </a:p>
        </p:txBody>
      </p:sp>
      <p:grpSp>
        <p:nvGrpSpPr>
          <p:cNvPr id="3" name="Group 7"/>
          <p:cNvGrpSpPr/>
          <p:nvPr/>
        </p:nvGrpSpPr>
        <p:grpSpPr>
          <a:xfrm>
            <a:off x="0" y="1600200"/>
            <a:ext cx="8662020" cy="2895600"/>
            <a:chOff x="0" y="1600200"/>
            <a:chExt cx="8662020" cy="2895600"/>
          </a:xfrm>
        </p:grpSpPr>
        <p:sp>
          <p:nvSpPr>
            <p:cNvPr id="4" name="Content Placeholder 2"/>
            <p:cNvSpPr txBox="1">
              <a:spLocks/>
            </p:cNvSpPr>
            <p:nvPr/>
          </p:nvSpPr>
          <p:spPr>
            <a:xfrm>
              <a:off x="0" y="1600200"/>
              <a:ext cx="5486400" cy="1143000"/>
            </a:xfrm>
            <a:prstGeom prst="rect">
              <a:avLst/>
            </a:prstGeom>
          </p:spPr>
          <p:txBody>
            <a:bodyPr>
              <a:prstTxWarp prst="textNoShape">
                <a:avLst/>
              </a:prstTxWarp>
              <a:noAutofit/>
            </a:bodyPr>
            <a:lstStyle/>
            <a:p>
              <a:pPr lvl="0"/>
              <a:r>
                <a:rPr lang="en-US" sz="2800" i="1" dirty="0" smtClean="0">
                  <a:solidFill>
                    <a:schemeClr val="tx2"/>
                  </a:solidFill>
                  <a:latin typeface="+mj-lt"/>
                  <a:ea typeface="+mj-ea"/>
                  <a:cs typeface="+mj-cs"/>
                </a:rPr>
                <a:t>A sage of antiquity has told you: Know thyself.</a:t>
              </a:r>
            </a:p>
            <a:p>
              <a:pPr lvl="0"/>
              <a:endParaRPr lang="en-US" sz="2800" dirty="0" smtClean="0">
                <a:solidFill>
                  <a:schemeClr val="tx2"/>
                </a:solidFill>
                <a:latin typeface="+mj-lt"/>
                <a:ea typeface="+mj-ea"/>
                <a:cs typeface="+mj-cs"/>
              </a:endParaRPr>
            </a:p>
          </p:txBody>
        </p:sp>
        <p:pic>
          <p:nvPicPr>
            <p:cNvPr id="6" name="Picture 5" descr="socrates-1.jpg"/>
            <p:cNvPicPr>
              <a:picLocks noChangeAspect="1"/>
            </p:cNvPicPr>
            <p:nvPr/>
          </p:nvPicPr>
          <p:blipFill>
            <a:blip r:embed="rId2" cstate="print"/>
            <a:stretch>
              <a:fillRect/>
            </a:stretch>
          </p:blipFill>
          <p:spPr>
            <a:xfrm>
              <a:off x="5948390" y="1600200"/>
              <a:ext cx="2713630" cy="28956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grpSp>
      <p:sp>
        <p:nvSpPr>
          <p:cNvPr id="7" name="Text Box 1028"/>
          <p:cNvSpPr txBox="1">
            <a:spLocks noChangeArrowheads="1"/>
          </p:cNvSpPr>
          <p:nvPr/>
        </p:nvSpPr>
        <p:spPr bwMode="auto">
          <a:xfrm>
            <a:off x="6324600" y="914400"/>
            <a:ext cx="2898650" cy="338554"/>
          </a:xfrm>
          <a:prstGeom prst="rect">
            <a:avLst/>
          </a:prstGeom>
          <a:noFill/>
          <a:ln w="9525">
            <a:noFill/>
            <a:miter lim="800000"/>
            <a:headEnd/>
            <a:tailEnd/>
          </a:ln>
        </p:spPr>
        <p:txBody>
          <a:bodyPr wrap="none">
            <a:prstTxWarp prst="textNoShape">
              <a:avLst/>
            </a:prstTxWarp>
            <a:spAutoFit/>
          </a:bodyPr>
          <a:lstStyle/>
          <a:p>
            <a:r>
              <a:rPr lang="en-US" sz="1600" i="1" dirty="0">
                <a:solidFill>
                  <a:schemeClr val="tx2"/>
                </a:solidFill>
                <a:latin typeface="+mj-lt"/>
                <a:ea typeface="+mj-ea"/>
                <a:cs typeface="+mj-cs"/>
              </a:rPr>
              <a:t>The Spirits’ Book </a:t>
            </a:r>
            <a:r>
              <a:rPr lang="en-US" sz="1600" dirty="0">
                <a:solidFill>
                  <a:schemeClr val="tx2"/>
                </a:solidFill>
                <a:latin typeface="+mj-lt"/>
                <a:ea typeface="+mj-ea"/>
                <a:cs typeface="+mj-cs"/>
              </a:rPr>
              <a:t>by Allan Kardec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8153400" cy="1676400"/>
          </a:xfrm>
        </p:spPr>
        <p:txBody>
          <a:bodyPr>
            <a:normAutofit/>
          </a:bodyPr>
          <a:lstStyle/>
          <a:p>
            <a:r>
              <a:rPr lang="en-US" sz="2400" b="1" dirty="0" smtClean="0"/>
              <a:t>919a. We comprehend all the wisdom of that maxim, but the difficulty is precisely in knowing ourselves. By what means can we do so?</a:t>
            </a:r>
            <a:endParaRPr lang="en-US" dirty="0"/>
          </a:p>
        </p:txBody>
      </p:sp>
      <p:sp>
        <p:nvSpPr>
          <p:cNvPr id="7" name="Text Box 1028"/>
          <p:cNvSpPr txBox="1">
            <a:spLocks noChangeArrowheads="1"/>
          </p:cNvSpPr>
          <p:nvPr/>
        </p:nvSpPr>
        <p:spPr bwMode="auto">
          <a:xfrm>
            <a:off x="6324600" y="914400"/>
            <a:ext cx="2898650" cy="338554"/>
          </a:xfrm>
          <a:prstGeom prst="rect">
            <a:avLst/>
          </a:prstGeom>
          <a:noFill/>
          <a:ln w="9525">
            <a:noFill/>
            <a:miter lim="800000"/>
            <a:headEnd/>
            <a:tailEnd/>
          </a:ln>
        </p:spPr>
        <p:txBody>
          <a:bodyPr wrap="none">
            <a:prstTxWarp prst="textNoShape">
              <a:avLst/>
            </a:prstTxWarp>
            <a:spAutoFit/>
          </a:bodyPr>
          <a:lstStyle/>
          <a:p>
            <a:r>
              <a:rPr lang="en-US" sz="1600" i="1" dirty="0">
                <a:solidFill>
                  <a:schemeClr val="tx2"/>
                </a:solidFill>
                <a:latin typeface="+mj-lt"/>
                <a:ea typeface="+mj-ea"/>
                <a:cs typeface="+mj-cs"/>
              </a:rPr>
              <a:t>The Spirits’ Book </a:t>
            </a:r>
            <a:r>
              <a:rPr lang="en-US" sz="1600" dirty="0">
                <a:solidFill>
                  <a:schemeClr val="tx2"/>
                </a:solidFill>
                <a:latin typeface="+mj-lt"/>
                <a:ea typeface="+mj-ea"/>
                <a:cs typeface="+mj-cs"/>
              </a:rPr>
              <a:t>by Allan Kardec</a:t>
            </a:r>
          </a:p>
        </p:txBody>
      </p:sp>
      <p:grpSp>
        <p:nvGrpSpPr>
          <p:cNvPr id="3" name="Group 8"/>
          <p:cNvGrpSpPr/>
          <p:nvPr/>
        </p:nvGrpSpPr>
        <p:grpSpPr>
          <a:xfrm>
            <a:off x="0" y="1600200"/>
            <a:ext cx="8920696" cy="5257800"/>
            <a:chOff x="0" y="1600200"/>
            <a:chExt cx="8920696" cy="5257800"/>
          </a:xfrm>
        </p:grpSpPr>
        <p:sp>
          <p:nvSpPr>
            <p:cNvPr id="4" name="Content Placeholder 2"/>
            <p:cNvSpPr txBox="1">
              <a:spLocks/>
            </p:cNvSpPr>
            <p:nvPr/>
          </p:nvSpPr>
          <p:spPr>
            <a:xfrm>
              <a:off x="0" y="1600200"/>
              <a:ext cx="5486400" cy="5257800"/>
            </a:xfrm>
            <a:prstGeom prst="rect">
              <a:avLst/>
            </a:prstGeom>
          </p:spPr>
          <p:txBody>
            <a:bodyPr>
              <a:prstTxWarp prst="textNoShape">
                <a:avLst/>
              </a:prstTxWarp>
              <a:noAutofit/>
            </a:bodyPr>
            <a:lstStyle/>
            <a:p>
              <a:pPr lvl="0"/>
              <a:r>
                <a:rPr lang="en-US" sz="2800" i="1" dirty="0" smtClean="0">
                  <a:solidFill>
                    <a:schemeClr val="tx2"/>
                  </a:solidFill>
                  <a:latin typeface="+mj-lt"/>
                  <a:ea typeface="+mj-ea"/>
                  <a:cs typeface="+mj-cs"/>
                </a:rPr>
                <a:t>Do what I used to do when I was living on the earth: at the end of each day I examined my conscience, reviewed what I had done and asked myself whether or not I had failed to fulfill some duty and whether or not anyone had reason to complain about me. It was thus that I arrived at knowing myself and in seeing what there was in me that needed to be reformed.</a:t>
              </a:r>
            </a:p>
            <a:p>
              <a:pPr algn="r"/>
              <a:r>
                <a:rPr lang="en-US" sz="2800" dirty="0" smtClean="0">
                  <a:solidFill>
                    <a:schemeClr val="tx2"/>
                  </a:solidFill>
                  <a:latin typeface="+mj-lt"/>
                  <a:ea typeface="+mj-ea"/>
                  <a:cs typeface="+mj-cs"/>
                </a:rPr>
                <a:t>St. Augustine of Hippo </a:t>
              </a:r>
            </a:p>
            <a:p>
              <a:pPr lvl="0"/>
              <a:endParaRPr lang="en-US" sz="2800" i="1" dirty="0" smtClean="0">
                <a:solidFill>
                  <a:schemeClr val="tx2"/>
                </a:solidFill>
                <a:latin typeface="+mj-lt"/>
                <a:ea typeface="+mj-ea"/>
                <a:cs typeface="+mj-cs"/>
              </a:endParaRPr>
            </a:p>
            <a:p>
              <a:pPr lvl="0"/>
              <a:endParaRPr lang="en-US" sz="2800" dirty="0" smtClean="0">
                <a:solidFill>
                  <a:schemeClr val="tx2"/>
                </a:solidFill>
                <a:latin typeface="+mj-lt"/>
                <a:ea typeface="+mj-ea"/>
                <a:cs typeface="+mj-cs"/>
              </a:endParaRPr>
            </a:p>
          </p:txBody>
        </p:sp>
        <p:pic>
          <p:nvPicPr>
            <p:cNvPr id="8" name="Picture 7" descr="Saint_Augustine_of_Hippo_Early_Church_Father_Doctor_of_the_Church.jpg"/>
            <p:cNvPicPr>
              <a:picLocks noChangeAspect="1"/>
            </p:cNvPicPr>
            <p:nvPr/>
          </p:nvPicPr>
          <p:blipFill>
            <a:blip r:embed="rId2" cstate="print"/>
            <a:stretch>
              <a:fillRect/>
            </a:stretch>
          </p:blipFill>
          <p:spPr>
            <a:xfrm>
              <a:off x="5791199" y="1676400"/>
              <a:ext cx="3129497" cy="4572000"/>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Content Placeholder 2"/>
          <p:cNvSpPr txBox="1">
            <a:spLocks/>
          </p:cNvSpPr>
          <p:nvPr/>
        </p:nvSpPr>
        <p:spPr>
          <a:xfrm>
            <a:off x="0" y="228600"/>
            <a:ext cx="6096000" cy="2590800"/>
          </a:xfrm>
          <a:prstGeom prst="rect">
            <a:avLst/>
          </a:prstGeom>
        </p:spPr>
        <p:txBody>
          <a:bodyPr>
            <a:prstTxWarp prst="textNoShape">
              <a:avLst/>
            </a:prstTxWarp>
            <a:noAutofit/>
          </a:bodyPr>
          <a:lstStyle/>
          <a:p>
            <a:r>
              <a:rPr lang="en-US" sz="3200" i="1" dirty="0" smtClean="0">
                <a:solidFill>
                  <a:schemeClr val="tx2"/>
                </a:solidFill>
                <a:latin typeface="+mj-lt"/>
                <a:ea typeface="+mj-ea"/>
                <a:cs typeface="+mj-cs"/>
              </a:rPr>
              <a:t>If we interrogate our conscience more frequently, we would see how often we fail without noticing it by not having scrutinized the nature and motive for our deeds. </a:t>
            </a:r>
          </a:p>
        </p:txBody>
      </p:sp>
      <p:pic>
        <p:nvPicPr>
          <p:cNvPr id="9" name="Picture 8" descr="allankardec.gif"/>
          <p:cNvPicPr>
            <a:picLocks noChangeAspect="1"/>
          </p:cNvPicPr>
          <p:nvPr/>
        </p:nvPicPr>
        <p:blipFill>
          <a:blip r:embed="rId2" cstate="print"/>
          <a:stretch>
            <a:fillRect/>
          </a:stretch>
        </p:blipFill>
        <p:spPr>
          <a:xfrm>
            <a:off x="6090558" y="0"/>
            <a:ext cx="3053442" cy="3886200"/>
          </a:xfrm>
          <a:prstGeom prst="rect">
            <a:avLst/>
          </a:prstGeom>
        </p:spPr>
      </p:pic>
      <p:sp>
        <p:nvSpPr>
          <p:cNvPr id="10" name="Content Placeholder 2"/>
          <p:cNvSpPr txBox="1">
            <a:spLocks/>
          </p:cNvSpPr>
          <p:nvPr/>
        </p:nvSpPr>
        <p:spPr>
          <a:xfrm>
            <a:off x="76200" y="3810000"/>
            <a:ext cx="8991600" cy="2209800"/>
          </a:xfrm>
          <a:prstGeom prst="rect">
            <a:avLst/>
          </a:prstGeom>
        </p:spPr>
        <p:txBody>
          <a:bodyPr>
            <a:prstTxWarp prst="textNoShape">
              <a:avLst/>
            </a:prstTxWarp>
            <a:noAutofit/>
          </a:bodyPr>
          <a:lstStyle/>
          <a:p>
            <a:r>
              <a:rPr lang="en-US" sz="2800" i="1" dirty="0" smtClean="0">
                <a:solidFill>
                  <a:schemeClr val="tx2"/>
                </a:solidFill>
                <a:latin typeface="+mj-lt"/>
                <a:ea typeface="+mj-ea"/>
                <a:cs typeface="+mj-cs"/>
              </a:rPr>
              <a:t>The interrogative form requires categorical, yes-no answers that leave no room for alternatives. They are personal assertions and from the sum of those answers, we can compute the sum of the good and the evil that exists in us. </a:t>
            </a:r>
          </a:p>
          <a:p>
            <a:pPr algn="r"/>
            <a:r>
              <a:rPr lang="en-US" i="1" dirty="0" smtClean="0">
                <a:solidFill>
                  <a:schemeClr val="tx2"/>
                </a:solidFill>
                <a:latin typeface="+mj-lt"/>
                <a:ea typeface="+mj-ea"/>
                <a:cs typeface="+mj-cs"/>
              </a:rPr>
              <a:t>(Allan Kardec - The Spirits’ Book, item 919. a)</a:t>
            </a:r>
          </a:p>
          <a:p>
            <a:endParaRPr lang="en-US" sz="2800" i="1" dirty="0" smtClean="0">
              <a:solidFill>
                <a:schemeClr val="tx2"/>
              </a:solidFill>
              <a:latin typeface="+mj-lt"/>
              <a:ea typeface="+mj-ea"/>
              <a:cs typeface="+mj-cs"/>
            </a:endParaRPr>
          </a:p>
          <a:p>
            <a:pPr lvl="0"/>
            <a:endParaRPr lang="en-US" sz="2800" dirty="0" smtClean="0">
              <a:solidFill>
                <a:schemeClr val="tx2"/>
              </a:solidFill>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Title 8"/>
          <p:cNvSpPr>
            <a:spLocks noGrp="1"/>
          </p:cNvSpPr>
          <p:nvPr>
            <p:ph type="ctrTitle"/>
          </p:nvPr>
        </p:nvSpPr>
        <p:spPr>
          <a:xfrm>
            <a:off x="0" y="0"/>
            <a:ext cx="9144000" cy="762000"/>
          </a:xfrm>
        </p:spPr>
        <p:txBody>
          <a:bodyPr>
            <a:normAutofit/>
          </a:bodyPr>
          <a:lstStyle/>
          <a:p>
            <a:pPr lvl="0" algn="ctr"/>
            <a:r>
              <a:rPr lang="en-US" sz="3600" dirty="0" smtClean="0"/>
              <a:t>HOW CAN WE KNOW OURSELVES BETTER?</a:t>
            </a:r>
            <a:endParaRPr lang="en-US" sz="3600" dirty="0"/>
          </a:p>
        </p:txBody>
      </p:sp>
      <p:grpSp>
        <p:nvGrpSpPr>
          <p:cNvPr id="13" name="Group 12"/>
          <p:cNvGrpSpPr/>
          <p:nvPr/>
        </p:nvGrpSpPr>
        <p:grpSpPr>
          <a:xfrm>
            <a:off x="76200" y="762000"/>
            <a:ext cx="8077200" cy="2665506"/>
            <a:chOff x="76200" y="762000"/>
            <a:chExt cx="8077200" cy="2665506"/>
          </a:xfrm>
        </p:grpSpPr>
        <p:sp>
          <p:nvSpPr>
            <p:cNvPr id="10" name="Content Placeholder 2"/>
            <p:cNvSpPr txBox="1">
              <a:spLocks/>
            </p:cNvSpPr>
            <p:nvPr/>
          </p:nvSpPr>
          <p:spPr>
            <a:xfrm>
              <a:off x="76200" y="1143000"/>
              <a:ext cx="5410200" cy="2057400"/>
            </a:xfrm>
            <a:prstGeom prst="rect">
              <a:avLst/>
            </a:prstGeom>
          </p:spPr>
          <p:txBody>
            <a:bodyPr>
              <a:prstTxWarp prst="textNoShape">
                <a:avLst/>
              </a:prstTxWarp>
              <a:noAutofit/>
            </a:bodyPr>
            <a:lstStyle/>
            <a:p>
              <a:r>
                <a:rPr lang="en-US" sz="3200" dirty="0" smtClean="0">
                  <a:solidFill>
                    <a:schemeClr val="tx2"/>
                  </a:solidFill>
                  <a:latin typeface="+mj-lt"/>
                  <a:ea typeface="+mj-ea"/>
                  <a:cs typeface="+mj-cs"/>
                </a:rPr>
                <a:t>Sincerity, one of Benjamin Franklin’s 13 virtues, can help us in the process of self-knowledge. </a:t>
              </a:r>
            </a:p>
          </p:txBody>
        </p:sp>
        <p:pic>
          <p:nvPicPr>
            <p:cNvPr id="11" name="Picture 10" descr="franklin2.jpg"/>
            <p:cNvPicPr>
              <a:picLocks noChangeAspect="1"/>
            </p:cNvPicPr>
            <p:nvPr/>
          </p:nvPicPr>
          <p:blipFill>
            <a:blip r:embed="rId2" cstate="print"/>
            <a:stretch>
              <a:fillRect/>
            </a:stretch>
          </p:blipFill>
          <p:spPr>
            <a:xfrm>
              <a:off x="6019800" y="762000"/>
              <a:ext cx="2133600" cy="2665506"/>
            </a:xfrm>
            <a:prstGeom prst="rect">
              <a:avLst/>
            </a:prstGeom>
          </p:spPr>
        </p:pic>
      </p:grpSp>
      <p:sp>
        <p:nvSpPr>
          <p:cNvPr id="12" name="Content Placeholder 2"/>
          <p:cNvSpPr txBox="1">
            <a:spLocks/>
          </p:cNvSpPr>
          <p:nvPr/>
        </p:nvSpPr>
        <p:spPr>
          <a:xfrm>
            <a:off x="76200" y="3429000"/>
            <a:ext cx="8839200" cy="2514600"/>
          </a:xfrm>
          <a:prstGeom prst="rect">
            <a:avLst/>
          </a:prstGeom>
        </p:spPr>
        <p:txBody>
          <a:bodyPr>
            <a:prstTxWarp prst="textNoShape">
              <a:avLst/>
            </a:prstTxWarp>
            <a:noAutofit/>
          </a:bodyPr>
          <a:lstStyle/>
          <a:p>
            <a:pPr lvl="0"/>
            <a:r>
              <a:rPr lang="en-US" sz="3200" dirty="0" smtClean="0">
                <a:solidFill>
                  <a:schemeClr val="tx2"/>
                </a:solidFill>
                <a:latin typeface="+mj-lt"/>
                <a:ea typeface="+mj-ea"/>
                <a:cs typeface="+mj-cs"/>
              </a:rPr>
              <a:t>Sincerity upon analyzing ourselves is a must for it is not by trying to deceive ourselves or by being condescending with our mistakes that we acquire self-knowledge and thus are able to work on the areas that need improvement. </a:t>
            </a:r>
          </a:p>
          <a:p>
            <a:endParaRPr lang="en-US" sz="3200" i="1" dirty="0" smtClean="0">
              <a:solidFill>
                <a:schemeClr val="tx2"/>
              </a:solidFill>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11" name="Diagram 10"/>
          <p:cNvGraphicFramePr/>
          <p:nvPr/>
        </p:nvGraphicFramePr>
        <p:xfrm>
          <a:off x="-228600" y="1524000"/>
          <a:ext cx="9601200" cy="5253809"/>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sp>
        <p:nvSpPr>
          <p:cNvPr id="12" name="Text Box 3"/>
          <p:cNvSpPr txBox="1">
            <a:spLocks noChangeArrowheads="1"/>
          </p:cNvSpPr>
          <p:nvPr/>
        </p:nvSpPr>
        <p:spPr bwMode="auto">
          <a:xfrm>
            <a:off x="1676400" y="1611868"/>
            <a:ext cx="6858000" cy="461665"/>
          </a:xfrm>
          <a:prstGeom prst="rect">
            <a:avLst/>
          </a:prstGeom>
          <a:noFill/>
          <a:ln w="9525">
            <a:noFill/>
            <a:miter lim="800000"/>
            <a:headEnd/>
            <a:tailEnd/>
          </a:ln>
        </p:spPr>
        <p:txBody>
          <a:bodyPr>
            <a:prstTxWarp prst="textNoShape">
              <a:avLst/>
            </a:prstTxWarp>
            <a:spAutoFit/>
          </a:bodyPr>
          <a:lstStyle/>
          <a:p>
            <a:r>
              <a:rPr lang="en-US" sz="2400" dirty="0" smtClean="0">
                <a:solidFill>
                  <a:schemeClr val="tx2"/>
                </a:solidFill>
              </a:rPr>
              <a:t>The maxim K</a:t>
            </a:r>
            <a:r>
              <a:rPr lang="en-US" sz="2400" i="1" dirty="0" smtClean="0">
                <a:solidFill>
                  <a:schemeClr val="tx2"/>
                </a:solidFill>
              </a:rPr>
              <a:t>now Thyself </a:t>
            </a:r>
            <a:r>
              <a:rPr lang="en-US" sz="2400" dirty="0" smtClean="0">
                <a:solidFill>
                  <a:schemeClr val="tx2"/>
                </a:solidFill>
              </a:rPr>
              <a:t>looks good on paper.  </a:t>
            </a:r>
          </a:p>
        </p:txBody>
      </p:sp>
      <p:sp>
        <p:nvSpPr>
          <p:cNvPr id="13" name="Text Box 4"/>
          <p:cNvSpPr txBox="1">
            <a:spLocks noChangeArrowheads="1"/>
          </p:cNvSpPr>
          <p:nvPr/>
        </p:nvSpPr>
        <p:spPr bwMode="auto">
          <a:xfrm>
            <a:off x="1752600" y="2858869"/>
            <a:ext cx="6705600" cy="1200328"/>
          </a:xfrm>
          <a:prstGeom prst="rect">
            <a:avLst/>
          </a:prstGeom>
          <a:noFill/>
          <a:ln w="9525">
            <a:noFill/>
            <a:miter lim="800000"/>
            <a:headEnd/>
            <a:tailEnd/>
          </a:ln>
        </p:spPr>
        <p:txBody>
          <a:bodyPr>
            <a:prstTxWarp prst="textNoShape">
              <a:avLst/>
            </a:prstTxWarp>
            <a:spAutoFit/>
          </a:bodyPr>
          <a:lstStyle/>
          <a:p>
            <a:r>
              <a:rPr lang="en-US" sz="2400" dirty="0" smtClean="0">
                <a:solidFill>
                  <a:schemeClr val="tx2"/>
                </a:solidFill>
              </a:rPr>
              <a:t>But those who have tried it know that one of the greatest hurdles is being able to see oneself objectively and sincerely.  </a:t>
            </a:r>
          </a:p>
        </p:txBody>
      </p:sp>
      <p:sp>
        <p:nvSpPr>
          <p:cNvPr id="14" name="Text Box 5"/>
          <p:cNvSpPr txBox="1">
            <a:spLocks noChangeArrowheads="1"/>
          </p:cNvSpPr>
          <p:nvPr/>
        </p:nvSpPr>
        <p:spPr bwMode="auto">
          <a:xfrm>
            <a:off x="1500166" y="4211419"/>
            <a:ext cx="7262834" cy="1477328"/>
          </a:xfrm>
          <a:prstGeom prst="rect">
            <a:avLst/>
          </a:prstGeom>
          <a:noFill/>
          <a:ln w="9525">
            <a:noFill/>
            <a:miter lim="800000"/>
            <a:headEnd/>
            <a:tailEnd/>
          </a:ln>
        </p:spPr>
        <p:txBody>
          <a:bodyPr wrap="square">
            <a:prstTxWarp prst="textNoShape">
              <a:avLst/>
            </a:prstTxWarp>
            <a:spAutoFit/>
          </a:bodyPr>
          <a:lstStyle/>
          <a:p>
            <a:r>
              <a:rPr lang="en-US" sz="2400" dirty="0" smtClean="0">
                <a:solidFill>
                  <a:schemeClr val="tx2"/>
                </a:solidFill>
              </a:rPr>
              <a:t>We all have built-in biases about who and what we are, and these biases can color our self-images. It is very difficult to see ourselves as others see us. </a:t>
            </a:r>
          </a:p>
          <a:p>
            <a:r>
              <a:rPr lang="en-US" dirty="0" smtClean="0">
                <a:solidFill>
                  <a:schemeClr val="tx2"/>
                </a:solidFill>
              </a:rPr>
              <a:t> </a:t>
            </a:r>
          </a:p>
        </p:txBody>
      </p:sp>
      <p:sp>
        <p:nvSpPr>
          <p:cNvPr id="15" name="Text Box 6"/>
          <p:cNvSpPr txBox="1">
            <a:spLocks noChangeArrowheads="1"/>
          </p:cNvSpPr>
          <p:nvPr/>
        </p:nvSpPr>
        <p:spPr bwMode="auto">
          <a:xfrm>
            <a:off x="1676400" y="5562600"/>
            <a:ext cx="6934200" cy="1200328"/>
          </a:xfrm>
          <a:prstGeom prst="rect">
            <a:avLst/>
          </a:prstGeom>
          <a:noFill/>
          <a:ln w="9525">
            <a:noFill/>
            <a:miter lim="800000"/>
            <a:headEnd/>
            <a:tailEnd/>
          </a:ln>
        </p:spPr>
        <p:txBody>
          <a:bodyPr>
            <a:prstTxWarp prst="textNoShape">
              <a:avLst/>
            </a:prstTxWarp>
            <a:spAutoFit/>
          </a:bodyPr>
          <a:lstStyle/>
          <a:p>
            <a:pPr lvl="0"/>
            <a:r>
              <a:rPr lang="en-US" sz="2400" dirty="0" smtClean="0">
                <a:solidFill>
                  <a:schemeClr val="tx2"/>
                </a:solidFill>
              </a:rPr>
              <a:t>We often cannot be objective about our emotional selves because we have built up defenses that hinder accurate self-evaluations.  </a:t>
            </a:r>
          </a:p>
        </p:txBody>
      </p:sp>
      <p:sp>
        <p:nvSpPr>
          <p:cNvPr id="16" name="Title 1"/>
          <p:cNvSpPr>
            <a:spLocks noGrp="1"/>
          </p:cNvSpPr>
          <p:nvPr>
            <p:ph type="title"/>
          </p:nvPr>
        </p:nvSpPr>
        <p:spPr>
          <a:xfrm>
            <a:off x="0" y="76200"/>
            <a:ext cx="9144000" cy="990600"/>
          </a:xfrm>
        </p:spPr>
        <p:txBody>
          <a:bodyPr>
            <a:normAutofit/>
          </a:bodyPr>
          <a:lstStyle/>
          <a:p>
            <a:pPr algn="ctr"/>
            <a:r>
              <a:rPr lang="en-US" sz="3600" dirty="0" smtClean="0"/>
              <a:t>HOW CAN WE KNOW OURSELVES BETTER?</a:t>
            </a:r>
            <a:endParaRPr 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11" name="Diagram 10"/>
          <p:cNvGraphicFramePr/>
          <p:nvPr/>
        </p:nvGraphicFramePr>
        <p:xfrm>
          <a:off x="-228600" y="1604191"/>
          <a:ext cx="9601200" cy="5253809"/>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sp>
        <p:nvSpPr>
          <p:cNvPr id="12" name="Text Box 3"/>
          <p:cNvSpPr txBox="1">
            <a:spLocks noChangeArrowheads="1"/>
          </p:cNvSpPr>
          <p:nvPr/>
        </p:nvSpPr>
        <p:spPr bwMode="auto">
          <a:xfrm>
            <a:off x="1676400" y="1611868"/>
            <a:ext cx="6858000" cy="1569660"/>
          </a:xfrm>
          <a:prstGeom prst="rect">
            <a:avLst/>
          </a:prstGeom>
          <a:noFill/>
          <a:ln w="9525">
            <a:noFill/>
            <a:miter lim="800000"/>
            <a:headEnd/>
            <a:tailEnd/>
          </a:ln>
        </p:spPr>
        <p:txBody>
          <a:bodyPr>
            <a:prstTxWarp prst="textNoShape">
              <a:avLst/>
            </a:prstTxWarp>
            <a:spAutoFit/>
          </a:bodyPr>
          <a:lstStyle/>
          <a:p>
            <a:pPr lvl="0"/>
            <a:r>
              <a:rPr lang="en-US" sz="2400" dirty="0" smtClean="0">
                <a:solidFill>
                  <a:schemeClr val="tx2"/>
                </a:solidFill>
              </a:rPr>
              <a:t>Our "insights' about ourselves usually contain a number of convenient blind spots.  The self-actualized individual, who can speak freely and honestly of her or his faults and abilities, is rare.  </a:t>
            </a:r>
          </a:p>
        </p:txBody>
      </p:sp>
      <p:sp>
        <p:nvSpPr>
          <p:cNvPr id="13" name="Text Box 4"/>
          <p:cNvSpPr txBox="1">
            <a:spLocks noChangeArrowheads="1"/>
          </p:cNvSpPr>
          <p:nvPr/>
        </p:nvSpPr>
        <p:spPr bwMode="auto">
          <a:xfrm>
            <a:off x="1752600" y="3505200"/>
            <a:ext cx="6705600" cy="1200328"/>
          </a:xfrm>
          <a:prstGeom prst="rect">
            <a:avLst/>
          </a:prstGeom>
          <a:noFill/>
          <a:ln w="9525">
            <a:noFill/>
            <a:miter lim="800000"/>
            <a:headEnd/>
            <a:tailEnd/>
          </a:ln>
        </p:spPr>
        <p:txBody>
          <a:bodyPr>
            <a:prstTxWarp prst="textNoShape">
              <a:avLst/>
            </a:prstTxWarp>
            <a:spAutoFit/>
          </a:bodyPr>
          <a:lstStyle/>
          <a:p>
            <a:r>
              <a:rPr lang="en-US" sz="2400" dirty="0" smtClean="0">
                <a:solidFill>
                  <a:schemeClr val="tx2"/>
                </a:solidFill>
              </a:rPr>
              <a:t>The self-actualized individual, who can speak freely and honestly of his or her faults and abilities is rare.  </a:t>
            </a:r>
          </a:p>
        </p:txBody>
      </p:sp>
      <p:sp>
        <p:nvSpPr>
          <p:cNvPr id="14" name="Text Box 5"/>
          <p:cNvSpPr txBox="1">
            <a:spLocks noChangeArrowheads="1"/>
          </p:cNvSpPr>
          <p:nvPr/>
        </p:nvSpPr>
        <p:spPr bwMode="auto">
          <a:xfrm>
            <a:off x="1676400" y="5181601"/>
            <a:ext cx="7086600" cy="1846659"/>
          </a:xfrm>
          <a:prstGeom prst="rect">
            <a:avLst/>
          </a:prstGeom>
          <a:noFill/>
          <a:ln w="9525">
            <a:noFill/>
            <a:miter lim="800000"/>
            <a:headEnd/>
            <a:tailEnd/>
          </a:ln>
        </p:spPr>
        <p:txBody>
          <a:bodyPr wrap="square">
            <a:prstTxWarp prst="textNoShape">
              <a:avLst/>
            </a:prstTxWarp>
            <a:spAutoFit/>
          </a:bodyPr>
          <a:lstStyle/>
          <a:p>
            <a:r>
              <a:rPr lang="en-US" sz="2400" dirty="0" smtClean="0">
                <a:solidFill>
                  <a:schemeClr val="tx2"/>
                </a:solidFill>
              </a:rPr>
              <a:t>Knowing one’s self is actually a lifelong journey and a journey that should be embarked upon with total trust in the personal observations and personal experiences we have experienced so far. </a:t>
            </a:r>
          </a:p>
          <a:p>
            <a:endParaRPr lang="en-US" dirty="0" smtClean="0">
              <a:solidFill>
                <a:schemeClr val="tx2"/>
              </a:solidFill>
            </a:endParaRPr>
          </a:p>
        </p:txBody>
      </p:sp>
      <p:sp>
        <p:nvSpPr>
          <p:cNvPr id="16" name="Title 1"/>
          <p:cNvSpPr>
            <a:spLocks noGrp="1"/>
          </p:cNvSpPr>
          <p:nvPr>
            <p:ph type="title"/>
          </p:nvPr>
        </p:nvSpPr>
        <p:spPr>
          <a:xfrm>
            <a:off x="0" y="76200"/>
            <a:ext cx="9144000" cy="990600"/>
          </a:xfrm>
        </p:spPr>
        <p:txBody>
          <a:bodyPr>
            <a:normAutofit/>
          </a:bodyPr>
          <a:lstStyle/>
          <a:p>
            <a:pPr algn="ctr"/>
            <a:r>
              <a:rPr lang="en-US" sz="3600" dirty="0" smtClean="0"/>
              <a:t>HOW CAN WE KNOW OURSELVES BETTER?</a:t>
            </a:r>
            <a:endParaRPr 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Median.thmx</Template>
  <TotalTime>8892</TotalTime>
  <Words>1424</Words>
  <Application>Microsoft Macintosh PowerPoint</Application>
  <PresentationFormat>On-screen Show (4:3)</PresentationFormat>
  <Paragraphs>75</Paragraphs>
  <Slides>17</Slides>
  <Notes>1</Notes>
  <HiddenSlides>0</HiddenSlides>
  <MMClips>0</MMClips>
  <ScaleCrop>false</ScaleCrop>
  <HeadingPairs>
    <vt:vector size="4" baseType="variant">
      <vt:variant>
        <vt:lpstr>Design Template</vt:lpstr>
      </vt:variant>
      <vt:variant>
        <vt:i4>1</vt:i4>
      </vt:variant>
      <vt:variant>
        <vt:lpstr>Slide Titles</vt:lpstr>
      </vt:variant>
      <vt:variant>
        <vt:i4>17</vt:i4>
      </vt:variant>
    </vt:vector>
  </HeadingPairs>
  <TitlesOfParts>
    <vt:vector size="18" baseType="lpstr">
      <vt:lpstr>Median</vt:lpstr>
      <vt:lpstr>Self-Knowledge Sincerity</vt:lpstr>
      <vt:lpstr>KNOW THYSELF</vt:lpstr>
      <vt:lpstr>KNOW THYSELF</vt:lpstr>
      <vt:lpstr>919. What is the most effective means for improving ourselves in this life and for resisting the draw of evil? </vt:lpstr>
      <vt:lpstr>919a. We comprehend all the wisdom of that maxim, but the difficulty is precisely in knowing ourselves. By what means can we do so?</vt:lpstr>
      <vt:lpstr>Slide 6</vt:lpstr>
      <vt:lpstr>HOW CAN WE KNOW OURSELVES BETTER?</vt:lpstr>
      <vt:lpstr>HOW CAN WE KNOW OURSELVES BETTER?</vt:lpstr>
      <vt:lpstr>HOW CAN WE KNOW OURSELVES BETTER?</vt:lpstr>
      <vt:lpstr>It seems to be to our advantage to discover what is under our mental hoods. But how can we do so, when so much of our mental lives is unavailable for introspection? </vt:lpstr>
      <vt:lpstr>Slide 11</vt:lpstr>
      <vt:lpstr>Slide 12</vt:lpstr>
      <vt:lpstr>Slide 13</vt:lpstr>
      <vt:lpstr>Slide 14</vt:lpstr>
      <vt:lpstr>Slide 15</vt:lpstr>
      <vt:lpstr>Slide 16</vt:lpstr>
      <vt:lpstr>United States Spiritist Council</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Andreia Marshall</dc:creator>
  <cp:lastModifiedBy>Mauricio Filho</cp:lastModifiedBy>
  <cp:revision>225</cp:revision>
  <dcterms:created xsi:type="dcterms:W3CDTF">2011-03-21T06:20:49Z</dcterms:created>
  <dcterms:modified xsi:type="dcterms:W3CDTF">2011-03-21T06:23:38Z</dcterms:modified>
</cp:coreProperties>
</file>