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embeddings/oleObject1.docx" ContentType="application/vnd.openxmlformats-officedocument.wordprocessingml.document"/>
  <Override PartName="/ppt/media/image53.jpeg" ContentType="image/jpeg"/>
  <Override PartName="/ppt/media/image50.wmf" ContentType="image/x-wmf"/>
  <Override PartName="/ppt/media/image1.jpeg" ContentType="image/jpeg"/>
  <Override PartName="/ppt/media/image38.png" ContentType="image/png"/>
  <Override PartName="/ppt/media/image2.jpeg" ContentType="image/jpeg"/>
  <Override PartName="/ppt/media/image3.jpeg" ContentType="image/jpeg"/>
  <Override PartName="/ppt/media/image5.png" ContentType="image/png"/>
  <Override PartName="/ppt/media/image4.png" ContentType="image/png"/>
  <Override PartName="/ppt/media/image8.jpeg" ContentType="image/jpeg"/>
  <Override PartName="/ppt/media/image6.png" ContentType="image/png"/>
  <Override PartName="/ppt/media/image7.jpeg" ContentType="image/jpeg"/>
  <Override PartName="/ppt/media/image9.jpeg" ContentType="image/jpeg"/>
  <Override PartName="/ppt/media/image51.png" ContentType="image/png"/>
  <Override PartName="/ppt/media/image10.png" ContentType="image/png"/>
  <Override PartName="/ppt/media/image11.jpeg" ContentType="image/jpeg"/>
  <Override PartName="/ppt/media/image12.jpeg" ContentType="image/jpeg"/>
  <Override PartName="/ppt/media/image13.png" ContentType="image/png"/>
  <Override PartName="/ppt/media/image46.jpeg" ContentType="image/jpeg"/>
  <Override PartName="/ppt/media/image14.jpeg" ContentType="image/jpeg"/>
  <Override PartName="/ppt/media/image29.png" ContentType="image/png"/>
  <Override PartName="/ppt/media/image15.jpeg" ContentType="image/jpeg"/>
  <Override PartName="/ppt/media/image16.jpeg" ContentType="image/jpeg"/>
  <Override PartName="/ppt/media/image17.jpeg" ContentType="image/jpeg"/>
  <Override PartName="/ppt/media/image18.png" ContentType="image/png"/>
  <Override PartName="/ppt/media/image19.png" ContentType="image/png"/>
  <Override PartName="/ppt/media/image20.jpeg" ContentType="image/jpeg"/>
  <Override PartName="/ppt/media/image44.png" ContentType="image/png"/>
  <Override PartName="/ppt/media/image21.gif" ContentType="image/gif"/>
  <Override PartName="/ppt/media/image28.jpeg" ContentType="image/jpeg"/>
  <Override PartName="/ppt/media/image22.jpeg" ContentType="image/jpeg"/>
  <Override PartName="/ppt/media/image23.jpeg" ContentType="image/jpeg"/>
  <Override PartName="/ppt/media/image24.jpeg" ContentType="image/jpeg"/>
  <Override PartName="/ppt/media/image25.png" ContentType="image/png"/>
  <Override PartName="/ppt/media/image26.jpeg" ContentType="image/jpeg"/>
  <Override PartName="/ppt/media/image49.wmf" ContentType="image/x-wmf"/>
  <Override PartName="/ppt/media/image27.png" ContentType="image/png"/>
  <Override PartName="/ppt/media/image30.png" ContentType="image/png"/>
  <Override PartName="/ppt/media/image41.jpeg" ContentType="image/jpeg"/>
  <Override PartName="/ppt/media/image31.jpeg" ContentType="image/jpeg"/>
  <Override PartName="/ppt/media/image42.png" ContentType="image/png"/>
  <Override PartName="/ppt/media/image32.png" ContentType="image/png"/>
  <Override PartName="/ppt/media/image33.jpeg" ContentType="image/jpeg"/>
  <Override PartName="/ppt/media/image34.png" ContentType="image/png"/>
  <Override PartName="/ppt/media/image35.jpeg" ContentType="image/jpeg"/>
  <Override PartName="/ppt/media/image36.png" ContentType="image/png"/>
  <Override PartName="/ppt/media/image48.wmf" ContentType="image/x-wmf"/>
  <Override PartName="/ppt/media/image37.jpeg" ContentType="image/jpeg"/>
  <Override PartName="/ppt/media/image47.wmf" ContentType="image/x-wmf"/>
  <Override PartName="/ppt/media/image39.jpeg" ContentType="image/jpeg"/>
  <Override PartName="/ppt/media/image40.png" ContentType="image/png"/>
  <Override PartName="/ppt/media/image43.jpeg" ContentType="image/jpeg"/>
  <Override PartName="/ppt/media/image45.png" ContentType="image/png"/>
  <Override PartName="/ppt/media/image52.png" ContentType="image/png"/>
  <Override PartName="/ppt/media/image2.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p:notesSz cx="6858000" cy="9118600"/>
</p:presentation>
</file>

<file path=ppt/presProps.xml><?xml version="1.0" encoding="utf-8"?>
<p:presentationPr xmlns:a="http://schemas.openxmlformats.org/drawingml/2006/main" xmlns:r="http://schemas.openxmlformats.org/officeDocument/2006/relationships" xmlns:p="http://schemas.openxmlformats.org/presentationml/2006/main">
  <p:showPr/>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
          <p:cNvSpPr/>
          <p:nvPr/>
        </p:nvSpPr>
        <p:spPr>
          <a:xfrm>
            <a:off x="0" y="0"/>
            <a:ext cx="6858000" cy="9118800"/>
          </a:xfrm>
          <a:prstGeom prst="rect">
            <a:avLst/>
          </a:prstGeom>
          <a:solidFill>
            <a:srgbClr val="ffffff"/>
          </a:solidFill>
          <a:ln w="0">
            <a:noFill/>
          </a:ln>
        </p:spPr>
      </p:sp>
      <p:sp>
        <p:nvSpPr>
          <p:cNvPr id="84" name="PlaceHolder 1"/>
          <p:cNvSpPr>
            <a:spLocks noGrp="1"/>
          </p:cNvSpPr>
          <p:nvPr>
            <p:ph type="hdr"/>
          </p:nvPr>
        </p:nvSpPr>
        <p:spPr>
          <a:xfrm>
            <a:off x="-360" y="0"/>
            <a:ext cx="2971800" cy="45576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400" spc="-1" strike="noStrike">
              <a:solidFill>
                <a:srgbClr val="ffffff"/>
              </a:solidFill>
              <a:latin typeface="Tahoma"/>
            </a:endParaRPr>
          </a:p>
        </p:txBody>
      </p:sp>
      <p:sp>
        <p:nvSpPr>
          <p:cNvPr id="85" name="PlaceHolder 2"/>
          <p:cNvSpPr>
            <a:spLocks noGrp="1"/>
          </p:cNvSpPr>
          <p:nvPr>
            <p:ph type="dt"/>
          </p:nvPr>
        </p:nvSpPr>
        <p:spPr>
          <a:xfrm>
            <a:off x="3884400" y="0"/>
            <a:ext cx="2971800" cy="45576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400" spc="-1" strike="noStrike">
              <a:solidFill>
                <a:srgbClr val="ffffff"/>
              </a:solidFill>
              <a:latin typeface="Tahoma"/>
            </a:endParaRPr>
          </a:p>
        </p:txBody>
      </p:sp>
      <p:sp>
        <p:nvSpPr>
          <p:cNvPr id="86" name="PlaceHolder 3"/>
          <p:cNvSpPr>
            <a:spLocks noGrp="1"/>
          </p:cNvSpPr>
          <p:nvPr>
            <p:ph type="sldImg"/>
          </p:nvPr>
        </p:nvSpPr>
        <p:spPr>
          <a:xfrm>
            <a:off x="1150920" y="684360"/>
            <a:ext cx="4557600" cy="3417840"/>
          </a:xfrm>
          <a:prstGeom prst="rect">
            <a:avLst/>
          </a:prstGeom>
          <a:noFill/>
          <a:ln w="9360">
            <a:solidFill>
              <a:srgbClr val="000000"/>
            </a:solidFill>
            <a:miter/>
          </a:ln>
        </p:spPr>
        <p:txBody>
          <a:bodyPr lIns="90000" rIns="90000" tIns="46800" bIns="46800" anchor="ctr">
            <a:noAutofit/>
          </a:bodyPr>
          <a:p>
            <a:r>
              <a:rPr b="0" lang="en-GB" sz="4400" spc="-1" strike="noStrike">
                <a:solidFill>
                  <a:srgbClr val="ffffff"/>
                </a:solidFill>
                <a:latin typeface="Tahoma"/>
              </a:rPr>
              <a:t>Click to move the slide</a:t>
            </a:r>
            <a:endParaRPr b="0" lang="en-GB" sz="4400" spc="-1" strike="noStrike">
              <a:solidFill>
                <a:srgbClr val="ffffff"/>
              </a:solidFill>
              <a:latin typeface="Tahoma"/>
            </a:endParaRPr>
          </a:p>
        </p:txBody>
      </p:sp>
      <p:sp>
        <p:nvSpPr>
          <p:cNvPr id="87" name="PlaceHolder 4"/>
          <p:cNvSpPr>
            <a:spLocks noGrp="1"/>
          </p:cNvSpPr>
          <p:nvPr>
            <p:ph type="body"/>
          </p:nvPr>
        </p:nvSpPr>
        <p:spPr>
          <a:xfrm>
            <a:off x="685800" y="4330800"/>
            <a:ext cx="5486400" cy="4101840"/>
          </a:xfrm>
          <a:prstGeom prst="rect">
            <a:avLst/>
          </a:prstGeom>
          <a:noFill/>
          <a:ln w="0">
            <a:noFill/>
          </a:ln>
        </p:spPr>
        <p:txBody>
          <a:bodyPr lIns="90000" rIns="90000" tIns="46800" bIns="46800" anchor="t">
            <a:noAutofit/>
          </a:bodyPr>
          <a:p>
            <a:r>
              <a:rPr b="0" lang="en-GB" sz="1200" spc="-1" strike="noStrike">
                <a:solidFill>
                  <a:srgbClr val="000000"/>
                </a:solidFill>
                <a:latin typeface="Times New Roman"/>
              </a:rPr>
              <a:t>Click to edit the notes' format</a:t>
            </a:r>
            <a:endParaRPr b="0" lang="en-GB" sz="1200" spc="-1" strike="noStrike">
              <a:solidFill>
                <a:srgbClr val="000000"/>
              </a:solidFill>
              <a:latin typeface="Times New Roman"/>
            </a:endParaRPr>
          </a:p>
        </p:txBody>
      </p:sp>
      <p:sp>
        <p:nvSpPr>
          <p:cNvPr id="88" name="PlaceHolder 5"/>
          <p:cNvSpPr>
            <a:spLocks noGrp="1"/>
          </p:cNvSpPr>
          <p:nvPr>
            <p:ph type="ftr"/>
          </p:nvPr>
        </p:nvSpPr>
        <p:spPr>
          <a:xfrm>
            <a:off x="-360" y="8659800"/>
            <a:ext cx="2971800" cy="45576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400" spc="-1" strike="noStrike">
              <a:solidFill>
                <a:srgbClr val="ffffff"/>
              </a:solidFill>
              <a:latin typeface="Tahoma"/>
            </a:endParaRPr>
          </a:p>
        </p:txBody>
      </p:sp>
      <p:sp>
        <p:nvSpPr>
          <p:cNvPr id="89" name="PlaceHolder 6"/>
          <p:cNvSpPr>
            <a:spLocks noGrp="1"/>
          </p:cNvSpPr>
          <p:nvPr>
            <p:ph type="sldNum"/>
          </p:nvPr>
        </p:nvSpPr>
        <p:spPr>
          <a:xfrm>
            <a:off x="3884400" y="8659800"/>
            <a:ext cx="2971800" cy="455760"/>
          </a:xfrm>
          <a:prstGeom prst="rect">
            <a:avLst/>
          </a:prstGeom>
          <a:noFill/>
          <a:ln w="0">
            <a:noFill/>
          </a:ln>
        </p:spPr>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21FBDFA-5555-4207-B609-9EE53486C045}" type="slidenum">
              <a:rPr b="0" lang="en-US" sz="1200" spc="-1" strike="noStrike">
                <a:solidFill>
                  <a:srgbClr val="000000"/>
                </a:solidFill>
                <a:latin typeface="Times New Roman"/>
              </a:rPr>
              <a:t>&lt;number&gt;</a:t>
            </a:fld>
            <a:endParaRPr b="0" lang="en-GB" sz="1200" spc="-1" strike="noStrike">
              <a:solidFill>
                <a:srgbClr val="000000"/>
              </a:solidFill>
              <a:latin typeface="Tahoma"/>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9718F59-D327-4BA2-A2AC-1167424120CE}"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279" name="PlaceHolder 1"/>
          <p:cNvSpPr>
            <a:spLocks noGrp="1"/>
          </p:cNvSpPr>
          <p:nvPr>
            <p:ph type="sldImg"/>
          </p:nvPr>
        </p:nvSpPr>
        <p:spPr>
          <a:xfrm>
            <a:off x="1150920" y="684360"/>
            <a:ext cx="4557600" cy="3417840"/>
          </a:xfrm>
          <a:prstGeom prst="rect">
            <a:avLst/>
          </a:prstGeom>
          <a:ln w="0">
            <a:noFill/>
          </a:ln>
        </p:spPr>
      </p:sp>
      <p:sp>
        <p:nvSpPr>
          <p:cNvPr id="280" name="PlaceHolder 2"/>
          <p:cNvSpPr>
            <a:spLocks noGrp="1"/>
          </p:cNvSpPr>
          <p:nvPr>
            <p:ph type="body"/>
          </p:nvPr>
        </p:nvSpPr>
        <p:spPr>
          <a:xfrm>
            <a:off x="914400" y="4330800"/>
            <a:ext cx="5029200" cy="4101840"/>
          </a:xfrm>
          <a:prstGeom prst="rect">
            <a:avLst/>
          </a:prstGeom>
          <a:solidFill>
            <a:srgbClr val="ffffff"/>
          </a:solidFill>
          <a:ln w="9360">
            <a:solidFill>
              <a:srgbClr val="000000"/>
            </a:solidFill>
            <a:miter/>
          </a:ln>
        </p:spPr>
        <p:txBody>
          <a:bodyPr anchor="t">
            <a:noAutofit/>
          </a:bodyPr>
          <a:p>
            <a:pPr algn="just">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200" spc="-1" strike="noStrike">
                <a:solidFill>
                  <a:srgbClr val="000000"/>
                </a:solidFill>
                <a:latin typeface="Times New Roman"/>
              </a:rPr>
              <a:t>In a brief historical journey regarding the European Spiritist Movement, Dr Luis explained that Portugal, Spain, France, England, Belgium, Russia and Sweden, amongst other European countries, had an appreciable number of adepts at the beginning of the twentieth century. But the two Great Wars greatly affected the foundations of European Spiritism and that, for the rest, in Portugal and Spain the dictatorships of Salazar and Franco almost extinguished what was still remaining in those countries and some Spiritists were even shot by orders of Franco.</a:t>
            </a:r>
            <a:endParaRPr b="0" lang="en-GB" sz="1200" spc="-1" strike="noStrike">
              <a:solidFill>
                <a:srgbClr val="000000"/>
              </a:solid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4825513-38A0-438B-A882-2053BA298FC7}"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306" name="PlaceHolder 1"/>
          <p:cNvSpPr>
            <a:spLocks noGrp="1"/>
          </p:cNvSpPr>
          <p:nvPr>
            <p:ph type="sldImg"/>
          </p:nvPr>
        </p:nvSpPr>
        <p:spPr>
          <a:xfrm>
            <a:off x="1150920" y="684360"/>
            <a:ext cx="4557600" cy="3417840"/>
          </a:xfrm>
          <a:prstGeom prst="rect">
            <a:avLst/>
          </a:prstGeom>
          <a:ln w="0">
            <a:noFill/>
          </a:ln>
        </p:spPr>
      </p:sp>
      <p:sp>
        <p:nvSpPr>
          <p:cNvPr id="307" name="PlaceHolder 2"/>
          <p:cNvSpPr>
            <a:spLocks noGrp="1"/>
          </p:cNvSpPr>
          <p:nvPr>
            <p:ph type="body"/>
          </p:nvPr>
        </p:nvSpPr>
        <p:spPr>
          <a:xfrm>
            <a:off x="914400" y="4330800"/>
            <a:ext cx="5029200" cy="4111200"/>
          </a:xfrm>
          <a:prstGeom prst="rect">
            <a:avLst/>
          </a:prstGeom>
          <a:solidFill>
            <a:srgbClr val="ffffff"/>
          </a:solidFill>
          <a:ln w="9360">
            <a:solidFill>
              <a:srgbClr val="000000"/>
            </a:solidFill>
            <a:miter/>
          </a:ln>
        </p:spPr>
        <p:txBody>
          <a:bodyPr lIns="4680" rIns="4680" tIns="4680" bIns="4680" anchor="t">
            <a:noAutofit/>
          </a:bodyPr>
          <a:p>
            <a:endParaRPr b="0" lang="en-GB" sz="12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69F6823-CD76-4326-B5D1-E783810D7562}"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309" name="PlaceHolder 1"/>
          <p:cNvSpPr>
            <a:spLocks noGrp="1"/>
          </p:cNvSpPr>
          <p:nvPr>
            <p:ph type="sldImg"/>
          </p:nvPr>
        </p:nvSpPr>
        <p:spPr>
          <a:xfrm>
            <a:off x="1150920" y="684360"/>
            <a:ext cx="4557600" cy="3417840"/>
          </a:xfrm>
          <a:prstGeom prst="rect">
            <a:avLst/>
          </a:prstGeom>
          <a:ln w="0">
            <a:noFill/>
          </a:ln>
        </p:spPr>
      </p:sp>
      <p:sp>
        <p:nvSpPr>
          <p:cNvPr id="310" name="PlaceHolder 2"/>
          <p:cNvSpPr>
            <a:spLocks noGrp="1"/>
          </p:cNvSpPr>
          <p:nvPr>
            <p:ph type="body"/>
          </p:nvPr>
        </p:nvSpPr>
        <p:spPr>
          <a:xfrm>
            <a:off x="914400" y="4330800"/>
            <a:ext cx="5029200" cy="4101840"/>
          </a:xfrm>
          <a:prstGeom prst="rect">
            <a:avLst/>
          </a:prstGeom>
          <a:solidFill>
            <a:srgbClr val="ffffff"/>
          </a:solidFill>
          <a:ln w="9360">
            <a:solidFill>
              <a:srgbClr val="000000"/>
            </a:solidFill>
            <a:miter/>
          </a:ln>
        </p:spPr>
        <p:txBody>
          <a:bodyPr anchor="t">
            <a:noAutofit/>
          </a:bodyPr>
          <a:p>
            <a:pPr algn="just">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200" spc="-1" strike="noStrike">
                <a:solidFill>
                  <a:srgbClr val="000000"/>
                </a:solidFill>
                <a:latin typeface="Times New Roman"/>
              </a:rPr>
              <a:t>In a brief historical journey regarding the European Spiritist Movement, Dr Luis explained that Portugal, Spain, France, England, Belgium, Russia and Sweden, amongst other European countries, had an appreciable number of adepts at the beginning of the twentieth century. But the two Great Wars greatly affected the foundations of European Spiritism and that, for the rest, in Portugal and Spain the dictatorships of Salazar and Franco almost extinguished what was still remaining in those countries and some Spiritists were even shot by orders of Franco.</a:t>
            </a:r>
            <a:endParaRPr b="0" lang="en-GB" sz="12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93C03AD-EABA-4FE1-A1BC-061D6CA4B770}"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312" name="PlaceHolder 1"/>
          <p:cNvSpPr>
            <a:spLocks noGrp="1"/>
          </p:cNvSpPr>
          <p:nvPr>
            <p:ph type="sldImg"/>
          </p:nvPr>
        </p:nvSpPr>
        <p:spPr>
          <a:xfrm>
            <a:off x="1150920" y="684360"/>
            <a:ext cx="4557600" cy="3417840"/>
          </a:xfrm>
          <a:prstGeom prst="rect">
            <a:avLst/>
          </a:prstGeom>
          <a:ln w="0">
            <a:noFill/>
          </a:ln>
        </p:spPr>
      </p:sp>
      <p:sp>
        <p:nvSpPr>
          <p:cNvPr id="313" name="PlaceHolder 2"/>
          <p:cNvSpPr>
            <a:spLocks noGrp="1"/>
          </p:cNvSpPr>
          <p:nvPr>
            <p:ph type="body"/>
          </p:nvPr>
        </p:nvSpPr>
        <p:spPr>
          <a:xfrm>
            <a:off x="914400" y="4330800"/>
            <a:ext cx="5029200" cy="4101840"/>
          </a:xfrm>
          <a:prstGeom prst="rect">
            <a:avLst/>
          </a:prstGeom>
          <a:solidFill>
            <a:srgbClr val="ffffff"/>
          </a:solidFill>
          <a:ln w="9360">
            <a:solidFill>
              <a:srgbClr val="000000"/>
            </a:solidFill>
            <a:miter/>
          </a:ln>
        </p:spPr>
        <p:txBody>
          <a:bodyPr anchor="t">
            <a:noAutofit/>
          </a:bodyPr>
          <a:p>
            <a:pPr algn="just">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200" spc="-1" strike="noStrike">
                <a:solidFill>
                  <a:srgbClr val="000000"/>
                </a:solidFill>
                <a:latin typeface="Times New Roman"/>
              </a:rPr>
              <a:t>In a brief historical journey regarding the European Spiritist Movement, Dr Luis explained that Portugal, Spain, France, England, Belgium, Russia and Sweden, amongst other European countries, had an appreciable number of adepts at the beginning of the twentieth century. But the two Great Wars greatly affected the foundations of European Spiritism and that, for the rest, in Portugal and Spain the dictatorships of Salazar and Franco almost extinguished what was still remaining in those countries and some Spiritists were even shot by orders of Franco.</a:t>
            </a:r>
            <a:endParaRPr b="0" lang="en-GB" sz="12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20AEB64-DB84-493D-A24C-43F5EEE803F2}"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315" name="PlaceHolder 1"/>
          <p:cNvSpPr>
            <a:spLocks noGrp="1"/>
          </p:cNvSpPr>
          <p:nvPr>
            <p:ph type="sldImg"/>
          </p:nvPr>
        </p:nvSpPr>
        <p:spPr>
          <a:xfrm>
            <a:off x="1150920" y="684360"/>
            <a:ext cx="4557600" cy="3417840"/>
          </a:xfrm>
          <a:prstGeom prst="rect">
            <a:avLst/>
          </a:prstGeom>
          <a:ln w="0">
            <a:noFill/>
          </a:ln>
        </p:spPr>
      </p:sp>
      <p:sp>
        <p:nvSpPr>
          <p:cNvPr id="316" name="PlaceHolder 2"/>
          <p:cNvSpPr>
            <a:spLocks noGrp="1"/>
          </p:cNvSpPr>
          <p:nvPr>
            <p:ph type="body"/>
          </p:nvPr>
        </p:nvSpPr>
        <p:spPr>
          <a:xfrm>
            <a:off x="914400" y="4330800"/>
            <a:ext cx="5029200" cy="4111200"/>
          </a:xfrm>
          <a:prstGeom prst="rect">
            <a:avLst/>
          </a:prstGeom>
          <a:solidFill>
            <a:srgbClr val="ffffff"/>
          </a:solidFill>
          <a:ln w="9360">
            <a:solidFill>
              <a:srgbClr val="000000"/>
            </a:solidFill>
            <a:miter/>
          </a:ln>
        </p:spPr>
        <p:txBody>
          <a:bodyPr lIns="4680" rIns="4680" tIns="4680" bIns="4680" anchor="t">
            <a:noAutofit/>
          </a:bodyPr>
          <a:p>
            <a:endParaRPr b="0" lang="en-GB" sz="12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DBF78FD-68B2-4F9C-8FE0-8A3C00DE6EDB}"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318" name="PlaceHolder 1"/>
          <p:cNvSpPr>
            <a:spLocks noGrp="1"/>
          </p:cNvSpPr>
          <p:nvPr>
            <p:ph type="sldImg"/>
          </p:nvPr>
        </p:nvSpPr>
        <p:spPr>
          <a:xfrm>
            <a:off x="1150920" y="684360"/>
            <a:ext cx="4557600" cy="3417840"/>
          </a:xfrm>
          <a:prstGeom prst="rect">
            <a:avLst/>
          </a:prstGeom>
          <a:ln w="0">
            <a:noFill/>
          </a:ln>
        </p:spPr>
      </p:sp>
      <p:sp>
        <p:nvSpPr>
          <p:cNvPr id="319" name="PlaceHolder 2"/>
          <p:cNvSpPr>
            <a:spLocks noGrp="1"/>
          </p:cNvSpPr>
          <p:nvPr>
            <p:ph type="body"/>
          </p:nvPr>
        </p:nvSpPr>
        <p:spPr>
          <a:xfrm>
            <a:off x="914400" y="4330800"/>
            <a:ext cx="5029200" cy="4111200"/>
          </a:xfrm>
          <a:prstGeom prst="rect">
            <a:avLst/>
          </a:prstGeom>
          <a:solidFill>
            <a:srgbClr val="ffffff"/>
          </a:solidFill>
          <a:ln w="9360">
            <a:solidFill>
              <a:srgbClr val="000000"/>
            </a:solidFill>
            <a:miter/>
          </a:ln>
        </p:spPr>
        <p:txBody>
          <a:bodyPr lIns="4680" rIns="4680" tIns="4680" bIns="4680" anchor="t">
            <a:noAutofit/>
          </a:bodyPr>
          <a:p>
            <a:endParaRPr b="0" lang="en-GB" sz="12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136CB98-15FA-4327-8F76-DA18BD90ACCE}"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321" name="PlaceHolder 1"/>
          <p:cNvSpPr>
            <a:spLocks noGrp="1"/>
          </p:cNvSpPr>
          <p:nvPr>
            <p:ph type="sldImg"/>
          </p:nvPr>
        </p:nvSpPr>
        <p:spPr>
          <a:xfrm>
            <a:off x="1150920" y="684360"/>
            <a:ext cx="4557600" cy="3417840"/>
          </a:xfrm>
          <a:prstGeom prst="rect">
            <a:avLst/>
          </a:prstGeom>
          <a:ln w="0">
            <a:noFill/>
          </a:ln>
        </p:spPr>
      </p:sp>
      <p:sp>
        <p:nvSpPr>
          <p:cNvPr id="322" name="PlaceHolder 2"/>
          <p:cNvSpPr>
            <a:spLocks noGrp="1"/>
          </p:cNvSpPr>
          <p:nvPr>
            <p:ph type="body"/>
          </p:nvPr>
        </p:nvSpPr>
        <p:spPr>
          <a:xfrm>
            <a:off x="914400" y="4330800"/>
            <a:ext cx="5029200" cy="4111200"/>
          </a:xfrm>
          <a:prstGeom prst="rect">
            <a:avLst/>
          </a:prstGeom>
          <a:solidFill>
            <a:srgbClr val="ffffff"/>
          </a:solidFill>
          <a:ln w="9360">
            <a:solidFill>
              <a:srgbClr val="000000"/>
            </a:solidFill>
            <a:miter/>
          </a:ln>
        </p:spPr>
        <p:txBody>
          <a:bodyPr lIns="4680" rIns="4680" tIns="4680" bIns="4680" anchor="t">
            <a:noAutofit/>
          </a:bodyPr>
          <a:p>
            <a:endParaRPr b="0" lang="en-GB" sz="12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6ABDFF5-4957-4F3A-9E25-E0A98538B43C}"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324" name="PlaceHolder 1"/>
          <p:cNvSpPr>
            <a:spLocks noGrp="1"/>
          </p:cNvSpPr>
          <p:nvPr>
            <p:ph type="sldImg"/>
          </p:nvPr>
        </p:nvSpPr>
        <p:spPr>
          <a:xfrm>
            <a:off x="1150920" y="684360"/>
            <a:ext cx="4557600" cy="3417840"/>
          </a:xfrm>
          <a:prstGeom prst="rect">
            <a:avLst/>
          </a:prstGeom>
          <a:ln w="0">
            <a:noFill/>
          </a:ln>
        </p:spPr>
      </p:sp>
      <p:sp>
        <p:nvSpPr>
          <p:cNvPr id="325" name="PlaceHolder 2"/>
          <p:cNvSpPr>
            <a:spLocks noGrp="1"/>
          </p:cNvSpPr>
          <p:nvPr>
            <p:ph type="body"/>
          </p:nvPr>
        </p:nvSpPr>
        <p:spPr>
          <a:xfrm>
            <a:off x="914400" y="4330800"/>
            <a:ext cx="5029200" cy="4111200"/>
          </a:xfrm>
          <a:prstGeom prst="rect">
            <a:avLst/>
          </a:prstGeom>
          <a:solidFill>
            <a:srgbClr val="ffffff"/>
          </a:solidFill>
          <a:ln w="9360">
            <a:solidFill>
              <a:srgbClr val="000000"/>
            </a:solidFill>
            <a:miter/>
          </a:ln>
        </p:spPr>
        <p:txBody>
          <a:bodyPr lIns="4680" rIns="4680" tIns="4680" bIns="4680" anchor="t">
            <a:noAutofit/>
          </a:bodyPr>
          <a:p>
            <a:endParaRPr b="0" lang="en-GB" sz="1200" spc="-1" strike="noStrike">
              <a:solidFill>
                <a:srgbClr val="000000"/>
              </a:solid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37CAEE9-B6AE-4662-8C4C-B8D36388F4C0}"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327" name="PlaceHolder 1"/>
          <p:cNvSpPr>
            <a:spLocks noGrp="1"/>
          </p:cNvSpPr>
          <p:nvPr>
            <p:ph type="sldImg"/>
          </p:nvPr>
        </p:nvSpPr>
        <p:spPr>
          <a:xfrm>
            <a:off x="1150920" y="684360"/>
            <a:ext cx="4557600" cy="3417840"/>
          </a:xfrm>
          <a:prstGeom prst="rect">
            <a:avLst/>
          </a:prstGeom>
          <a:ln w="0">
            <a:noFill/>
          </a:ln>
        </p:spPr>
      </p:sp>
      <p:sp>
        <p:nvSpPr>
          <p:cNvPr id="328" name="PlaceHolder 2"/>
          <p:cNvSpPr>
            <a:spLocks noGrp="1"/>
          </p:cNvSpPr>
          <p:nvPr>
            <p:ph type="body"/>
          </p:nvPr>
        </p:nvSpPr>
        <p:spPr>
          <a:xfrm>
            <a:off x="914400" y="4330800"/>
            <a:ext cx="5029200" cy="4111200"/>
          </a:xfrm>
          <a:prstGeom prst="rect">
            <a:avLst/>
          </a:prstGeom>
          <a:solidFill>
            <a:srgbClr val="ffffff"/>
          </a:solidFill>
          <a:ln w="9360">
            <a:solidFill>
              <a:srgbClr val="000000"/>
            </a:solidFill>
            <a:miter/>
          </a:ln>
        </p:spPr>
        <p:txBody>
          <a:bodyPr lIns="4680" rIns="4680" tIns="4680" bIns="4680" anchor="t">
            <a:noAutofit/>
          </a:bodyPr>
          <a:p>
            <a:endParaRPr b="0" lang="en-GB" sz="1200" spc="-1" strike="noStrike">
              <a:solidFill>
                <a:srgbClr val="000000"/>
              </a:solid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FF53633-0673-453C-B6C1-C87A95176FF0}"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330" name="PlaceHolder 1"/>
          <p:cNvSpPr>
            <a:spLocks noGrp="1"/>
          </p:cNvSpPr>
          <p:nvPr>
            <p:ph type="sldImg"/>
          </p:nvPr>
        </p:nvSpPr>
        <p:spPr>
          <a:xfrm>
            <a:off x="1150920" y="684360"/>
            <a:ext cx="4557600" cy="3417840"/>
          </a:xfrm>
          <a:prstGeom prst="rect">
            <a:avLst/>
          </a:prstGeom>
          <a:ln w="0">
            <a:noFill/>
          </a:ln>
        </p:spPr>
      </p:sp>
      <p:sp>
        <p:nvSpPr>
          <p:cNvPr id="331" name="PlaceHolder 2"/>
          <p:cNvSpPr>
            <a:spLocks noGrp="1"/>
          </p:cNvSpPr>
          <p:nvPr>
            <p:ph type="body"/>
          </p:nvPr>
        </p:nvSpPr>
        <p:spPr>
          <a:xfrm>
            <a:off x="914400" y="4330800"/>
            <a:ext cx="5029200" cy="4111200"/>
          </a:xfrm>
          <a:prstGeom prst="rect">
            <a:avLst/>
          </a:prstGeom>
          <a:solidFill>
            <a:srgbClr val="ffffff"/>
          </a:solidFill>
          <a:ln w="9360">
            <a:solidFill>
              <a:srgbClr val="000000"/>
            </a:solidFill>
            <a:miter/>
          </a:ln>
        </p:spPr>
        <p:txBody>
          <a:bodyPr lIns="4680" rIns="4680" tIns="4680" bIns="4680" anchor="t">
            <a:noAutofit/>
          </a:bodyPr>
          <a:p>
            <a:endParaRPr b="0" lang="en-GB" sz="1200" spc="-1" strike="noStrike">
              <a:solidFill>
                <a:srgbClr val="000000"/>
              </a:solid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335BDC9-2BAE-4CEF-9F86-7020DEC9A348}"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333" name="PlaceHolder 1"/>
          <p:cNvSpPr>
            <a:spLocks noGrp="1"/>
          </p:cNvSpPr>
          <p:nvPr>
            <p:ph type="sldImg"/>
          </p:nvPr>
        </p:nvSpPr>
        <p:spPr>
          <a:xfrm>
            <a:off x="1150920" y="684360"/>
            <a:ext cx="4557600" cy="3417840"/>
          </a:xfrm>
          <a:prstGeom prst="rect">
            <a:avLst/>
          </a:prstGeom>
          <a:ln w="0">
            <a:noFill/>
          </a:ln>
        </p:spPr>
      </p:sp>
      <p:sp>
        <p:nvSpPr>
          <p:cNvPr id="334" name="PlaceHolder 2"/>
          <p:cNvSpPr>
            <a:spLocks noGrp="1"/>
          </p:cNvSpPr>
          <p:nvPr>
            <p:ph type="body"/>
          </p:nvPr>
        </p:nvSpPr>
        <p:spPr>
          <a:xfrm>
            <a:off x="914400" y="4330800"/>
            <a:ext cx="5029200" cy="4111200"/>
          </a:xfrm>
          <a:prstGeom prst="rect">
            <a:avLst/>
          </a:prstGeom>
          <a:solidFill>
            <a:srgbClr val="ffffff"/>
          </a:solidFill>
          <a:ln w="9360">
            <a:solidFill>
              <a:srgbClr val="000000"/>
            </a:solidFill>
            <a:miter/>
          </a:ln>
        </p:spPr>
        <p:txBody>
          <a:bodyPr lIns="4680" rIns="4680" tIns="4680" bIns="4680" anchor="t">
            <a:noAutofit/>
          </a:bodyPr>
          <a:p>
            <a:endParaRPr b="0" lang="en-GB" sz="12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992B102-CFD3-4843-B303-78B72E14E625}"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282" name="PlaceHolder 1"/>
          <p:cNvSpPr>
            <a:spLocks noGrp="1"/>
          </p:cNvSpPr>
          <p:nvPr>
            <p:ph type="sldImg"/>
          </p:nvPr>
        </p:nvSpPr>
        <p:spPr>
          <a:xfrm>
            <a:off x="1150920" y="684360"/>
            <a:ext cx="4557600" cy="3417840"/>
          </a:xfrm>
          <a:prstGeom prst="rect">
            <a:avLst/>
          </a:prstGeom>
          <a:ln w="0">
            <a:noFill/>
          </a:ln>
        </p:spPr>
      </p:sp>
      <p:sp>
        <p:nvSpPr>
          <p:cNvPr id="283" name="PlaceHolder 2"/>
          <p:cNvSpPr>
            <a:spLocks noGrp="1"/>
          </p:cNvSpPr>
          <p:nvPr>
            <p:ph type="body"/>
          </p:nvPr>
        </p:nvSpPr>
        <p:spPr>
          <a:xfrm>
            <a:off x="914400" y="4330800"/>
            <a:ext cx="5029200" cy="4101840"/>
          </a:xfrm>
          <a:prstGeom prst="rect">
            <a:avLst/>
          </a:prstGeom>
          <a:solidFill>
            <a:srgbClr val="ffffff"/>
          </a:solidFill>
          <a:ln w="9360">
            <a:solidFill>
              <a:srgbClr val="000000"/>
            </a:solidFill>
            <a:miter/>
          </a:ln>
        </p:spPr>
        <p:txBody>
          <a:bodyPr anchor="t">
            <a:noAutofit/>
          </a:bodyPr>
          <a:p>
            <a:pPr>
              <a:spcBef>
                <a:spcPts val="451"/>
              </a:spcBef>
              <a:spcAft>
                <a:spcPts val="15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333333"/>
                </a:solidFill>
                <a:latin typeface="Times New Roman"/>
              </a:rPr>
              <a:t>1856 </a:t>
            </a:r>
            <a:r>
              <a:rPr b="1" lang="ja-JP" sz="1200" spc="-1" strike="noStrike">
                <a:solidFill>
                  <a:srgbClr val="333333"/>
                </a:solidFill>
                <a:latin typeface="Times New Roman"/>
                <a:ea typeface="ヒラギノ角ゴ Pro W3"/>
              </a:rPr>
              <a:t>ﾐ</a:t>
            </a:r>
            <a:r>
              <a:rPr b="1" lang="en-US" sz="1200" spc="-1" strike="noStrike">
                <a:solidFill>
                  <a:srgbClr val="333333"/>
                </a:solidFill>
                <a:latin typeface="Times New Roman"/>
              </a:rPr>
              <a:t> </a:t>
            </a:r>
            <a:r>
              <a:rPr b="1" lang="en-US" sz="1200" spc="-1" strike="noStrike">
                <a:solidFill>
                  <a:srgbClr val="333333"/>
                </a:solidFill>
                <a:latin typeface="Times New Roman"/>
              </a:rPr>
              <a:t>07 MAI)</a:t>
            </a:r>
            <a:r>
              <a:rPr b="0" lang="en-US" sz="1200" spc="-1" strike="noStrike">
                <a:solidFill>
                  <a:srgbClr val="333333"/>
                </a:solidFill>
                <a:latin typeface="Times New Roman"/>
              </a:rPr>
              <a:t> </a:t>
            </a:r>
            <a:r>
              <a:rPr b="0" lang="ja-JP" sz="1200" spc="-1" strike="noStrike">
                <a:solidFill>
                  <a:srgbClr val="333333"/>
                </a:solidFill>
                <a:latin typeface="Times New Roman"/>
                <a:ea typeface="ヒラギノ角ゴ Pro W3"/>
              </a:rPr>
              <a:t>ﾐ</a:t>
            </a:r>
            <a:r>
              <a:rPr b="0" lang="en-US" sz="1200" spc="-1" strike="noStrike">
                <a:solidFill>
                  <a:srgbClr val="333333"/>
                </a:solidFill>
                <a:latin typeface="Times New Roman"/>
              </a:rPr>
              <a:t> </a:t>
            </a:r>
            <a:r>
              <a:rPr b="0" lang="en-US" sz="1200" spc="-1" strike="noStrike">
                <a:solidFill>
                  <a:srgbClr val="333333"/>
                </a:solidFill>
                <a:latin typeface="Times New Roman"/>
              </a:rPr>
              <a:t>Em Paris, na Franca, Allan Kardec recebe mensagem do Espirito Hahnemann, na residencia do Sr. Roustan, tendo como medium a Srta. Haphet, confirmando sua missao de codificar a nova doutrina.</a:t>
            </a:r>
            <a:endParaRPr b="0" lang="en-GB" sz="1200" spc="-1" strike="noStrike">
              <a:solidFill>
                <a:srgbClr val="000000"/>
              </a:solid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015FAA7-CDBC-4332-99A9-8FA070D3BFCA}"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336" name="PlaceHolder 1"/>
          <p:cNvSpPr>
            <a:spLocks noGrp="1"/>
          </p:cNvSpPr>
          <p:nvPr>
            <p:ph type="sldImg"/>
          </p:nvPr>
        </p:nvSpPr>
        <p:spPr>
          <a:xfrm>
            <a:off x="1150920" y="684360"/>
            <a:ext cx="4557600" cy="3417840"/>
          </a:xfrm>
          <a:prstGeom prst="rect">
            <a:avLst/>
          </a:prstGeom>
          <a:ln w="0">
            <a:noFill/>
          </a:ln>
        </p:spPr>
      </p:sp>
      <p:sp>
        <p:nvSpPr>
          <p:cNvPr id="337" name="PlaceHolder 2"/>
          <p:cNvSpPr>
            <a:spLocks noGrp="1"/>
          </p:cNvSpPr>
          <p:nvPr>
            <p:ph type="body"/>
          </p:nvPr>
        </p:nvSpPr>
        <p:spPr>
          <a:xfrm>
            <a:off x="914400" y="4330800"/>
            <a:ext cx="5029200" cy="4111200"/>
          </a:xfrm>
          <a:prstGeom prst="rect">
            <a:avLst/>
          </a:prstGeom>
          <a:solidFill>
            <a:srgbClr val="ffffff"/>
          </a:solidFill>
          <a:ln w="9360">
            <a:solidFill>
              <a:srgbClr val="000000"/>
            </a:solidFill>
            <a:miter/>
          </a:ln>
        </p:spPr>
        <p:txBody>
          <a:bodyPr lIns="4680" rIns="4680" tIns="4680" bIns="4680" anchor="t">
            <a:noAutofit/>
          </a:bodyPr>
          <a:p>
            <a:endParaRPr b="0" lang="en-GB" sz="1200" spc="-1" strike="noStrike">
              <a:solidFill>
                <a:srgbClr val="000000"/>
              </a:solid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4A370C4-E646-4A4C-92EC-F034FAC1A170}"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339" name="PlaceHolder 1"/>
          <p:cNvSpPr>
            <a:spLocks noGrp="1"/>
          </p:cNvSpPr>
          <p:nvPr>
            <p:ph type="sldImg"/>
          </p:nvPr>
        </p:nvSpPr>
        <p:spPr>
          <a:xfrm>
            <a:off x="1150920" y="684360"/>
            <a:ext cx="4557600" cy="3417840"/>
          </a:xfrm>
          <a:prstGeom prst="rect">
            <a:avLst/>
          </a:prstGeom>
          <a:ln w="0">
            <a:noFill/>
          </a:ln>
        </p:spPr>
      </p:sp>
      <p:sp>
        <p:nvSpPr>
          <p:cNvPr id="340" name="PlaceHolder 2"/>
          <p:cNvSpPr>
            <a:spLocks noGrp="1"/>
          </p:cNvSpPr>
          <p:nvPr>
            <p:ph type="body"/>
          </p:nvPr>
        </p:nvSpPr>
        <p:spPr>
          <a:xfrm>
            <a:off x="914400" y="4330800"/>
            <a:ext cx="5029200" cy="4111200"/>
          </a:xfrm>
          <a:prstGeom prst="rect">
            <a:avLst/>
          </a:prstGeom>
          <a:solidFill>
            <a:srgbClr val="ffffff"/>
          </a:solidFill>
          <a:ln w="9360">
            <a:solidFill>
              <a:srgbClr val="000000"/>
            </a:solidFill>
            <a:miter/>
          </a:ln>
        </p:spPr>
        <p:txBody>
          <a:bodyPr lIns="4680" rIns="4680" tIns="4680" bIns="4680" anchor="t">
            <a:noAutofit/>
          </a:bodyPr>
          <a:p>
            <a:endParaRPr b="0" lang="en-GB" sz="1200" spc="-1" strike="noStrike">
              <a:solidFill>
                <a:srgbClr val="000000"/>
              </a:solid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2B43373-546E-47D4-BB85-76D040D5C920}"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342" name="PlaceHolder 1"/>
          <p:cNvSpPr>
            <a:spLocks noGrp="1"/>
          </p:cNvSpPr>
          <p:nvPr>
            <p:ph type="sldImg"/>
          </p:nvPr>
        </p:nvSpPr>
        <p:spPr>
          <a:xfrm>
            <a:off x="1150920" y="684360"/>
            <a:ext cx="4557600" cy="3417840"/>
          </a:xfrm>
          <a:prstGeom prst="rect">
            <a:avLst/>
          </a:prstGeom>
          <a:ln w="0">
            <a:noFill/>
          </a:ln>
        </p:spPr>
      </p:sp>
      <p:sp>
        <p:nvSpPr>
          <p:cNvPr id="343" name="PlaceHolder 2"/>
          <p:cNvSpPr>
            <a:spLocks noGrp="1"/>
          </p:cNvSpPr>
          <p:nvPr>
            <p:ph type="body"/>
          </p:nvPr>
        </p:nvSpPr>
        <p:spPr>
          <a:xfrm>
            <a:off x="914400" y="4330800"/>
            <a:ext cx="5029200" cy="4101840"/>
          </a:xfrm>
          <a:prstGeom prst="rect">
            <a:avLst/>
          </a:prstGeom>
          <a:solidFill>
            <a:srgbClr val="ffffff"/>
          </a:solidFill>
          <a:ln w="9360">
            <a:solidFill>
              <a:srgbClr val="000000"/>
            </a:solidFill>
            <a:miter/>
          </a:ln>
        </p:spPr>
        <p:txBody>
          <a:bodyPr anchor="t">
            <a:noAutofit/>
          </a:bodyPr>
          <a:p>
            <a:pPr algn="just">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200" spc="-1" strike="noStrike">
                <a:solidFill>
                  <a:srgbClr val="000000"/>
                </a:solidFill>
                <a:latin typeface="Times New Roman"/>
              </a:rPr>
              <a:t>In a brief historical journey regarding the European Spiritist Movement, Dr Luis explained that Portugal, Spain, France, England, Belgium, Russia and Sweden, amongst other European countries, had an appreciable number of adepts at the beginning of the twentieth century. But the two Great Wars greatly affected the foundations of European Spiritism and that, for the rest, in Portugal and Spain the dictatorships of Salazar and Franco almost extinguished what was still remaining in those countries and some Spiritists were even shot by orders of Franco.</a:t>
            </a:r>
            <a:endParaRPr b="0" lang="en-GB" sz="1200" spc="-1" strike="noStrike">
              <a:solidFill>
                <a:srgbClr val="000000"/>
              </a:solid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5527FE8-A061-4B79-8B9A-40BA87255037}"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345" name="PlaceHolder 1"/>
          <p:cNvSpPr>
            <a:spLocks noGrp="1"/>
          </p:cNvSpPr>
          <p:nvPr>
            <p:ph type="sldImg"/>
          </p:nvPr>
        </p:nvSpPr>
        <p:spPr>
          <a:xfrm>
            <a:off x="1150920" y="684360"/>
            <a:ext cx="4557600" cy="3417840"/>
          </a:xfrm>
          <a:prstGeom prst="rect">
            <a:avLst/>
          </a:prstGeom>
          <a:ln w="0">
            <a:noFill/>
          </a:ln>
        </p:spPr>
      </p:sp>
      <p:sp>
        <p:nvSpPr>
          <p:cNvPr id="346" name="PlaceHolder 2"/>
          <p:cNvSpPr>
            <a:spLocks noGrp="1"/>
          </p:cNvSpPr>
          <p:nvPr>
            <p:ph type="body"/>
          </p:nvPr>
        </p:nvSpPr>
        <p:spPr>
          <a:xfrm>
            <a:off x="914400" y="4330800"/>
            <a:ext cx="5029200" cy="4111200"/>
          </a:xfrm>
          <a:prstGeom prst="rect">
            <a:avLst/>
          </a:prstGeom>
          <a:solidFill>
            <a:srgbClr val="ffffff"/>
          </a:solidFill>
          <a:ln w="9360">
            <a:solidFill>
              <a:srgbClr val="000000"/>
            </a:solidFill>
            <a:miter/>
          </a:ln>
        </p:spPr>
        <p:txBody>
          <a:bodyPr lIns="4680" rIns="4680" tIns="4680" bIns="4680" anchor="t">
            <a:noAutofit/>
          </a:bodyPr>
          <a:p>
            <a:endParaRPr b="0" lang="en-GB" sz="12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D49512B-1CBF-46BC-8B3C-72466485C674}"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285" name="PlaceHolder 1"/>
          <p:cNvSpPr>
            <a:spLocks noGrp="1"/>
          </p:cNvSpPr>
          <p:nvPr>
            <p:ph type="sldImg"/>
          </p:nvPr>
        </p:nvSpPr>
        <p:spPr>
          <a:xfrm>
            <a:off x="1150920" y="684360"/>
            <a:ext cx="4557600" cy="3417840"/>
          </a:xfrm>
          <a:prstGeom prst="rect">
            <a:avLst/>
          </a:prstGeom>
          <a:ln w="0">
            <a:noFill/>
          </a:ln>
        </p:spPr>
      </p:sp>
      <p:sp>
        <p:nvSpPr>
          <p:cNvPr id="286" name="PlaceHolder 2"/>
          <p:cNvSpPr>
            <a:spLocks noGrp="1"/>
          </p:cNvSpPr>
          <p:nvPr>
            <p:ph type="body"/>
          </p:nvPr>
        </p:nvSpPr>
        <p:spPr>
          <a:xfrm>
            <a:off x="914400" y="4330800"/>
            <a:ext cx="5029200" cy="4101840"/>
          </a:xfrm>
          <a:prstGeom prst="rect">
            <a:avLst/>
          </a:prstGeom>
          <a:solidFill>
            <a:srgbClr val="ffffff"/>
          </a:solidFill>
          <a:ln w="9360">
            <a:solidFill>
              <a:srgbClr val="000000"/>
            </a:solidFill>
            <a:miter/>
          </a:ln>
        </p:spPr>
        <p:txBody>
          <a:bodyPr anchor="t">
            <a:noAutofit/>
          </a:bodyPr>
          <a:p>
            <a:pPr algn="just">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200" spc="-1" strike="noStrike">
                <a:solidFill>
                  <a:srgbClr val="000000"/>
                </a:solidFill>
                <a:latin typeface="Times New Roman"/>
              </a:rPr>
              <a:t>In a brief historical journey regarding the European Spiritist Movement, Dr Luis explained that Portugal, Spain, France, England, Belgium, Russia and Sweden, amongst other European countries, had an appreciable number of adepts at the beginning of the twentieth century. But the two Great Wars greatly affected the foundations of European Spiritism and that, for the rest, in Portugal and Spain the dictatorships of Salazar and Franco almost extinguished what was still remaining in those countries and some Spiritists were even shot by orders of Franco.</a:t>
            </a:r>
            <a:endParaRPr b="0" lang="en-GB" sz="12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BFC7630-0FFB-4FE7-BF96-C58980E177EC}"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288" name="PlaceHolder 1"/>
          <p:cNvSpPr>
            <a:spLocks noGrp="1"/>
          </p:cNvSpPr>
          <p:nvPr>
            <p:ph type="sldImg"/>
          </p:nvPr>
        </p:nvSpPr>
        <p:spPr>
          <a:xfrm>
            <a:off x="1150920" y="684360"/>
            <a:ext cx="4557600" cy="3417840"/>
          </a:xfrm>
          <a:prstGeom prst="rect">
            <a:avLst/>
          </a:prstGeom>
          <a:ln w="0">
            <a:noFill/>
          </a:ln>
        </p:spPr>
      </p:sp>
      <p:sp>
        <p:nvSpPr>
          <p:cNvPr id="289" name="PlaceHolder 2"/>
          <p:cNvSpPr>
            <a:spLocks noGrp="1"/>
          </p:cNvSpPr>
          <p:nvPr>
            <p:ph type="body"/>
          </p:nvPr>
        </p:nvSpPr>
        <p:spPr>
          <a:xfrm>
            <a:off x="914400" y="4330800"/>
            <a:ext cx="5029200" cy="4101840"/>
          </a:xfrm>
          <a:prstGeom prst="rect">
            <a:avLst/>
          </a:prstGeom>
          <a:solidFill>
            <a:srgbClr val="ffffff"/>
          </a:solidFill>
          <a:ln w="9360">
            <a:solidFill>
              <a:srgbClr val="000000"/>
            </a:solidFill>
            <a:miter/>
          </a:ln>
        </p:spPr>
        <p:txBody>
          <a:bodyPr anchor="t">
            <a:noAutofit/>
          </a:bodyPr>
          <a:p>
            <a:pPr algn="just">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200" spc="-1" strike="noStrike">
                <a:solidFill>
                  <a:srgbClr val="000000"/>
                </a:solidFill>
                <a:latin typeface="Times New Roman"/>
              </a:rPr>
              <a:t>In a brief historical journey regarding the European Spiritist Movement, Dr Luis explained that Portugal, Spain, France, England, Belgium, Russia and Sweden, amongst other European countries, had an appreciable number of adepts at the beginning of the twentieth century. But the two Great Wars greatly affected the foundations of European Spiritism and that, for the rest, in Portugal and Spain the dictatorships of Salazar and Franco almost extinguished what was still remaining in those countries and some Spiritists were even shot by orders of Franco.</a:t>
            </a:r>
            <a:endParaRPr b="0" lang="en-GB" sz="12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3E6BD23-4CD8-4B9B-80CC-58738631FC17}"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291" name="PlaceHolder 1"/>
          <p:cNvSpPr>
            <a:spLocks noGrp="1"/>
          </p:cNvSpPr>
          <p:nvPr>
            <p:ph type="sldImg"/>
          </p:nvPr>
        </p:nvSpPr>
        <p:spPr>
          <a:xfrm>
            <a:off x="1150920" y="684360"/>
            <a:ext cx="4557600" cy="3417840"/>
          </a:xfrm>
          <a:prstGeom prst="rect">
            <a:avLst/>
          </a:prstGeom>
          <a:ln w="0">
            <a:noFill/>
          </a:ln>
        </p:spPr>
      </p:sp>
      <p:sp>
        <p:nvSpPr>
          <p:cNvPr id="292" name="PlaceHolder 2"/>
          <p:cNvSpPr>
            <a:spLocks noGrp="1"/>
          </p:cNvSpPr>
          <p:nvPr>
            <p:ph type="body"/>
          </p:nvPr>
        </p:nvSpPr>
        <p:spPr>
          <a:xfrm>
            <a:off x="914400" y="4330800"/>
            <a:ext cx="5029200" cy="4101840"/>
          </a:xfrm>
          <a:prstGeom prst="rect">
            <a:avLst/>
          </a:prstGeom>
          <a:solidFill>
            <a:srgbClr val="ffffff"/>
          </a:solidFill>
          <a:ln w="9360">
            <a:solidFill>
              <a:srgbClr val="000000"/>
            </a:solidFill>
            <a:miter/>
          </a:ln>
        </p:spPr>
        <p:txBody>
          <a:bodyPr anchor="t">
            <a:noAutofit/>
          </a:bodyPr>
          <a:p>
            <a:pPr lvl="2" marL="914400">
              <a:lnSpc>
                <a:spcPct val="100000"/>
              </a:lnSpc>
              <a:spcBef>
                <a:spcPts val="60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Times New Roman"/>
              </a:rPr>
              <a:t>He drew up a series of progressive questions in relation to the various problems of human life and the universe in which we find ourselves, and submitted them to his unseen communicators, receiving their answers to the same through the instrumentality of the two young mediums. His conversations with the invisible intelligences completely revolutionized his ideas and convictions. He published them as Le Livre des Esprits (T</a:t>
            </a:r>
            <a:r>
              <a:rPr b="0" lang="en-US" sz="1600" spc="-1" strike="noStrike">
                <a:solidFill>
                  <a:srgbClr val="218c21"/>
                </a:solidFill>
                <a:latin typeface="Times New Roman"/>
              </a:rPr>
              <a:t>he Spirits' Book)</a:t>
            </a:r>
            <a:r>
              <a:rPr b="0" lang="en-US" sz="1600" spc="-1" strike="noStrike">
                <a:solidFill>
                  <a:srgbClr val="000000"/>
                </a:solidFill>
                <a:latin typeface="Times New Roman"/>
              </a:rPr>
              <a:t>, called by many today "the Bible of Spiritualism" </a:t>
            </a:r>
            <a:endParaRPr b="0" lang="en-GB" sz="1600" spc="-1" strike="noStrike">
              <a:solidFill>
                <a:srgbClr val="000000"/>
              </a:solidFill>
              <a:latin typeface="Times New Roman"/>
            </a:endParaRPr>
          </a:p>
          <a:p>
            <a:pPr lvl="2" marL="914400">
              <a:lnSpc>
                <a:spcPct val="10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Verdana"/>
                <a:ea typeface="Times New Roman"/>
              </a:rPr>
              <a:t>0.</a:t>
            </a:r>
            <a:r>
              <a:rPr b="0" lang="en-US" sz="1200" spc="-1" strike="noStrike">
                <a:solidFill>
                  <a:srgbClr val="000000"/>
                </a:solidFill>
                <a:latin typeface="Verdana"/>
                <a:ea typeface="Times New Roman"/>
              </a:rPr>
              <a:t>	</a:t>
            </a:r>
            <a:r>
              <a:rPr b="0" lang="en-US" sz="1200" spc="-1" strike="noStrike">
                <a:solidFill>
                  <a:srgbClr val="000000"/>
                </a:solidFill>
                <a:latin typeface="Verdana"/>
              </a:rPr>
              <a:t>Entregaram a Kardec 50 cadernos de comunicações recebidas em 5 anos, pois conheciam bastante o seu poder de síntese e de ordenação.</a:t>
            </a:r>
            <a:endParaRPr b="0" lang="en-GB" sz="1200" spc="-1" strike="noStrike">
              <a:solidFill>
                <a:srgbClr val="000000"/>
              </a:solidFill>
              <a:latin typeface="Times New Roman"/>
            </a:endParaRPr>
          </a:p>
          <a:p>
            <a:pPr lvl="2" marL="914400">
              <a:lnSpc>
                <a:spcPct val="10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Verdana"/>
                <a:ea typeface="Times New Roman"/>
              </a:rPr>
              <a:t>0.</a:t>
            </a:r>
            <a:r>
              <a:rPr b="0" lang="en-US" sz="1200" spc="-1" strike="noStrike">
                <a:solidFill>
                  <a:srgbClr val="000000"/>
                </a:solidFill>
                <a:latin typeface="Verdana"/>
                <a:ea typeface="Times New Roman"/>
              </a:rPr>
              <a:t>	</a:t>
            </a:r>
            <a:r>
              <a:rPr b="0" lang="en-US" sz="1200" spc="-1" strike="noStrike">
                <a:solidFill>
                  <a:srgbClr val="000000"/>
                </a:solidFill>
                <a:latin typeface="Verdana"/>
              </a:rPr>
              <a:t>As sessões então passaram a ter um objetivo determinado e Kardec, propunha aos Espíritos uma série de perguntas já preparadas e metódicamente dispostas. As perguntas versavam sobre Filosofia, Psicologia e natureza do mundo invisível.</a:t>
            </a:r>
            <a:endParaRPr b="0" lang="en-GB" sz="1200" spc="-1" strike="noStrike">
              <a:solidFill>
                <a:srgbClr val="000000"/>
              </a:solidFill>
              <a:latin typeface="Times New Roman"/>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12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8FAA1BA-62B2-4C96-96D3-D1516C6F12C2}"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294" name="PlaceHolder 1"/>
          <p:cNvSpPr>
            <a:spLocks noGrp="1"/>
          </p:cNvSpPr>
          <p:nvPr>
            <p:ph type="sldImg"/>
          </p:nvPr>
        </p:nvSpPr>
        <p:spPr>
          <a:xfrm>
            <a:off x="1150920" y="684360"/>
            <a:ext cx="4557600" cy="3417840"/>
          </a:xfrm>
          <a:prstGeom prst="rect">
            <a:avLst/>
          </a:prstGeom>
          <a:ln w="0">
            <a:noFill/>
          </a:ln>
        </p:spPr>
      </p:sp>
      <p:sp>
        <p:nvSpPr>
          <p:cNvPr id="295" name="PlaceHolder 2"/>
          <p:cNvSpPr>
            <a:spLocks noGrp="1"/>
          </p:cNvSpPr>
          <p:nvPr>
            <p:ph type="body"/>
          </p:nvPr>
        </p:nvSpPr>
        <p:spPr>
          <a:xfrm>
            <a:off x="914400" y="4330800"/>
            <a:ext cx="5029200" cy="4111200"/>
          </a:xfrm>
          <a:prstGeom prst="rect">
            <a:avLst/>
          </a:prstGeom>
          <a:solidFill>
            <a:srgbClr val="ffffff"/>
          </a:solidFill>
          <a:ln w="9360">
            <a:solidFill>
              <a:srgbClr val="000000"/>
            </a:solidFill>
            <a:miter/>
          </a:ln>
        </p:spPr>
        <p:txBody>
          <a:bodyPr lIns="4680" rIns="4680" tIns="4680" bIns="4680" anchor="t">
            <a:noAutofit/>
          </a:bodyPr>
          <a:p>
            <a:endParaRPr b="0" lang="en-GB" sz="12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5CDCAC5-948F-4B02-83EC-6BB12B044DBA}"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297" name="PlaceHolder 1"/>
          <p:cNvSpPr>
            <a:spLocks noGrp="1"/>
          </p:cNvSpPr>
          <p:nvPr>
            <p:ph type="sldImg"/>
          </p:nvPr>
        </p:nvSpPr>
        <p:spPr>
          <a:xfrm>
            <a:off x="1150920" y="684360"/>
            <a:ext cx="4557600" cy="3417840"/>
          </a:xfrm>
          <a:prstGeom prst="rect">
            <a:avLst/>
          </a:prstGeom>
          <a:ln w="0">
            <a:noFill/>
          </a:ln>
        </p:spPr>
      </p:sp>
      <p:sp>
        <p:nvSpPr>
          <p:cNvPr id="298" name="PlaceHolder 2"/>
          <p:cNvSpPr>
            <a:spLocks noGrp="1"/>
          </p:cNvSpPr>
          <p:nvPr>
            <p:ph type="body"/>
          </p:nvPr>
        </p:nvSpPr>
        <p:spPr>
          <a:xfrm>
            <a:off x="914400" y="4330800"/>
            <a:ext cx="5029200" cy="4101840"/>
          </a:xfrm>
          <a:prstGeom prst="rect">
            <a:avLst/>
          </a:prstGeom>
          <a:solidFill>
            <a:srgbClr val="ffffff"/>
          </a:solidFill>
          <a:ln w="9360">
            <a:solidFill>
              <a:srgbClr val="000000"/>
            </a:solidFill>
            <a:miter/>
          </a:ln>
        </p:spPr>
        <p:txBody>
          <a:bodyPr anchor="t">
            <a:noAutofit/>
          </a:bodyPr>
          <a:p>
            <a:pPr>
              <a:lnSpc>
                <a:spcPct val="100000"/>
              </a:lnSpc>
              <a:spcBef>
                <a:spcPts val="451"/>
              </a:spcBef>
              <a:spcAft>
                <a:spcPts val="15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Verdana"/>
              </a:rPr>
              <a:t>A conselho dos próprios Espíritos, outros médiuns, mais de 10, foram utilizados para confirmação das orientações espirituais.</a:t>
            </a:r>
            <a:endParaRPr b="0" lang="en-GB" sz="1200" spc="-1" strike="noStrike">
              <a:solidFill>
                <a:srgbClr val="000000"/>
              </a:solidFill>
              <a:latin typeface="Times New Roman"/>
            </a:endParaRPr>
          </a:p>
          <a:p>
            <a:pPr>
              <a:lnSpc>
                <a:spcPct val="100000"/>
              </a:lnSpc>
              <a:spcBef>
                <a:spcPts val="451"/>
              </a:spcBef>
              <a:spcAft>
                <a:spcPts val="15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1200" spc="-1" strike="noStrike">
              <a:solidFill>
                <a:srgbClr val="000000"/>
              </a:solidFill>
              <a:latin typeface="Times New Roman"/>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12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EE13ABC-F8C3-4584-9275-27B9B6B084EF}"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300" name="PlaceHolder 1"/>
          <p:cNvSpPr>
            <a:spLocks noGrp="1"/>
          </p:cNvSpPr>
          <p:nvPr>
            <p:ph type="sldImg"/>
          </p:nvPr>
        </p:nvSpPr>
        <p:spPr>
          <a:xfrm>
            <a:off x="1150920" y="684360"/>
            <a:ext cx="4557600" cy="3417840"/>
          </a:xfrm>
          <a:prstGeom prst="rect">
            <a:avLst/>
          </a:prstGeom>
          <a:ln w="0">
            <a:noFill/>
          </a:ln>
        </p:spPr>
      </p:sp>
      <p:sp>
        <p:nvSpPr>
          <p:cNvPr id="301" name="PlaceHolder 2"/>
          <p:cNvSpPr>
            <a:spLocks noGrp="1"/>
          </p:cNvSpPr>
          <p:nvPr>
            <p:ph type="body"/>
          </p:nvPr>
        </p:nvSpPr>
        <p:spPr>
          <a:xfrm>
            <a:off x="914400" y="4330800"/>
            <a:ext cx="5029200" cy="4101840"/>
          </a:xfrm>
          <a:prstGeom prst="rect">
            <a:avLst/>
          </a:prstGeom>
          <a:solidFill>
            <a:srgbClr val="ffffff"/>
          </a:solidFill>
          <a:ln w="9360">
            <a:solidFill>
              <a:srgbClr val="000000"/>
            </a:solidFill>
            <a:miter/>
          </a:ln>
        </p:spPr>
        <p:txBody>
          <a:bodyPr anchor="t">
            <a:noAutofit/>
          </a:bodyPr>
          <a:p>
            <a:pPr algn="just">
              <a:spcBef>
                <a:spcPts val="499"/>
              </a:spcBef>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200" spc="-1" strike="noStrike">
                <a:solidFill>
                  <a:srgbClr val="000000"/>
                </a:solidFill>
                <a:latin typeface="Times New Roman"/>
              </a:rPr>
              <a:t>In a brief historical journey regarding the European Spiritist Movement, Dr Luis explained that Portugal, Spain, France, England, Belgium, Russia and Sweden, amongst other European countries, had an appreciable number of adepts at the beginning of the twentieth century. But the two Great Wars greatly affected the foundations of European Spiritism and that, for the rest, in Portugal and Spain the dictatorships of Salazar and Franco almost extinguished what was still remaining in those countries and some Spiritists were even shot by orders of Franco.</a:t>
            </a:r>
            <a:endParaRPr b="0" lang="en-GB" sz="12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Rectangle 7"/>
          <p:cNvSpPr/>
          <p:nvPr/>
        </p:nvSpPr>
        <p:spPr>
          <a:xfrm>
            <a:off x="3884760" y="8659800"/>
            <a:ext cx="2971800" cy="455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E30EFD5-8CE4-4D1E-A05D-9C9094FA88EA}" type="slidenum">
              <a:rPr b="0" lang="en-US" sz="1200" spc="-1" strike="noStrike">
                <a:solidFill>
                  <a:srgbClr val="ffffff"/>
                </a:solidFill>
                <a:latin typeface="Times New Roman"/>
              </a:rPr>
              <a:t>&lt;number&gt;</a:t>
            </a:fld>
            <a:endParaRPr b="0" lang="en-GB" sz="1200" spc="-1" strike="noStrike">
              <a:solidFill>
                <a:srgbClr val="ffffff"/>
              </a:solidFill>
              <a:latin typeface="Tahoma"/>
            </a:endParaRPr>
          </a:p>
        </p:txBody>
      </p:sp>
      <p:sp>
        <p:nvSpPr>
          <p:cNvPr id="303" name="PlaceHolder 1"/>
          <p:cNvSpPr>
            <a:spLocks noGrp="1"/>
          </p:cNvSpPr>
          <p:nvPr>
            <p:ph type="sldImg"/>
          </p:nvPr>
        </p:nvSpPr>
        <p:spPr>
          <a:xfrm>
            <a:off x="1150920" y="684360"/>
            <a:ext cx="4557600" cy="3417840"/>
          </a:xfrm>
          <a:prstGeom prst="rect">
            <a:avLst/>
          </a:prstGeom>
          <a:ln w="0">
            <a:noFill/>
          </a:ln>
        </p:spPr>
      </p:sp>
      <p:sp>
        <p:nvSpPr>
          <p:cNvPr id="304" name="PlaceHolder 2"/>
          <p:cNvSpPr>
            <a:spLocks noGrp="1"/>
          </p:cNvSpPr>
          <p:nvPr>
            <p:ph type="body"/>
          </p:nvPr>
        </p:nvSpPr>
        <p:spPr>
          <a:xfrm>
            <a:off x="914400" y="4330800"/>
            <a:ext cx="5029200" cy="4111200"/>
          </a:xfrm>
          <a:prstGeom prst="rect">
            <a:avLst/>
          </a:prstGeom>
          <a:solidFill>
            <a:srgbClr val="ffffff"/>
          </a:solidFill>
          <a:ln w="9360">
            <a:solidFill>
              <a:srgbClr val="000000"/>
            </a:solidFill>
            <a:miter/>
          </a:ln>
        </p:spPr>
        <p:txBody>
          <a:bodyPr lIns="4680" rIns="4680" tIns="4680" bIns="4680" anchor="t">
            <a:noAutofit/>
          </a:bodyPr>
          <a:p>
            <a:endParaRPr b="0" lang="en-GB"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27" name="PlaceHolder 2"/>
          <p:cNvSpPr>
            <a:spLocks noGrp="1"/>
          </p:cNvSpPr>
          <p:nvPr>
            <p:ph/>
          </p:nvPr>
        </p:nvSpPr>
        <p:spPr>
          <a:xfrm>
            <a:off x="457200" y="1905120"/>
            <a:ext cx="822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28" name="PlaceHolder 3"/>
          <p:cNvSpPr>
            <a:spLocks noGrp="1"/>
          </p:cNvSpPr>
          <p:nvPr>
            <p:ph/>
          </p:nvPr>
        </p:nvSpPr>
        <p:spPr>
          <a:xfrm>
            <a:off x="457200" y="4054680"/>
            <a:ext cx="822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30" name="PlaceHolder 2"/>
          <p:cNvSpPr>
            <a:spLocks noGrp="1"/>
          </p:cNvSpPr>
          <p:nvPr>
            <p:ph/>
          </p:nvPr>
        </p:nvSpPr>
        <p:spPr>
          <a:xfrm>
            <a:off x="457200" y="190512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31" name="PlaceHolder 3"/>
          <p:cNvSpPr>
            <a:spLocks noGrp="1"/>
          </p:cNvSpPr>
          <p:nvPr>
            <p:ph/>
          </p:nvPr>
        </p:nvSpPr>
        <p:spPr>
          <a:xfrm>
            <a:off x="4674240" y="190512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32" name="PlaceHolder 4"/>
          <p:cNvSpPr>
            <a:spLocks noGrp="1"/>
          </p:cNvSpPr>
          <p:nvPr>
            <p:ph/>
          </p:nvPr>
        </p:nvSpPr>
        <p:spPr>
          <a:xfrm>
            <a:off x="457200" y="405468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33" name="PlaceHolder 5"/>
          <p:cNvSpPr>
            <a:spLocks noGrp="1"/>
          </p:cNvSpPr>
          <p:nvPr>
            <p:ph/>
          </p:nvPr>
        </p:nvSpPr>
        <p:spPr>
          <a:xfrm>
            <a:off x="4674240" y="405468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35" name="PlaceHolder 2"/>
          <p:cNvSpPr>
            <a:spLocks noGrp="1"/>
          </p:cNvSpPr>
          <p:nvPr>
            <p:ph/>
          </p:nvPr>
        </p:nvSpPr>
        <p:spPr>
          <a:xfrm>
            <a:off x="457200" y="1905120"/>
            <a:ext cx="264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36" name="PlaceHolder 3"/>
          <p:cNvSpPr>
            <a:spLocks noGrp="1"/>
          </p:cNvSpPr>
          <p:nvPr>
            <p:ph/>
          </p:nvPr>
        </p:nvSpPr>
        <p:spPr>
          <a:xfrm>
            <a:off x="3239640" y="1905120"/>
            <a:ext cx="264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37" name="PlaceHolder 4"/>
          <p:cNvSpPr>
            <a:spLocks noGrp="1"/>
          </p:cNvSpPr>
          <p:nvPr>
            <p:ph/>
          </p:nvPr>
        </p:nvSpPr>
        <p:spPr>
          <a:xfrm>
            <a:off x="6022080" y="1905120"/>
            <a:ext cx="264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38" name="PlaceHolder 5"/>
          <p:cNvSpPr>
            <a:spLocks noGrp="1"/>
          </p:cNvSpPr>
          <p:nvPr>
            <p:ph/>
          </p:nvPr>
        </p:nvSpPr>
        <p:spPr>
          <a:xfrm>
            <a:off x="457200" y="4054680"/>
            <a:ext cx="264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39" name="PlaceHolder 6"/>
          <p:cNvSpPr>
            <a:spLocks noGrp="1"/>
          </p:cNvSpPr>
          <p:nvPr>
            <p:ph/>
          </p:nvPr>
        </p:nvSpPr>
        <p:spPr>
          <a:xfrm>
            <a:off x="3239640" y="4054680"/>
            <a:ext cx="264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40" name="PlaceHolder 7"/>
          <p:cNvSpPr>
            <a:spLocks noGrp="1"/>
          </p:cNvSpPr>
          <p:nvPr>
            <p:ph/>
          </p:nvPr>
        </p:nvSpPr>
        <p:spPr>
          <a:xfrm>
            <a:off x="6022080" y="4054680"/>
            <a:ext cx="264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48" name="PlaceHolder 2"/>
          <p:cNvSpPr>
            <a:spLocks noGrp="1"/>
          </p:cNvSpPr>
          <p:nvPr>
            <p:ph type="subTitle"/>
          </p:nvPr>
        </p:nvSpPr>
        <p:spPr>
          <a:xfrm>
            <a:off x="457200" y="1905120"/>
            <a:ext cx="8229600" cy="4114800"/>
          </a:xfrm>
          <a:prstGeom prst="rect">
            <a:avLst/>
          </a:prstGeom>
          <a:noFill/>
          <a:ln w="0">
            <a:noFill/>
          </a:ln>
        </p:spPr>
        <p:txBody>
          <a:bodyPr lIns="0" rIns="0" tIns="0" bIns="0" anchor="ctr">
            <a:noAutofit/>
          </a:bodyPr>
          <a:p>
            <a:pPr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3200" spc="-1" strike="noStrike">
              <a:solidFill>
                <a:srgbClr val="ffffff"/>
              </a:solidFill>
              <a:latin typeface="Tahoma"/>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50" name="PlaceHolder 2"/>
          <p:cNvSpPr>
            <a:spLocks noGrp="1"/>
          </p:cNvSpPr>
          <p:nvPr>
            <p:ph/>
          </p:nvPr>
        </p:nvSpPr>
        <p:spPr>
          <a:xfrm>
            <a:off x="457200" y="1905120"/>
            <a:ext cx="8229600" cy="411480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52" name="PlaceHolder 2"/>
          <p:cNvSpPr>
            <a:spLocks noGrp="1"/>
          </p:cNvSpPr>
          <p:nvPr>
            <p:ph/>
          </p:nvPr>
        </p:nvSpPr>
        <p:spPr>
          <a:xfrm>
            <a:off x="457200" y="1905120"/>
            <a:ext cx="4015800" cy="411480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53" name="PlaceHolder 3"/>
          <p:cNvSpPr>
            <a:spLocks noGrp="1"/>
          </p:cNvSpPr>
          <p:nvPr>
            <p:ph/>
          </p:nvPr>
        </p:nvSpPr>
        <p:spPr>
          <a:xfrm>
            <a:off x="4674240" y="1905120"/>
            <a:ext cx="4015800" cy="411480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91960"/>
            <a:ext cx="8229600" cy="6419160"/>
          </a:xfrm>
          <a:prstGeom prst="rect">
            <a:avLst/>
          </a:prstGeom>
          <a:noFill/>
          <a:ln w="0">
            <a:noFill/>
          </a:ln>
        </p:spPr>
        <p:txBody>
          <a:bodyPr lIns="0" rIns="0" tIns="0" bIns="0" anchor="ctr">
            <a:noAutofit/>
          </a:bodyPr>
          <a:p>
            <a:pPr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3200" spc="-1" strike="noStrike">
              <a:solidFill>
                <a:srgbClr val="ffffff"/>
              </a:solidFill>
              <a:latin typeface="Tahoma"/>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57" name="PlaceHolder 2"/>
          <p:cNvSpPr>
            <a:spLocks noGrp="1"/>
          </p:cNvSpPr>
          <p:nvPr>
            <p:ph/>
          </p:nvPr>
        </p:nvSpPr>
        <p:spPr>
          <a:xfrm>
            <a:off x="457200" y="190512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58" name="PlaceHolder 3"/>
          <p:cNvSpPr>
            <a:spLocks noGrp="1"/>
          </p:cNvSpPr>
          <p:nvPr>
            <p:ph/>
          </p:nvPr>
        </p:nvSpPr>
        <p:spPr>
          <a:xfrm>
            <a:off x="4674240" y="1905120"/>
            <a:ext cx="4015800" cy="411480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59" name="PlaceHolder 4"/>
          <p:cNvSpPr>
            <a:spLocks noGrp="1"/>
          </p:cNvSpPr>
          <p:nvPr>
            <p:ph/>
          </p:nvPr>
        </p:nvSpPr>
        <p:spPr>
          <a:xfrm>
            <a:off x="457200" y="405468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6" name="PlaceHolder 2"/>
          <p:cNvSpPr>
            <a:spLocks noGrp="1"/>
          </p:cNvSpPr>
          <p:nvPr>
            <p:ph type="subTitle"/>
          </p:nvPr>
        </p:nvSpPr>
        <p:spPr>
          <a:xfrm>
            <a:off x="457200" y="1905120"/>
            <a:ext cx="8229600" cy="4114800"/>
          </a:xfrm>
          <a:prstGeom prst="rect">
            <a:avLst/>
          </a:prstGeom>
          <a:noFill/>
          <a:ln w="0">
            <a:noFill/>
          </a:ln>
        </p:spPr>
        <p:txBody>
          <a:bodyPr lIns="0" rIns="0" tIns="0" bIns="0" anchor="ctr">
            <a:noAutofit/>
          </a:bodyPr>
          <a:p>
            <a:pPr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3200" spc="-1" strike="noStrike">
              <a:solidFill>
                <a:srgbClr val="ffffff"/>
              </a:solidFill>
              <a:latin typeface="Tahoma"/>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61" name="PlaceHolder 2"/>
          <p:cNvSpPr>
            <a:spLocks noGrp="1"/>
          </p:cNvSpPr>
          <p:nvPr>
            <p:ph/>
          </p:nvPr>
        </p:nvSpPr>
        <p:spPr>
          <a:xfrm>
            <a:off x="457200" y="1905120"/>
            <a:ext cx="4015800" cy="411480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62" name="PlaceHolder 3"/>
          <p:cNvSpPr>
            <a:spLocks noGrp="1"/>
          </p:cNvSpPr>
          <p:nvPr>
            <p:ph/>
          </p:nvPr>
        </p:nvSpPr>
        <p:spPr>
          <a:xfrm>
            <a:off x="4674240" y="190512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63" name="PlaceHolder 4"/>
          <p:cNvSpPr>
            <a:spLocks noGrp="1"/>
          </p:cNvSpPr>
          <p:nvPr>
            <p:ph/>
          </p:nvPr>
        </p:nvSpPr>
        <p:spPr>
          <a:xfrm>
            <a:off x="4674240" y="405468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65" name="PlaceHolder 2"/>
          <p:cNvSpPr>
            <a:spLocks noGrp="1"/>
          </p:cNvSpPr>
          <p:nvPr>
            <p:ph/>
          </p:nvPr>
        </p:nvSpPr>
        <p:spPr>
          <a:xfrm>
            <a:off x="457200" y="190512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66" name="PlaceHolder 3"/>
          <p:cNvSpPr>
            <a:spLocks noGrp="1"/>
          </p:cNvSpPr>
          <p:nvPr>
            <p:ph/>
          </p:nvPr>
        </p:nvSpPr>
        <p:spPr>
          <a:xfrm>
            <a:off x="4674240" y="190512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67" name="PlaceHolder 4"/>
          <p:cNvSpPr>
            <a:spLocks noGrp="1"/>
          </p:cNvSpPr>
          <p:nvPr>
            <p:ph/>
          </p:nvPr>
        </p:nvSpPr>
        <p:spPr>
          <a:xfrm>
            <a:off x="457200" y="4054680"/>
            <a:ext cx="822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69" name="PlaceHolder 2"/>
          <p:cNvSpPr>
            <a:spLocks noGrp="1"/>
          </p:cNvSpPr>
          <p:nvPr>
            <p:ph/>
          </p:nvPr>
        </p:nvSpPr>
        <p:spPr>
          <a:xfrm>
            <a:off x="457200" y="1905120"/>
            <a:ext cx="822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70" name="PlaceHolder 3"/>
          <p:cNvSpPr>
            <a:spLocks noGrp="1"/>
          </p:cNvSpPr>
          <p:nvPr>
            <p:ph/>
          </p:nvPr>
        </p:nvSpPr>
        <p:spPr>
          <a:xfrm>
            <a:off x="457200" y="4054680"/>
            <a:ext cx="822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72" name="PlaceHolder 2"/>
          <p:cNvSpPr>
            <a:spLocks noGrp="1"/>
          </p:cNvSpPr>
          <p:nvPr>
            <p:ph/>
          </p:nvPr>
        </p:nvSpPr>
        <p:spPr>
          <a:xfrm>
            <a:off x="457200" y="190512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73" name="PlaceHolder 3"/>
          <p:cNvSpPr>
            <a:spLocks noGrp="1"/>
          </p:cNvSpPr>
          <p:nvPr>
            <p:ph/>
          </p:nvPr>
        </p:nvSpPr>
        <p:spPr>
          <a:xfrm>
            <a:off x="4674240" y="190512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74" name="PlaceHolder 4"/>
          <p:cNvSpPr>
            <a:spLocks noGrp="1"/>
          </p:cNvSpPr>
          <p:nvPr>
            <p:ph/>
          </p:nvPr>
        </p:nvSpPr>
        <p:spPr>
          <a:xfrm>
            <a:off x="457200" y="405468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75" name="PlaceHolder 5"/>
          <p:cNvSpPr>
            <a:spLocks noGrp="1"/>
          </p:cNvSpPr>
          <p:nvPr>
            <p:ph/>
          </p:nvPr>
        </p:nvSpPr>
        <p:spPr>
          <a:xfrm>
            <a:off x="4674240" y="405468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77" name="PlaceHolder 2"/>
          <p:cNvSpPr>
            <a:spLocks noGrp="1"/>
          </p:cNvSpPr>
          <p:nvPr>
            <p:ph/>
          </p:nvPr>
        </p:nvSpPr>
        <p:spPr>
          <a:xfrm>
            <a:off x="457200" y="1905120"/>
            <a:ext cx="264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78" name="PlaceHolder 3"/>
          <p:cNvSpPr>
            <a:spLocks noGrp="1"/>
          </p:cNvSpPr>
          <p:nvPr>
            <p:ph/>
          </p:nvPr>
        </p:nvSpPr>
        <p:spPr>
          <a:xfrm>
            <a:off x="3239640" y="1905120"/>
            <a:ext cx="264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79" name="PlaceHolder 4"/>
          <p:cNvSpPr>
            <a:spLocks noGrp="1"/>
          </p:cNvSpPr>
          <p:nvPr>
            <p:ph/>
          </p:nvPr>
        </p:nvSpPr>
        <p:spPr>
          <a:xfrm>
            <a:off x="6022080" y="1905120"/>
            <a:ext cx="264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80" name="PlaceHolder 5"/>
          <p:cNvSpPr>
            <a:spLocks noGrp="1"/>
          </p:cNvSpPr>
          <p:nvPr>
            <p:ph/>
          </p:nvPr>
        </p:nvSpPr>
        <p:spPr>
          <a:xfrm>
            <a:off x="457200" y="4054680"/>
            <a:ext cx="264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81" name="PlaceHolder 6"/>
          <p:cNvSpPr>
            <a:spLocks noGrp="1"/>
          </p:cNvSpPr>
          <p:nvPr>
            <p:ph/>
          </p:nvPr>
        </p:nvSpPr>
        <p:spPr>
          <a:xfrm>
            <a:off x="3239640" y="4054680"/>
            <a:ext cx="264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82" name="PlaceHolder 7"/>
          <p:cNvSpPr>
            <a:spLocks noGrp="1"/>
          </p:cNvSpPr>
          <p:nvPr>
            <p:ph/>
          </p:nvPr>
        </p:nvSpPr>
        <p:spPr>
          <a:xfrm>
            <a:off x="6022080" y="4054680"/>
            <a:ext cx="264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8" name="PlaceHolder 2"/>
          <p:cNvSpPr>
            <a:spLocks noGrp="1"/>
          </p:cNvSpPr>
          <p:nvPr>
            <p:ph/>
          </p:nvPr>
        </p:nvSpPr>
        <p:spPr>
          <a:xfrm>
            <a:off x="457200" y="1905120"/>
            <a:ext cx="8229600" cy="411480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10" name="PlaceHolder 2"/>
          <p:cNvSpPr>
            <a:spLocks noGrp="1"/>
          </p:cNvSpPr>
          <p:nvPr>
            <p:ph/>
          </p:nvPr>
        </p:nvSpPr>
        <p:spPr>
          <a:xfrm>
            <a:off x="457200" y="1905120"/>
            <a:ext cx="4015800" cy="411480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11" name="PlaceHolder 3"/>
          <p:cNvSpPr>
            <a:spLocks noGrp="1"/>
          </p:cNvSpPr>
          <p:nvPr>
            <p:ph/>
          </p:nvPr>
        </p:nvSpPr>
        <p:spPr>
          <a:xfrm>
            <a:off x="4674240" y="1905120"/>
            <a:ext cx="4015800" cy="411480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91960"/>
            <a:ext cx="8229600" cy="6419160"/>
          </a:xfrm>
          <a:prstGeom prst="rect">
            <a:avLst/>
          </a:prstGeom>
          <a:noFill/>
          <a:ln w="0">
            <a:noFill/>
          </a:ln>
        </p:spPr>
        <p:txBody>
          <a:bodyPr lIns="0" rIns="0" tIns="0" bIns="0" anchor="ctr">
            <a:noAutofit/>
          </a:bodyPr>
          <a:p>
            <a:pPr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3200" spc="-1" strike="noStrike">
              <a:solidFill>
                <a:srgbClr val="ffffff"/>
              </a:solidFill>
              <a:latin typeface="Tahoma"/>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15" name="PlaceHolder 2"/>
          <p:cNvSpPr>
            <a:spLocks noGrp="1"/>
          </p:cNvSpPr>
          <p:nvPr>
            <p:ph/>
          </p:nvPr>
        </p:nvSpPr>
        <p:spPr>
          <a:xfrm>
            <a:off x="457200" y="190512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16" name="PlaceHolder 3"/>
          <p:cNvSpPr>
            <a:spLocks noGrp="1"/>
          </p:cNvSpPr>
          <p:nvPr>
            <p:ph/>
          </p:nvPr>
        </p:nvSpPr>
        <p:spPr>
          <a:xfrm>
            <a:off x="4674240" y="1905120"/>
            <a:ext cx="4015800" cy="411480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17" name="PlaceHolder 4"/>
          <p:cNvSpPr>
            <a:spLocks noGrp="1"/>
          </p:cNvSpPr>
          <p:nvPr>
            <p:ph/>
          </p:nvPr>
        </p:nvSpPr>
        <p:spPr>
          <a:xfrm>
            <a:off x="457200" y="405468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19" name="PlaceHolder 2"/>
          <p:cNvSpPr>
            <a:spLocks noGrp="1"/>
          </p:cNvSpPr>
          <p:nvPr>
            <p:ph/>
          </p:nvPr>
        </p:nvSpPr>
        <p:spPr>
          <a:xfrm>
            <a:off x="457200" y="1905120"/>
            <a:ext cx="4015800" cy="411480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20" name="PlaceHolder 3"/>
          <p:cNvSpPr>
            <a:spLocks noGrp="1"/>
          </p:cNvSpPr>
          <p:nvPr>
            <p:ph/>
          </p:nvPr>
        </p:nvSpPr>
        <p:spPr>
          <a:xfrm>
            <a:off x="4674240" y="190512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21" name="PlaceHolder 4"/>
          <p:cNvSpPr>
            <a:spLocks noGrp="1"/>
          </p:cNvSpPr>
          <p:nvPr>
            <p:ph/>
          </p:nvPr>
        </p:nvSpPr>
        <p:spPr>
          <a:xfrm>
            <a:off x="4674240" y="405468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endParaRPr b="0" lang="en-GB" sz="4400" spc="-1" strike="noStrike">
              <a:solidFill>
                <a:srgbClr val="ffffff"/>
              </a:solidFill>
              <a:latin typeface="Tahoma"/>
            </a:endParaRPr>
          </a:p>
        </p:txBody>
      </p:sp>
      <p:sp>
        <p:nvSpPr>
          <p:cNvPr id="23" name="PlaceHolder 2"/>
          <p:cNvSpPr>
            <a:spLocks noGrp="1"/>
          </p:cNvSpPr>
          <p:nvPr>
            <p:ph/>
          </p:nvPr>
        </p:nvSpPr>
        <p:spPr>
          <a:xfrm>
            <a:off x="457200" y="190512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24" name="PlaceHolder 3"/>
          <p:cNvSpPr>
            <a:spLocks noGrp="1"/>
          </p:cNvSpPr>
          <p:nvPr>
            <p:ph/>
          </p:nvPr>
        </p:nvSpPr>
        <p:spPr>
          <a:xfrm>
            <a:off x="4674240" y="1905120"/>
            <a:ext cx="40158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
        <p:nvSpPr>
          <p:cNvPr id="25" name="PlaceHolder 4"/>
          <p:cNvSpPr>
            <a:spLocks noGrp="1"/>
          </p:cNvSpPr>
          <p:nvPr>
            <p:ph/>
          </p:nvPr>
        </p:nvSpPr>
        <p:spPr>
          <a:xfrm>
            <a:off x="457200" y="4054680"/>
            <a:ext cx="8229600" cy="1962720"/>
          </a:xfrm>
          <a:prstGeom prst="rect">
            <a:avLst/>
          </a:prstGeom>
          <a:noFill/>
          <a:ln w="0">
            <a:noFill/>
          </a:ln>
        </p:spPr>
        <p:txBody>
          <a:bodyPr lIns="90000" rIns="90000" tIns="46800" bIns="46800" anchor="t">
            <a:normAutofit/>
          </a:bodyPr>
          <a:p>
            <a:endParaRPr b="0" lang="en-GB" sz="3200" spc="-1" strike="noStrike">
              <a:solidFill>
                <a:srgbClr val="ffffff"/>
              </a:solidFill>
              <a:latin typeface="Tahom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r>
              <a:rPr b="0" lang="en-GB" sz="4400" spc="-1" strike="noStrike">
                <a:solidFill>
                  <a:srgbClr val="ffffff"/>
                </a:solidFill>
                <a:latin typeface="Tahoma"/>
              </a:rPr>
              <a:t>Click to edit the title text format</a:t>
            </a:r>
            <a:endParaRPr b="0" lang="en-GB" sz="4400" spc="-1" strike="noStrike">
              <a:solidFill>
                <a:srgbClr val="ffffff"/>
              </a:solidFill>
              <a:latin typeface="Tahoma"/>
            </a:endParaRPr>
          </a:p>
        </p:txBody>
      </p:sp>
      <p:sp>
        <p:nvSpPr>
          <p:cNvPr id="1" name="PlaceHolder 2"/>
          <p:cNvSpPr>
            <a:spLocks noGrp="1"/>
          </p:cNvSpPr>
          <p:nvPr>
            <p:ph type="body"/>
          </p:nvPr>
        </p:nvSpPr>
        <p:spPr>
          <a:xfrm>
            <a:off x="457200" y="1905120"/>
            <a:ext cx="8229600" cy="4114800"/>
          </a:xfrm>
          <a:prstGeom prst="rect">
            <a:avLst/>
          </a:prstGeom>
          <a:noFill/>
          <a:ln w="0">
            <a:noFill/>
          </a:ln>
        </p:spPr>
        <p:txBody>
          <a:bodyPr lIns="90000" rIns="90000" tIns="46800" bIns="46800" anchor="t">
            <a:normAutofit fontScale="99000"/>
          </a:bodyPr>
          <a:p>
            <a:pPr marL="343080" indent="-343080">
              <a:spcBef>
                <a:spcPts val="799"/>
              </a:spcBef>
              <a:buClr>
                <a:srgbClr val="ffcc00"/>
              </a:buClr>
              <a:buSzPct val="120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3200" spc="-1" strike="noStrike">
                <a:solidFill>
                  <a:srgbClr val="ffffff"/>
                </a:solidFill>
                <a:latin typeface="Tahoma"/>
              </a:rPr>
              <a:t>Click to edit the outline text format</a:t>
            </a:r>
            <a:endParaRPr b="0" lang="en-GB" sz="3200" spc="-1" strike="noStrike">
              <a:solidFill>
                <a:srgbClr val="ffffff"/>
              </a:solidFill>
              <a:latin typeface="Tahoma"/>
            </a:endParaRPr>
          </a:p>
          <a:p>
            <a:pPr lvl="1" marL="743040" indent="-285840">
              <a:spcBef>
                <a:spcPts val="799"/>
              </a:spcBef>
              <a:buClr>
                <a:srgbClr val="ffffff"/>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3200" spc="-1" strike="noStrike">
                <a:solidFill>
                  <a:srgbClr val="ffffff"/>
                </a:solidFill>
                <a:latin typeface="Tahoma"/>
              </a:rPr>
              <a:t>Second Outline Level</a:t>
            </a:r>
            <a:endParaRPr b="0" lang="en-GB" sz="3200" spc="-1" strike="noStrike">
              <a:solidFill>
                <a:srgbClr val="ffffff"/>
              </a:solidFill>
              <a:latin typeface="Tahoma"/>
            </a:endParaRPr>
          </a:p>
          <a:p>
            <a:pPr lvl="2" marL="1143000" indent="-228600">
              <a:spcBef>
                <a:spcPts val="799"/>
              </a:spcBef>
              <a:buClr>
                <a:srgbClr val="ffcc00"/>
              </a:buClr>
              <a:buSzPct val="120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3200" spc="-1" strike="noStrike">
                <a:solidFill>
                  <a:srgbClr val="ffffff"/>
                </a:solidFill>
                <a:latin typeface="Tahoma"/>
              </a:rPr>
              <a:t>Third Outline Level</a:t>
            </a:r>
            <a:endParaRPr b="0" lang="en-GB" sz="3200" spc="-1" strike="noStrike">
              <a:solidFill>
                <a:srgbClr val="ffffff"/>
              </a:solidFill>
              <a:latin typeface="Tahoma"/>
            </a:endParaRPr>
          </a:p>
          <a:p>
            <a:pPr lvl="3" marL="1600200" indent="-228600">
              <a:spcBef>
                <a:spcPts val="799"/>
              </a:spcBef>
              <a:buClr>
                <a:srgbClr val="ffffff"/>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3200" spc="-1" strike="noStrike">
                <a:solidFill>
                  <a:srgbClr val="ffffff"/>
                </a:solidFill>
                <a:latin typeface="Tahoma"/>
              </a:rPr>
              <a:t>Fourth Outline Level</a:t>
            </a:r>
            <a:endParaRPr b="0" lang="en-GB" sz="3200" spc="-1" strike="noStrike">
              <a:solidFill>
                <a:srgbClr val="ffffff"/>
              </a:solidFill>
              <a:latin typeface="Tahoma"/>
            </a:endParaRPr>
          </a:p>
          <a:p>
            <a:pPr lvl="4" marL="2057400" indent="-228600">
              <a:spcBef>
                <a:spcPts val="799"/>
              </a:spcBef>
              <a:buClr>
                <a:srgbClr val="ffcc00"/>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3200" spc="-1" strike="noStrike">
                <a:solidFill>
                  <a:srgbClr val="ffffff"/>
                </a:solidFill>
                <a:latin typeface="Tahoma"/>
              </a:rPr>
              <a:t>Fifth Outline Level</a:t>
            </a:r>
            <a:endParaRPr b="0" lang="en-GB" sz="3200" spc="-1" strike="noStrike">
              <a:solidFill>
                <a:srgbClr val="ffffff"/>
              </a:solidFill>
              <a:latin typeface="Tahoma"/>
            </a:endParaRPr>
          </a:p>
          <a:p>
            <a:pPr lvl="5" marL="2057400" indent="-228600">
              <a:spcBef>
                <a:spcPts val="799"/>
              </a:spcBef>
              <a:buClr>
                <a:srgbClr val="ffffff"/>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3200" spc="-1" strike="noStrike">
                <a:solidFill>
                  <a:srgbClr val="ffffff"/>
                </a:solidFill>
                <a:latin typeface="Tahoma"/>
              </a:rPr>
              <a:t>Sixth Outline Level</a:t>
            </a:r>
            <a:endParaRPr b="0" lang="en-GB" sz="3200" spc="-1" strike="noStrike">
              <a:solidFill>
                <a:srgbClr val="ffffff"/>
              </a:solidFill>
              <a:latin typeface="Tahoma"/>
            </a:endParaRPr>
          </a:p>
          <a:p>
            <a:pPr lvl="6" marL="2057400" indent="-228600">
              <a:spcBef>
                <a:spcPts val="799"/>
              </a:spcBef>
              <a:buClr>
                <a:srgbClr val="ffffff"/>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3200" spc="-1" strike="noStrike">
                <a:solidFill>
                  <a:srgbClr val="ffffff"/>
                </a:solidFill>
                <a:latin typeface="Tahoma"/>
              </a:rPr>
              <a:t>Seventh Outline Level</a:t>
            </a:r>
            <a:endParaRPr b="0" lang="en-GB" sz="3200" spc="-1" strike="noStrike">
              <a:solidFill>
                <a:srgbClr val="ffffff"/>
              </a:solidFill>
              <a:latin typeface="Tahoma"/>
            </a:endParaRPr>
          </a:p>
        </p:txBody>
      </p:sp>
      <p:sp>
        <p:nvSpPr>
          <p:cNvPr id="2" name="PlaceHolder 3"/>
          <p:cNvSpPr>
            <a:spLocks noGrp="1"/>
          </p:cNvSpPr>
          <p:nvPr>
            <p:ph type="dt"/>
          </p:nvPr>
        </p:nvSpPr>
        <p:spPr>
          <a:xfrm>
            <a:off x="456840" y="6244920"/>
            <a:ext cx="2133720" cy="476280"/>
          </a:xfrm>
          <a:prstGeom prst="rect">
            <a:avLst/>
          </a:prstGeom>
          <a:noFill/>
          <a:ln w="0">
            <a:noFill/>
          </a:ln>
        </p:spPr>
        <p:txBody>
          <a:bodyPr lIns="90000" rIns="90000" tIns="46800" bIns="46800"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18818CF-B21A-49F3-BA05-C7E9D1A22976}" type="datetime">
              <a:rPr b="0" lang="en-US" sz="1400" spc="-1" strike="noStrike">
                <a:solidFill>
                  <a:srgbClr val="000000"/>
                </a:solidFill>
                <a:latin typeface="Arial"/>
              </a:rPr>
              <a:t>10/26/21</a:t>
            </a:fld>
            <a:endParaRPr b="0" lang="en-GB" sz="1400" spc="-1" strike="noStrike">
              <a:solidFill>
                <a:srgbClr val="000000"/>
              </a:solidFill>
              <a:latin typeface="Tahoma"/>
            </a:endParaRPr>
          </a:p>
        </p:txBody>
      </p:sp>
      <p:sp>
        <p:nvSpPr>
          <p:cNvPr id="3" name="PlaceHolder 4"/>
          <p:cNvSpPr>
            <a:spLocks noGrp="1"/>
          </p:cNvSpPr>
          <p:nvPr>
            <p:ph type="ftr"/>
          </p:nvPr>
        </p:nvSpPr>
        <p:spPr>
          <a:xfrm>
            <a:off x="3124080" y="6244920"/>
            <a:ext cx="2895840" cy="476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400" spc="-1" strike="noStrike">
              <a:solidFill>
                <a:srgbClr val="ffffff"/>
              </a:solidFill>
              <a:latin typeface="Tahoma"/>
            </a:endParaRPr>
          </a:p>
        </p:txBody>
      </p:sp>
      <p:sp>
        <p:nvSpPr>
          <p:cNvPr id="4" name="PlaceHolder 5"/>
          <p:cNvSpPr>
            <a:spLocks noGrp="1"/>
          </p:cNvSpPr>
          <p:nvPr>
            <p:ph type="sldNum"/>
          </p:nvPr>
        </p:nvSpPr>
        <p:spPr>
          <a:xfrm>
            <a:off x="6552720" y="6244920"/>
            <a:ext cx="2133720" cy="476280"/>
          </a:xfrm>
          <a:prstGeom prst="rect">
            <a:avLst/>
          </a:prstGeom>
          <a:noFill/>
          <a:ln w="0">
            <a:noFill/>
          </a:ln>
        </p:spPr>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A1FB68D-E951-4595-807E-4F3DE0A6E64B}" type="slidenum">
              <a:rPr b="0" lang="en-US" sz="1400" spc="-1" strike="noStrike">
                <a:solidFill>
                  <a:srgbClr val="000000"/>
                </a:solidFill>
                <a:latin typeface="Arial"/>
              </a:rPr>
              <a:t>&lt;number&gt;</a:t>
            </a:fld>
            <a:endParaRPr b="0" lang="en-GB" sz="1400" spc="-1" strike="noStrike">
              <a:solidFill>
                <a:srgbClr val="000000"/>
              </a:solidFill>
              <a:latin typeface="Tahoma"/>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1" name="Freeform 4"/>
          <p:cNvSpPr/>
          <p:nvPr/>
        </p:nvSpPr>
        <p:spPr>
          <a:xfrm>
            <a:off x="285840" y="2803680"/>
            <a:ext cx="1440" cy="3035160"/>
          </a:xfrm>
          <a:custGeom>
            <a:avLst/>
            <a:gdLst/>
            <a:ahLst/>
            <a:rect l="l" t="t" r="r" b="b"/>
            <a:pathLst>
              <a:path w="0" h="1912">
                <a:moveTo>
                  <a:pt x="0" y="0"/>
                </a:moveTo>
                <a:lnTo>
                  <a:pt x="0" y="6"/>
                </a:lnTo>
                <a:lnTo>
                  <a:pt x="0" y="6"/>
                </a:lnTo>
                <a:lnTo>
                  <a:pt x="0" y="60"/>
                </a:lnTo>
                <a:lnTo>
                  <a:pt x="0" y="1912"/>
                </a:lnTo>
                <a:lnTo>
                  <a:pt x="0" y="1912"/>
                </a:lnTo>
                <a:lnTo>
                  <a:pt x="0" y="0"/>
                </a:lnTo>
                <a:lnTo>
                  <a:pt x="0" y="0"/>
                </a:lnTo>
                <a:close/>
              </a:path>
            </a:pathLst>
          </a:custGeom>
          <a:solidFill>
            <a:srgbClr val="6bba27"/>
          </a:solidFill>
          <a:ln w="0">
            <a:noFill/>
          </a:ln>
        </p:spPr>
        <p:style>
          <a:lnRef idx="0"/>
          <a:fillRef idx="0"/>
          <a:effectRef idx="0"/>
          <a:fontRef idx="minor"/>
        </p:style>
      </p:sp>
      <p:sp>
        <p:nvSpPr>
          <p:cNvPr id="42" name="PlaceHolder 1"/>
          <p:cNvSpPr>
            <a:spLocks noGrp="1"/>
          </p:cNvSpPr>
          <p:nvPr>
            <p:ph type="title"/>
          </p:nvPr>
        </p:nvSpPr>
        <p:spPr>
          <a:xfrm>
            <a:off x="457200" y="291960"/>
            <a:ext cx="8229600" cy="1384560"/>
          </a:xfrm>
          <a:prstGeom prst="rect">
            <a:avLst/>
          </a:prstGeom>
          <a:noFill/>
          <a:ln w="0">
            <a:noFill/>
          </a:ln>
        </p:spPr>
        <p:txBody>
          <a:bodyPr lIns="90000" rIns="90000" tIns="46800" bIns="46800" anchor="ctr">
            <a:noAutofit/>
          </a:bodyPr>
          <a:p>
            <a:r>
              <a:rPr b="0" lang="en-GB" sz="4400" spc="-1" strike="noStrike">
                <a:solidFill>
                  <a:srgbClr val="ffffff"/>
                </a:solidFill>
                <a:latin typeface="Tahoma"/>
              </a:rPr>
              <a:t>Click to edit the title text format</a:t>
            </a:r>
            <a:endParaRPr b="0" lang="en-GB" sz="4400" spc="-1" strike="noStrike">
              <a:solidFill>
                <a:srgbClr val="ffffff"/>
              </a:solidFill>
              <a:latin typeface="Tahoma"/>
            </a:endParaRPr>
          </a:p>
        </p:txBody>
      </p:sp>
      <p:sp>
        <p:nvSpPr>
          <p:cNvPr id="43" name="PlaceHolder 2"/>
          <p:cNvSpPr>
            <a:spLocks noGrp="1"/>
          </p:cNvSpPr>
          <p:nvPr>
            <p:ph type="body"/>
          </p:nvPr>
        </p:nvSpPr>
        <p:spPr>
          <a:xfrm>
            <a:off x="457200" y="1905120"/>
            <a:ext cx="8229600" cy="4114800"/>
          </a:xfrm>
          <a:prstGeom prst="rect">
            <a:avLst/>
          </a:prstGeom>
          <a:noFill/>
          <a:ln w="0">
            <a:noFill/>
          </a:ln>
        </p:spPr>
        <p:txBody>
          <a:bodyPr lIns="90000" rIns="90000" tIns="46800" bIns="46800" anchor="t">
            <a:normAutofit fontScale="99000"/>
          </a:bodyPr>
          <a:p>
            <a:pPr marL="343080" indent="-343080">
              <a:spcBef>
                <a:spcPts val="799"/>
              </a:spcBef>
              <a:buClr>
                <a:srgbClr val="ffcc00"/>
              </a:buClr>
              <a:buSzPct val="120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3200" spc="-1" strike="noStrike">
                <a:solidFill>
                  <a:srgbClr val="ffffff"/>
                </a:solidFill>
                <a:latin typeface="Tahoma"/>
              </a:rPr>
              <a:t>Click to edit the outline text format</a:t>
            </a:r>
            <a:endParaRPr b="0" lang="en-GB" sz="3200" spc="-1" strike="noStrike">
              <a:solidFill>
                <a:srgbClr val="ffffff"/>
              </a:solidFill>
              <a:latin typeface="Tahoma"/>
            </a:endParaRPr>
          </a:p>
          <a:p>
            <a:pPr lvl="1" marL="743040" indent="-285840">
              <a:spcBef>
                <a:spcPts val="799"/>
              </a:spcBef>
              <a:buClr>
                <a:srgbClr val="ffffff"/>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3200" spc="-1" strike="noStrike">
                <a:solidFill>
                  <a:srgbClr val="ffffff"/>
                </a:solidFill>
                <a:latin typeface="Tahoma"/>
              </a:rPr>
              <a:t>Second Outline Level</a:t>
            </a:r>
            <a:endParaRPr b="0" lang="en-GB" sz="3200" spc="-1" strike="noStrike">
              <a:solidFill>
                <a:srgbClr val="ffffff"/>
              </a:solidFill>
              <a:latin typeface="Tahoma"/>
            </a:endParaRPr>
          </a:p>
          <a:p>
            <a:pPr lvl="2" marL="1143000" indent="-228600">
              <a:spcBef>
                <a:spcPts val="799"/>
              </a:spcBef>
              <a:buClr>
                <a:srgbClr val="ffcc00"/>
              </a:buClr>
              <a:buSzPct val="120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3200" spc="-1" strike="noStrike">
                <a:solidFill>
                  <a:srgbClr val="ffffff"/>
                </a:solidFill>
                <a:latin typeface="Tahoma"/>
              </a:rPr>
              <a:t>Third Outline Level</a:t>
            </a:r>
            <a:endParaRPr b="0" lang="en-GB" sz="3200" spc="-1" strike="noStrike">
              <a:solidFill>
                <a:srgbClr val="ffffff"/>
              </a:solidFill>
              <a:latin typeface="Tahoma"/>
            </a:endParaRPr>
          </a:p>
          <a:p>
            <a:pPr lvl="3" marL="1600200" indent="-228600">
              <a:spcBef>
                <a:spcPts val="799"/>
              </a:spcBef>
              <a:buClr>
                <a:srgbClr val="ffffff"/>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3200" spc="-1" strike="noStrike">
                <a:solidFill>
                  <a:srgbClr val="ffffff"/>
                </a:solidFill>
                <a:latin typeface="Tahoma"/>
              </a:rPr>
              <a:t>Fourth Outline Level</a:t>
            </a:r>
            <a:endParaRPr b="0" lang="en-GB" sz="3200" spc="-1" strike="noStrike">
              <a:solidFill>
                <a:srgbClr val="ffffff"/>
              </a:solidFill>
              <a:latin typeface="Tahoma"/>
            </a:endParaRPr>
          </a:p>
          <a:p>
            <a:pPr lvl="4" marL="2057400" indent="-228600">
              <a:spcBef>
                <a:spcPts val="799"/>
              </a:spcBef>
              <a:buClr>
                <a:srgbClr val="ffcc00"/>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3200" spc="-1" strike="noStrike">
                <a:solidFill>
                  <a:srgbClr val="ffffff"/>
                </a:solidFill>
                <a:latin typeface="Tahoma"/>
              </a:rPr>
              <a:t>Fifth Outline Level</a:t>
            </a:r>
            <a:endParaRPr b="0" lang="en-GB" sz="3200" spc="-1" strike="noStrike">
              <a:solidFill>
                <a:srgbClr val="ffffff"/>
              </a:solidFill>
              <a:latin typeface="Tahoma"/>
            </a:endParaRPr>
          </a:p>
          <a:p>
            <a:pPr lvl="5" marL="2057400" indent="-228600">
              <a:spcBef>
                <a:spcPts val="799"/>
              </a:spcBef>
              <a:buClr>
                <a:srgbClr val="ffffff"/>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3200" spc="-1" strike="noStrike">
                <a:solidFill>
                  <a:srgbClr val="ffffff"/>
                </a:solidFill>
                <a:latin typeface="Tahoma"/>
              </a:rPr>
              <a:t>Sixth Outline Level</a:t>
            </a:r>
            <a:endParaRPr b="0" lang="en-GB" sz="3200" spc="-1" strike="noStrike">
              <a:solidFill>
                <a:srgbClr val="ffffff"/>
              </a:solidFill>
              <a:latin typeface="Tahoma"/>
            </a:endParaRPr>
          </a:p>
          <a:p>
            <a:pPr lvl="6" marL="2057400" indent="-228600">
              <a:spcBef>
                <a:spcPts val="799"/>
              </a:spcBef>
              <a:buClr>
                <a:srgbClr val="ffffff"/>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3200" spc="-1" strike="noStrike">
                <a:solidFill>
                  <a:srgbClr val="ffffff"/>
                </a:solidFill>
                <a:latin typeface="Tahoma"/>
              </a:rPr>
              <a:t>Seventh Outline Level</a:t>
            </a:r>
            <a:endParaRPr b="0" lang="en-GB" sz="3200" spc="-1" strike="noStrike">
              <a:solidFill>
                <a:srgbClr val="ffffff"/>
              </a:solidFill>
              <a:latin typeface="Tahoma"/>
            </a:endParaRPr>
          </a:p>
        </p:txBody>
      </p:sp>
      <p:sp>
        <p:nvSpPr>
          <p:cNvPr id="44" name="PlaceHolder 3"/>
          <p:cNvSpPr>
            <a:spLocks noGrp="1"/>
          </p:cNvSpPr>
          <p:nvPr>
            <p:ph type="ftr"/>
          </p:nvPr>
        </p:nvSpPr>
        <p:spPr>
          <a:xfrm>
            <a:off x="3124080" y="6244920"/>
            <a:ext cx="2895840" cy="47628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400" spc="-1" strike="noStrike">
              <a:solidFill>
                <a:srgbClr val="ffffff"/>
              </a:solidFill>
              <a:latin typeface="Tahoma"/>
            </a:endParaRPr>
          </a:p>
        </p:txBody>
      </p:sp>
      <p:sp>
        <p:nvSpPr>
          <p:cNvPr id="45" name="PlaceHolder 4"/>
          <p:cNvSpPr>
            <a:spLocks noGrp="1"/>
          </p:cNvSpPr>
          <p:nvPr>
            <p:ph type="sldNum"/>
          </p:nvPr>
        </p:nvSpPr>
        <p:spPr>
          <a:xfrm>
            <a:off x="6552720" y="6244920"/>
            <a:ext cx="2133720" cy="476280"/>
          </a:xfrm>
          <a:prstGeom prst="rect">
            <a:avLst/>
          </a:prstGeom>
          <a:noFill/>
          <a:ln w="0">
            <a:noFill/>
          </a:ln>
        </p:spPr>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C81A8E3-684C-4DE2-A63D-460872671BDD}" type="slidenum">
              <a:rPr b="0" lang="en-US" sz="1400" spc="-1" strike="noStrike">
                <a:solidFill>
                  <a:srgbClr val="ffffff"/>
                </a:solidFill>
                <a:latin typeface="Arial"/>
              </a:rPr>
              <a:t>&lt;number&gt;</a:t>
            </a:fld>
            <a:endParaRPr b="0" lang="en-GB" sz="1400" spc="-1" strike="noStrike">
              <a:solidFill>
                <a:srgbClr val="000000"/>
              </a:solidFill>
              <a:latin typeface="Tahoma"/>
            </a:endParaRPr>
          </a:p>
        </p:txBody>
      </p:sp>
      <p:sp>
        <p:nvSpPr>
          <p:cNvPr id="46" name="PlaceHolder 5"/>
          <p:cNvSpPr>
            <a:spLocks noGrp="1"/>
          </p:cNvSpPr>
          <p:nvPr>
            <p:ph type="dt"/>
          </p:nvPr>
        </p:nvSpPr>
        <p:spPr>
          <a:xfrm>
            <a:off x="456840" y="6244920"/>
            <a:ext cx="2133720" cy="476280"/>
          </a:xfrm>
          <a:prstGeom prst="rect">
            <a:avLst/>
          </a:prstGeom>
          <a:noFill/>
          <a:ln w="0">
            <a:noFill/>
          </a:ln>
        </p:spPr>
        <p:txBody>
          <a:bodyPr lIns="90000" rIns="90000" tIns="46800" bIns="46800"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F8C4A8B-929F-48FF-9D2D-52E4E3ECF719}" type="datetime">
              <a:rPr b="0" lang="en-US" sz="1400" spc="-1" strike="noStrike">
                <a:solidFill>
                  <a:srgbClr val="ffffff"/>
                </a:solidFill>
                <a:latin typeface="Arial"/>
              </a:rPr>
              <a:t>10/26/21</a:t>
            </a:fld>
            <a:endParaRPr b="0" lang="en-GB" sz="1400" spc="-1" strike="noStrike">
              <a:solidFill>
                <a:srgbClr val="000000"/>
              </a:solidFill>
              <a:latin typeface="Tahoma"/>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slideLayout" Target="../slideLayouts/slideLayout1.xml"/><Relationship Id="rId6"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png"/><Relationship Id="rId3" Type="http://schemas.openxmlformats.org/officeDocument/2006/relationships/slideLayout" Target="../slideLayouts/slideLayout1.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slideLayout" Target="../slideLayouts/slideLayout1.xml"/><Relationship Id="rId5"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png"/><Relationship Id="rId3" Type="http://schemas.openxmlformats.org/officeDocument/2006/relationships/slideLayout" Target="../slideLayouts/slideLayout1.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png"/><Relationship Id="rId3" Type="http://schemas.openxmlformats.org/officeDocument/2006/relationships/slideLayout" Target="../slideLayouts/slideLayout1.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png"/><Relationship Id="rId3" Type="http://schemas.openxmlformats.org/officeDocument/2006/relationships/slideLayout" Target="../slideLayouts/slideLayout1.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png"/><Relationship Id="rId3" Type="http://schemas.openxmlformats.org/officeDocument/2006/relationships/slideLayout" Target="../slideLayouts/slideLayout1.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png"/><Relationship Id="rId3" Type="http://schemas.openxmlformats.org/officeDocument/2006/relationships/slideLayout" Target="../slideLayouts/slideLayout1.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1.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xml"/><Relationship Id="rId4"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image" Target="../media/image47.wmf"/><Relationship Id="rId3" Type="http://schemas.openxmlformats.org/officeDocument/2006/relationships/image" Target="../media/image48.wmf"/><Relationship Id="rId4" Type="http://schemas.openxmlformats.org/officeDocument/2006/relationships/image" Target="../media/image49.wmf"/><Relationship Id="rId5" Type="http://schemas.openxmlformats.org/officeDocument/2006/relationships/image" Target="../media/image50.wmf"/><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slideLayout" Target="../slideLayouts/slideLayout1.xml"/><Relationship Id="rId9"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package" Target="../embeddings/oleObject1.docx"/><Relationship Id="rId3" Type="http://schemas.openxmlformats.org/officeDocument/2006/relationships/slideLayout" Target="../slideLayouts/slideLayout1.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notesSlide" Target="../notesSlides/notesSlide23.xml"/>
</Relationships>
</file>

<file path=ppt/slides/_rels/slide3.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image" Target="../media/image11.jpe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image" Target="../media/image14.jpe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gif"/><Relationship Id="rId3" Type="http://schemas.openxmlformats.org/officeDocument/2006/relationships/slideLayout" Target="../slideLayouts/slideLayout1.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png"/><Relationship Id="rId3" Type="http://schemas.openxmlformats.org/officeDocument/2006/relationships/slideLayout" Target="../slideLayouts/slideLayout1.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90" name="Group 18"/>
          <p:cNvGrpSpPr/>
          <p:nvPr/>
        </p:nvGrpSpPr>
        <p:grpSpPr>
          <a:xfrm>
            <a:off x="0" y="0"/>
            <a:ext cx="9144000" cy="6858000"/>
            <a:chOff x="0" y="0"/>
            <a:chExt cx="9144000" cy="6858000"/>
          </a:xfrm>
        </p:grpSpPr>
        <p:grpSp>
          <p:nvGrpSpPr>
            <p:cNvPr id="91" name="Group 10"/>
            <p:cNvGrpSpPr/>
            <p:nvPr/>
          </p:nvGrpSpPr>
          <p:grpSpPr>
            <a:xfrm>
              <a:off x="0" y="0"/>
              <a:ext cx="9144000" cy="6858000"/>
              <a:chOff x="0" y="0"/>
              <a:chExt cx="9144000" cy="6858000"/>
            </a:xfrm>
          </p:grpSpPr>
          <p:pic>
            <p:nvPicPr>
              <p:cNvPr id="92" name="Picture 2" descr="AK Ingles exposicao PAG12 A4"/>
              <p:cNvPicPr/>
              <p:nvPr/>
            </p:nvPicPr>
            <p:blipFill>
              <a:blip r:embed="rId1"/>
              <a:stretch/>
            </p:blipFill>
            <p:spPr>
              <a:xfrm>
                <a:off x="0" y="0"/>
                <a:ext cx="9144000" cy="6840360"/>
              </a:xfrm>
              <a:prstGeom prst="rect">
                <a:avLst/>
              </a:prstGeom>
              <a:ln w="0">
                <a:noFill/>
              </a:ln>
            </p:spPr>
          </p:pic>
          <p:sp>
            <p:nvSpPr>
              <p:cNvPr id="93" name="Rectangle 3"/>
              <p:cNvSpPr/>
              <p:nvPr/>
            </p:nvSpPr>
            <p:spPr>
              <a:xfrm>
                <a:off x="838080" y="685800"/>
                <a:ext cx="7620120" cy="5715000"/>
              </a:xfrm>
              <a:prstGeom prst="rect">
                <a:avLst/>
              </a:prstGeom>
              <a:solidFill>
                <a:srgbClr val="c0c0c0"/>
              </a:solidFill>
              <a:ln w="0">
                <a:noFill/>
              </a:ln>
            </p:spPr>
            <p:style>
              <a:lnRef idx="0"/>
              <a:fillRef idx="0"/>
              <a:effectRef idx="0"/>
              <a:fontRef idx="minor"/>
            </p:style>
          </p:sp>
          <p:sp>
            <p:nvSpPr>
              <p:cNvPr id="94" name="Rectangle 4"/>
              <p:cNvSpPr/>
              <p:nvPr/>
            </p:nvSpPr>
            <p:spPr>
              <a:xfrm>
                <a:off x="0" y="0"/>
                <a:ext cx="9144000" cy="685800"/>
              </a:xfrm>
              <a:prstGeom prst="rect">
                <a:avLst/>
              </a:prstGeom>
              <a:solidFill>
                <a:srgbClr val="74b493"/>
              </a:solidFill>
              <a:ln w="0">
                <a:noFill/>
              </a:ln>
            </p:spPr>
            <p:style>
              <a:lnRef idx="0"/>
              <a:fillRef idx="0"/>
              <a:effectRef idx="0"/>
              <a:fontRef idx="minor"/>
            </p:style>
            <p:txBody>
              <a:bodyPr wrap="none" lIns="90000" rIns="90000" tIns="46800" bIns="46800" anchor="ctr">
                <a:noAutofit/>
              </a:bodyPr>
              <a:p>
                <a:pPr>
                  <a:lnSpc>
                    <a:spcPct val="100000"/>
                  </a:lnSpc>
                  <a:tabLst>
                    <a:tab algn="l" pos="0"/>
                    <a:tab algn="l" pos="4389480"/>
                    <a:tab algn="l" pos="8778960"/>
                  </a:tabLst>
                </a:pPr>
                <a:r>
                  <a:rPr b="1" lang="en-US" sz="2800" spc="-1" strike="noStrike">
                    <a:solidFill>
                      <a:srgbClr val="ffffff"/>
                    </a:solidFill>
                    <a:latin typeface="Arial"/>
                  </a:rPr>
                  <a:t>                   </a:t>
                </a:r>
                <a:endParaRPr b="0" lang="en-GB" sz="2800" spc="-1" strike="noStrike">
                  <a:solidFill>
                    <a:srgbClr val="ffffff"/>
                  </a:solidFill>
                  <a:latin typeface="Tahoma"/>
                </a:endParaRPr>
              </a:p>
            </p:txBody>
          </p:sp>
          <p:sp>
            <p:nvSpPr>
              <p:cNvPr id="95" name="Rectangle 5"/>
              <p:cNvSpPr/>
              <p:nvPr/>
            </p:nvSpPr>
            <p:spPr>
              <a:xfrm>
                <a:off x="8534520" y="6019920"/>
                <a:ext cx="604800" cy="838080"/>
              </a:xfrm>
              <a:prstGeom prst="rect">
                <a:avLst/>
              </a:prstGeom>
              <a:solidFill>
                <a:srgbClr val="74b493"/>
              </a:solidFill>
              <a:ln w="0">
                <a:noFill/>
              </a:ln>
            </p:spPr>
            <p:style>
              <a:lnRef idx="0"/>
              <a:fillRef idx="0"/>
              <a:effectRef idx="0"/>
              <a:fontRef idx="minor"/>
            </p:style>
          </p:sp>
          <p:sp>
            <p:nvSpPr>
              <p:cNvPr id="96" name="Text Box 6"/>
              <p:cNvSpPr/>
              <p:nvPr/>
            </p:nvSpPr>
            <p:spPr>
              <a:xfrm>
                <a:off x="838080" y="6400800"/>
                <a:ext cx="4496040" cy="2746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grpSp>
        <p:pic>
          <p:nvPicPr>
            <p:cNvPr id="97" name="Picture 11" descr="New USSC Logo 003 Small Banner"/>
            <p:cNvPicPr/>
            <p:nvPr/>
          </p:nvPicPr>
          <p:blipFill>
            <a:blip r:embed="rId2"/>
            <a:stretch/>
          </p:blipFill>
          <p:spPr>
            <a:xfrm>
              <a:off x="838080" y="914400"/>
              <a:ext cx="2895840" cy="965160"/>
            </a:xfrm>
            <a:prstGeom prst="rect">
              <a:avLst/>
            </a:prstGeom>
            <a:ln w="0">
              <a:noFill/>
            </a:ln>
          </p:spPr>
        </p:pic>
        <p:sp>
          <p:nvSpPr>
            <p:cNvPr id="98" name="Text Box 12"/>
            <p:cNvSpPr/>
            <p:nvPr/>
          </p:nvSpPr>
          <p:spPr>
            <a:xfrm>
              <a:off x="6553080" y="762120"/>
              <a:ext cx="1828800" cy="947160"/>
            </a:xfrm>
            <a:custGeom>
              <a:avLst/>
              <a:gdLst/>
              <a:ahLst/>
              <a:rect l="l" t="t" r="r" b="b"/>
              <a:pathLst>
                <a:path w="21600" h="21600">
                  <a:moveTo>
                    <a:pt x="0" y="0"/>
                  </a:moveTo>
                  <a:lnTo>
                    <a:pt x="21600" y="0"/>
                  </a:lnTo>
                  <a:lnTo>
                    <a:pt x="21600" y="21600"/>
                  </a:lnTo>
                  <a:lnTo>
                    <a:pt x="0" y="21600"/>
                  </a:lnTo>
                  <a:lnTo>
                    <a:pt x="0" y="0"/>
                  </a:lnTo>
                  <a:close/>
                </a:path>
              </a:pathLst>
            </a:custGeom>
            <a:solidFill>
              <a:srgbClr val="c0c0c0"/>
            </a:solidFill>
            <a:ln w="0">
              <a:noFill/>
            </a:ln>
          </p:spPr>
          <p:style>
            <a:lnRef idx="0"/>
            <a:fillRef idx="0"/>
            <a:effectRef idx="0"/>
            <a:fontRef idx="minor"/>
          </p:style>
          <p:txBody>
            <a:bodyPr lIns="90000" rIns="90000" tIns="46800" bIns="46800" anchor="t">
              <a:spAutoFit/>
            </a:bodyPr>
            <a:p>
              <a:pPr>
                <a:lnSpc>
                  <a:spcPct val="10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merican Typewriter"/>
                </a:rPr>
                <a:t>Part - 2</a:t>
              </a:r>
              <a:endParaRPr b="0" lang="en-GB" sz="2800" spc="-1" strike="noStrike">
                <a:solidFill>
                  <a:srgbClr val="ffffff"/>
                </a:solidFill>
                <a:latin typeface="Tahoma"/>
              </a:endParaRPr>
            </a:p>
          </p:txBody>
        </p:sp>
        <p:sp>
          <p:nvSpPr>
            <p:cNvPr id="99" name="Text Box 13"/>
            <p:cNvSpPr/>
            <p:nvPr/>
          </p:nvSpPr>
          <p:spPr>
            <a:xfrm>
              <a:off x="307080" y="6369120"/>
              <a:ext cx="5392800" cy="3682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merican Typewriter"/>
                </a:rPr>
                <a:t>2009 © United States Spiritist Council</a:t>
              </a:r>
              <a:endParaRPr b="0" lang="en-GB" sz="1800" spc="-1" strike="noStrike">
                <a:solidFill>
                  <a:srgbClr val="ffffff"/>
                </a:solidFill>
                <a:latin typeface="Tahoma"/>
              </a:endParaRPr>
            </a:p>
          </p:txBody>
        </p:sp>
        <p:sp>
          <p:nvSpPr>
            <p:cNvPr id="100" name="Rectangle 14"/>
            <p:cNvSpPr/>
            <p:nvPr/>
          </p:nvSpPr>
          <p:spPr>
            <a:xfrm>
              <a:off x="0" y="152280"/>
              <a:ext cx="9144000" cy="520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pc="-1" strike="noStrike">
                  <a:solidFill>
                    <a:srgbClr val="ffffff"/>
                  </a:solidFill>
                  <a:latin typeface="Arial"/>
                </a:rPr>
                <a:t>THE HISTORY OF SPIRITISM</a:t>
              </a:r>
              <a:endParaRPr b="0" lang="en-GB" sz="2800" spc="-1" strike="noStrike">
                <a:solidFill>
                  <a:srgbClr val="ffffff"/>
                </a:solidFill>
                <a:latin typeface="Tahoma"/>
              </a:endParaRPr>
            </a:p>
          </p:txBody>
        </p:sp>
        <p:pic>
          <p:nvPicPr>
            <p:cNvPr id="101" name="Picture 15" descr="allankardec"/>
            <p:cNvPicPr/>
            <p:nvPr/>
          </p:nvPicPr>
          <p:blipFill>
            <a:blip r:embed="rId3"/>
            <a:stretch/>
          </p:blipFill>
          <p:spPr>
            <a:xfrm>
              <a:off x="3543480" y="1447920"/>
              <a:ext cx="2095200" cy="2666880"/>
            </a:xfrm>
            <a:prstGeom prst="rect">
              <a:avLst/>
            </a:prstGeom>
            <a:ln w="0">
              <a:noFill/>
            </a:ln>
          </p:spPr>
        </p:pic>
        <p:pic>
          <p:nvPicPr>
            <p:cNvPr id="102" name="Picture 17" descr="BooksCodification"/>
            <p:cNvPicPr/>
            <p:nvPr/>
          </p:nvPicPr>
          <p:blipFill>
            <a:blip r:embed="rId4"/>
            <a:stretch/>
          </p:blipFill>
          <p:spPr>
            <a:xfrm>
              <a:off x="990720" y="4191120"/>
              <a:ext cx="7315200" cy="2146320"/>
            </a:xfrm>
            <a:prstGeom prst="rect">
              <a:avLst/>
            </a:prstGeom>
            <a:ln w="0">
              <a:noFill/>
            </a:ln>
          </p:spPr>
        </p:pic>
      </p:grpSp>
    </p:spTree>
  </p:cSld>
  <p:transition>
    <p:comb dir="horz"/>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3" name="Picture 2" descr="AK Ingles exposicao PAG12 A4"/>
          <p:cNvPicPr/>
          <p:nvPr/>
        </p:nvPicPr>
        <p:blipFill>
          <a:blip r:embed="rId1"/>
          <a:stretch/>
        </p:blipFill>
        <p:spPr>
          <a:xfrm>
            <a:off x="0" y="0"/>
            <a:ext cx="9144000" cy="6840360"/>
          </a:xfrm>
          <a:prstGeom prst="rect">
            <a:avLst/>
          </a:prstGeom>
          <a:ln w="0">
            <a:noFill/>
          </a:ln>
        </p:spPr>
      </p:pic>
      <p:sp>
        <p:nvSpPr>
          <p:cNvPr id="164" name="Rectangle 3"/>
          <p:cNvSpPr/>
          <p:nvPr/>
        </p:nvSpPr>
        <p:spPr>
          <a:xfrm>
            <a:off x="838080" y="685800"/>
            <a:ext cx="6934320" cy="5715000"/>
          </a:xfrm>
          <a:prstGeom prst="rect">
            <a:avLst/>
          </a:prstGeom>
          <a:solidFill>
            <a:srgbClr val="c0c0c0"/>
          </a:solidFill>
          <a:ln w="0">
            <a:noFill/>
          </a:ln>
        </p:spPr>
        <p:style>
          <a:lnRef idx="0"/>
          <a:fillRef idx="0"/>
          <a:effectRef idx="0"/>
          <a:fontRef idx="minor"/>
        </p:style>
      </p:sp>
      <p:sp>
        <p:nvSpPr>
          <p:cNvPr id="165" name="Rectangle 6"/>
          <p:cNvSpPr/>
          <p:nvPr/>
        </p:nvSpPr>
        <p:spPr>
          <a:xfrm>
            <a:off x="0" y="0"/>
            <a:ext cx="9144000" cy="685800"/>
          </a:xfrm>
          <a:prstGeom prst="rect">
            <a:avLst/>
          </a:prstGeom>
          <a:solidFill>
            <a:srgbClr val="74b493"/>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4389480"/>
                <a:tab algn="l" pos="8778960"/>
              </a:tabLst>
            </a:pPr>
            <a:r>
              <a:rPr b="1" lang="en-US" sz="3200" spc="-1" strike="noStrike">
                <a:solidFill>
                  <a:srgbClr val="ffffff"/>
                </a:solidFill>
                <a:latin typeface="Arial"/>
              </a:rPr>
              <a:t>Interesting Facts</a:t>
            </a:r>
            <a:endParaRPr b="0" lang="en-GB" sz="3200" spc="-1" strike="noStrike">
              <a:solidFill>
                <a:srgbClr val="ffffff"/>
              </a:solidFill>
              <a:latin typeface="Tahoma"/>
            </a:endParaRPr>
          </a:p>
        </p:txBody>
      </p:sp>
      <p:sp>
        <p:nvSpPr>
          <p:cNvPr id="166" name="Text Box 7"/>
          <p:cNvSpPr/>
          <p:nvPr/>
        </p:nvSpPr>
        <p:spPr>
          <a:xfrm>
            <a:off x="762120" y="4524480"/>
            <a:ext cx="2530440" cy="15055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fr-FR" sz="1400" spc="-1" strike="noStrike">
                <a:solidFill>
                  <a:srgbClr val="000000"/>
                </a:solidFill>
                <a:latin typeface="American Typewriter"/>
              </a:rPr>
              <a:t>La Table, le Livre et les Esprits </a:t>
            </a:r>
            <a:endParaRPr b="0" lang="en-GB" sz="1400" spc="-1" strike="noStrike">
              <a:solidFill>
                <a:srgbClr val="ffffff"/>
              </a:solidFill>
              <a:latin typeface="Tahoma"/>
            </a:endParaRPr>
          </a:p>
          <a:p>
            <a:pPr algn="ct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fr-FR" sz="1400" spc="-1" strike="noStrike">
                <a:solidFill>
                  <a:srgbClr val="000000"/>
                </a:solidFill>
                <a:latin typeface="American Typewriter"/>
              </a:rPr>
              <a:t>page 30</a:t>
            </a:r>
            <a:endParaRPr b="0" lang="en-GB" sz="1400" spc="-1" strike="noStrike">
              <a:solidFill>
                <a:srgbClr val="ffffff"/>
              </a:solidFill>
              <a:latin typeface="Tahoma"/>
            </a:endParaRPr>
          </a:p>
          <a:p>
            <a:pPr algn="ct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fr-FR" sz="1400" spc="-1" strike="noStrike">
                <a:solidFill>
                  <a:srgbClr val="000000"/>
                </a:solidFill>
                <a:latin typeface="American Typewriter"/>
              </a:rPr>
              <a:t> </a:t>
            </a:r>
            <a:r>
              <a:rPr b="0" lang="fr-FR" sz="1400" spc="-1" strike="noStrike">
                <a:solidFill>
                  <a:srgbClr val="000000"/>
                </a:solidFill>
                <a:latin typeface="American Typewriter"/>
              </a:rPr>
              <a:t>Marion Aubree and </a:t>
            </a:r>
            <a:endParaRPr b="0" lang="en-GB" sz="1400" spc="-1" strike="noStrike">
              <a:solidFill>
                <a:srgbClr val="ffffff"/>
              </a:solidFill>
              <a:latin typeface="Tahoma"/>
            </a:endParaRPr>
          </a:p>
          <a:p>
            <a:pPr algn="ct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fr-FR" sz="1400" spc="-1" strike="noStrike">
                <a:solidFill>
                  <a:srgbClr val="000000"/>
                </a:solidFill>
                <a:latin typeface="American Typewriter"/>
              </a:rPr>
              <a:t>François Laplantine</a:t>
            </a:r>
            <a:endParaRPr b="0" lang="en-GB" sz="1400" spc="-1" strike="noStrike">
              <a:solidFill>
                <a:srgbClr val="ffffff"/>
              </a:solidFill>
              <a:latin typeface="Tahoma"/>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1400" spc="-1" strike="noStrike">
              <a:solidFill>
                <a:srgbClr val="ffffff"/>
              </a:solidFill>
              <a:latin typeface="Tahoma"/>
            </a:endParaRPr>
          </a:p>
        </p:txBody>
      </p:sp>
      <p:grpSp>
        <p:nvGrpSpPr>
          <p:cNvPr id="167" name="Group 15"/>
          <p:cNvGrpSpPr/>
          <p:nvPr/>
        </p:nvGrpSpPr>
        <p:grpSpPr>
          <a:xfrm>
            <a:off x="3132000" y="685800"/>
            <a:ext cx="4751640" cy="6143040"/>
            <a:chOff x="3132000" y="685800"/>
            <a:chExt cx="4751640" cy="6143040"/>
          </a:xfrm>
        </p:grpSpPr>
        <p:sp>
          <p:nvSpPr>
            <p:cNvPr id="168" name="Rectangle 4"/>
            <p:cNvSpPr/>
            <p:nvPr/>
          </p:nvSpPr>
          <p:spPr>
            <a:xfrm>
              <a:off x="3132000" y="4191120"/>
              <a:ext cx="4496040" cy="885960"/>
            </a:xfrm>
            <a:prstGeom prst="rect">
              <a:avLst/>
            </a:prstGeom>
            <a:noFill/>
            <a:ln w="0">
              <a:noFill/>
            </a:ln>
          </p:spPr>
          <p:style>
            <a:lnRef idx="0"/>
            <a:fillRef idx="0"/>
            <a:effectRef idx="0"/>
            <a:fontRef idx="minor"/>
          </p:style>
          <p:txBody>
            <a:bodyPr lIns="90000" rIns="90000" tIns="46800" bIns="46800" anchor="t">
              <a:spAutoFit/>
            </a:bodyPr>
            <a:p>
              <a:pPr marL="231840" indent="-23184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2600" spc="-1" strike="noStrike">
                  <a:solidFill>
                    <a:srgbClr val="000000"/>
                  </a:solidFill>
                  <a:latin typeface="Arial"/>
                </a:rPr>
                <a:t>It became a best-seller in its category.</a:t>
              </a:r>
              <a:endParaRPr b="0" lang="en-GB" sz="2600" spc="-1" strike="noStrike">
                <a:solidFill>
                  <a:srgbClr val="ffffff"/>
                </a:solidFill>
                <a:latin typeface="Tahoma"/>
              </a:endParaRPr>
            </a:p>
          </p:txBody>
        </p:sp>
        <p:sp>
          <p:nvSpPr>
            <p:cNvPr id="169" name="Rectangle 8"/>
            <p:cNvSpPr/>
            <p:nvPr/>
          </p:nvSpPr>
          <p:spPr>
            <a:xfrm>
              <a:off x="3208320" y="685800"/>
              <a:ext cx="4495680" cy="1281960"/>
            </a:xfrm>
            <a:prstGeom prst="rect">
              <a:avLst/>
            </a:prstGeom>
            <a:noFill/>
            <a:ln w="0">
              <a:noFill/>
            </a:ln>
          </p:spPr>
          <p:style>
            <a:lnRef idx="0"/>
            <a:fillRef idx="0"/>
            <a:effectRef idx="0"/>
            <a:fontRef idx="minor"/>
          </p:style>
          <p:txBody>
            <a:bodyPr lIns="90000" rIns="90000" tIns="46800" bIns="46800" anchor="t">
              <a:spAutoFit/>
            </a:bodyPr>
            <a:p>
              <a:pPr marL="231840" indent="-23184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2600" spc="-1" strike="noStrike">
                  <a:solidFill>
                    <a:srgbClr val="000000"/>
                  </a:solidFill>
                  <a:latin typeface="Arial"/>
                </a:rPr>
                <a:t>No one wanted to invest in the publication of </a:t>
              </a:r>
              <a:r>
                <a:rPr b="0" i="1" lang="en-GB" sz="2600" spc="-1" strike="noStrike">
                  <a:solidFill>
                    <a:srgbClr val="000000"/>
                  </a:solidFill>
                  <a:latin typeface="Arial"/>
                </a:rPr>
                <a:t>The Spirits’ Book</a:t>
              </a:r>
              <a:r>
                <a:rPr b="0" lang="en-GB" sz="2600" spc="-1" strike="noStrike">
                  <a:solidFill>
                    <a:srgbClr val="000000"/>
                  </a:solidFill>
                  <a:latin typeface="Arial"/>
                </a:rPr>
                <a:t>.</a:t>
              </a:r>
              <a:endParaRPr b="0" lang="en-GB" sz="2600" spc="-1" strike="noStrike">
                <a:solidFill>
                  <a:srgbClr val="ffffff"/>
                </a:solidFill>
                <a:latin typeface="Tahoma"/>
              </a:endParaRPr>
            </a:p>
          </p:txBody>
        </p:sp>
        <p:sp>
          <p:nvSpPr>
            <p:cNvPr id="170" name="Rectangle 9"/>
            <p:cNvSpPr/>
            <p:nvPr/>
          </p:nvSpPr>
          <p:spPr>
            <a:xfrm>
              <a:off x="3208320" y="2286000"/>
              <a:ext cx="4495680" cy="885960"/>
            </a:xfrm>
            <a:prstGeom prst="rect">
              <a:avLst/>
            </a:prstGeom>
            <a:noFill/>
            <a:ln w="0">
              <a:noFill/>
            </a:ln>
          </p:spPr>
          <p:style>
            <a:lnRef idx="0"/>
            <a:fillRef idx="0"/>
            <a:effectRef idx="0"/>
            <a:fontRef idx="minor"/>
          </p:style>
          <p:txBody>
            <a:bodyPr lIns="90000" rIns="90000" tIns="46800" bIns="46800" anchor="t">
              <a:spAutoFit/>
            </a:bodyPr>
            <a:p>
              <a:pPr marL="231840" indent="-23184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2600" spc="-1" strike="noStrike">
                  <a:solidFill>
                    <a:srgbClr val="000000"/>
                  </a:solidFill>
                  <a:latin typeface="Arial"/>
                </a:rPr>
                <a:t>Kardec published it with his own resources.</a:t>
              </a:r>
              <a:endParaRPr b="0" lang="en-GB" sz="2600" spc="-1" strike="noStrike">
                <a:solidFill>
                  <a:srgbClr val="ffffff"/>
                </a:solidFill>
                <a:latin typeface="Tahoma"/>
              </a:endParaRPr>
            </a:p>
          </p:txBody>
        </p:sp>
        <p:sp>
          <p:nvSpPr>
            <p:cNvPr id="171" name="Rectangle 10"/>
            <p:cNvSpPr/>
            <p:nvPr/>
          </p:nvSpPr>
          <p:spPr>
            <a:xfrm>
              <a:off x="3208320" y="3048120"/>
              <a:ext cx="4495680" cy="1281960"/>
            </a:xfrm>
            <a:prstGeom prst="rect">
              <a:avLst/>
            </a:prstGeom>
            <a:noFill/>
            <a:ln w="0">
              <a:noFill/>
            </a:ln>
          </p:spPr>
          <p:style>
            <a:lnRef idx="0"/>
            <a:fillRef idx="0"/>
            <a:effectRef idx="0"/>
            <a:fontRef idx="minor"/>
          </p:style>
          <p:txBody>
            <a:bodyPr lIns="90000" rIns="90000" tIns="46800" bIns="46800" anchor="t">
              <a:spAutoFit/>
            </a:bodyPr>
            <a:p>
              <a:pPr marL="231840" indent="-23184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2600" spc="-1" strike="noStrike">
                  <a:solidFill>
                    <a:srgbClr val="000000"/>
                  </a:solidFill>
                  <a:latin typeface="Arial"/>
                </a:rPr>
                <a:t>The success of the publication was immediate and unexpected. </a:t>
              </a:r>
              <a:endParaRPr b="0" lang="en-GB" sz="2600" spc="-1" strike="noStrike">
                <a:solidFill>
                  <a:srgbClr val="ffffff"/>
                </a:solidFill>
                <a:latin typeface="Tahoma"/>
              </a:endParaRPr>
            </a:p>
          </p:txBody>
        </p:sp>
        <p:sp>
          <p:nvSpPr>
            <p:cNvPr id="172" name="Rectangle 11"/>
            <p:cNvSpPr/>
            <p:nvPr/>
          </p:nvSpPr>
          <p:spPr>
            <a:xfrm>
              <a:off x="3132000" y="5029200"/>
              <a:ext cx="4496040" cy="1799640"/>
            </a:xfrm>
            <a:prstGeom prst="rect">
              <a:avLst/>
            </a:prstGeom>
            <a:noFill/>
            <a:ln w="0">
              <a:noFill/>
            </a:ln>
          </p:spPr>
          <p:style>
            <a:lnRef idx="0"/>
            <a:fillRef idx="0"/>
            <a:effectRef idx="0"/>
            <a:fontRef idx="minor"/>
          </p:style>
          <p:txBody>
            <a:bodyPr lIns="90000" rIns="90000" tIns="46800" bIns="46800" anchor="t">
              <a:spAutoFit/>
            </a:bodyPr>
            <a:p>
              <a:pPr marL="231840" indent="-23184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2600" spc="-1" strike="noStrike">
                  <a:solidFill>
                    <a:srgbClr val="000000"/>
                  </a:solidFill>
                  <a:latin typeface="Arial"/>
                </a:rPr>
                <a:t>The Spirits’ Book was reprinted 15 times while Kardec was alive</a:t>
              </a:r>
              <a:r>
                <a:rPr b="0" lang="en-GB" sz="3000" spc="-1" strike="noStrike">
                  <a:solidFill>
                    <a:srgbClr val="000000"/>
                  </a:solidFill>
                  <a:latin typeface="Arial"/>
                </a:rPr>
                <a:t>.”</a:t>
              </a:r>
              <a:r>
                <a:rPr b="1" lang="en-GB" sz="3000" spc="-1" strike="noStrike">
                  <a:solidFill>
                    <a:srgbClr val="000000"/>
                  </a:solidFill>
                  <a:latin typeface="Arial"/>
                </a:rPr>
                <a:t>                            </a:t>
              </a:r>
              <a:r>
                <a:rPr b="1" lang="en-GB" sz="1600" spc="-1" strike="noStrike">
                  <a:solidFill>
                    <a:srgbClr val="000000"/>
                  </a:solidFill>
                  <a:latin typeface="Arial"/>
                </a:rPr>
                <a:t> </a:t>
              </a:r>
              <a:endParaRPr b="0" lang="en-GB" sz="1600" spc="-1" strike="noStrike">
                <a:solidFill>
                  <a:srgbClr val="ffffff"/>
                </a:solidFill>
                <a:latin typeface="Tahoma"/>
              </a:endParaRPr>
            </a:p>
          </p:txBody>
        </p:sp>
        <p:sp>
          <p:nvSpPr>
            <p:cNvPr id="173" name="Rectangle 12"/>
            <p:cNvSpPr/>
            <p:nvPr/>
          </p:nvSpPr>
          <p:spPr>
            <a:xfrm>
              <a:off x="3208320" y="1916280"/>
              <a:ext cx="4675320" cy="489960"/>
            </a:xfrm>
            <a:prstGeom prst="rect">
              <a:avLst/>
            </a:prstGeom>
            <a:noFill/>
            <a:ln w="0">
              <a:noFill/>
            </a:ln>
          </p:spPr>
          <p:style>
            <a:lnRef idx="0"/>
            <a:fillRef idx="0"/>
            <a:effectRef idx="0"/>
            <a:fontRef idx="minor"/>
          </p:style>
          <p:txBody>
            <a:bodyPr lIns="90000" rIns="90000" tIns="46800" bIns="46800" anchor="t">
              <a:spAutoFit/>
            </a:bodyPr>
            <a:p>
              <a:pPr marL="231840" indent="-23184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2600" spc="-1" strike="noStrike">
                  <a:solidFill>
                    <a:srgbClr val="000000"/>
                  </a:solidFill>
                  <a:latin typeface="Arial"/>
                </a:rPr>
                <a:t>First Edition = 1,200 copies</a:t>
              </a:r>
              <a:endParaRPr b="0" lang="en-GB" sz="2600" spc="-1" strike="noStrike">
                <a:solidFill>
                  <a:srgbClr val="ffffff"/>
                </a:solidFill>
                <a:latin typeface="Tahoma"/>
              </a:endParaRPr>
            </a:p>
          </p:txBody>
        </p:sp>
      </p:grpSp>
      <p:sp>
        <p:nvSpPr>
          <p:cNvPr id="174" name="Rectangle 13"/>
          <p:cNvSpPr/>
          <p:nvPr/>
        </p:nvSpPr>
        <p:spPr>
          <a:xfrm>
            <a:off x="8453520" y="6019920"/>
            <a:ext cx="685800" cy="838080"/>
          </a:xfrm>
          <a:prstGeom prst="rect">
            <a:avLst/>
          </a:prstGeom>
          <a:solidFill>
            <a:srgbClr val="74b493"/>
          </a:solidFill>
          <a:ln w="0">
            <a:noFill/>
          </a:ln>
        </p:spPr>
        <p:style>
          <a:lnRef idx="0"/>
          <a:fillRef idx="0"/>
          <a:effectRef idx="0"/>
          <a:fontRef idx="minor"/>
        </p:style>
      </p:sp>
      <p:pic>
        <p:nvPicPr>
          <p:cNvPr id="175" name="Picture 14" descr="1"/>
          <p:cNvPicPr/>
          <p:nvPr/>
        </p:nvPicPr>
        <p:blipFill>
          <a:blip r:embed="rId2"/>
          <a:stretch/>
        </p:blipFill>
        <p:spPr>
          <a:xfrm>
            <a:off x="838080" y="685800"/>
            <a:ext cx="2357640" cy="3390840"/>
          </a:xfrm>
          <a:prstGeom prst="rect">
            <a:avLst/>
          </a:prstGeom>
          <a:ln w="0">
            <a:noFill/>
          </a:ln>
        </p:spPr>
      </p:pic>
    </p:spTree>
  </p:cSld>
  <p:transition>
    <p:comb dir="horz"/>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6" name="Picture 2" descr="AK Ingles exposicao PAG12 A4"/>
          <p:cNvPicPr/>
          <p:nvPr/>
        </p:nvPicPr>
        <p:blipFill>
          <a:blip r:embed="rId1"/>
          <a:stretch/>
        </p:blipFill>
        <p:spPr>
          <a:xfrm>
            <a:off x="0" y="0"/>
            <a:ext cx="9144000" cy="6840360"/>
          </a:xfrm>
          <a:prstGeom prst="rect">
            <a:avLst/>
          </a:prstGeom>
          <a:ln w="0">
            <a:noFill/>
          </a:ln>
        </p:spPr>
      </p:pic>
      <p:sp>
        <p:nvSpPr>
          <p:cNvPr id="177" name="Rectangle 3"/>
          <p:cNvSpPr/>
          <p:nvPr/>
        </p:nvSpPr>
        <p:spPr>
          <a:xfrm>
            <a:off x="838080" y="685800"/>
            <a:ext cx="7620120" cy="5715000"/>
          </a:xfrm>
          <a:prstGeom prst="rect">
            <a:avLst/>
          </a:prstGeom>
          <a:solidFill>
            <a:srgbClr val="c0c0c0"/>
          </a:solidFill>
          <a:ln w="0">
            <a:noFill/>
          </a:ln>
        </p:spPr>
        <p:style>
          <a:lnRef idx="0"/>
          <a:fillRef idx="0"/>
          <a:effectRef idx="0"/>
          <a:fontRef idx="minor"/>
        </p:style>
      </p:sp>
      <p:sp>
        <p:nvSpPr>
          <p:cNvPr id="178" name="Rectangle 4"/>
          <p:cNvSpPr/>
          <p:nvPr/>
        </p:nvSpPr>
        <p:spPr>
          <a:xfrm>
            <a:off x="0" y="0"/>
            <a:ext cx="9144000" cy="685800"/>
          </a:xfrm>
          <a:prstGeom prst="rect">
            <a:avLst/>
          </a:prstGeom>
          <a:solidFill>
            <a:srgbClr val="74b493"/>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4389480"/>
                <a:tab algn="l" pos="8778960"/>
              </a:tabLst>
            </a:pPr>
            <a:r>
              <a:rPr b="1" lang="en-US" sz="2000" spc="-1" strike="noStrike">
                <a:solidFill>
                  <a:srgbClr val="ffffff"/>
                </a:solidFill>
                <a:latin typeface="Arial"/>
              </a:rPr>
              <a:t>The Parisian Society for Spiritist Studies</a:t>
            </a:r>
            <a:r>
              <a:rPr b="0" lang="en-US" sz="1800" spc="-1" strike="noStrike">
                <a:solidFill>
                  <a:srgbClr val="000000"/>
                </a:solidFill>
                <a:latin typeface="American Typewriter"/>
              </a:rPr>
              <a:t> </a:t>
            </a:r>
            <a:r>
              <a:rPr b="1" lang="en-US" sz="1800" spc="-1" strike="noStrike">
                <a:solidFill>
                  <a:srgbClr val="ffffff"/>
                </a:solidFill>
                <a:latin typeface="Arial"/>
              </a:rPr>
              <a:t>and </a:t>
            </a:r>
            <a:r>
              <a:rPr b="1" lang="en-US" sz="2000" spc="-1" strike="noStrike">
                <a:solidFill>
                  <a:srgbClr val="ffffff"/>
                </a:solidFill>
                <a:latin typeface="Arial"/>
              </a:rPr>
              <a:t>The Spiritist Magazine</a:t>
            </a:r>
            <a:endParaRPr b="0" lang="en-GB" sz="2000" spc="-1" strike="noStrike">
              <a:solidFill>
                <a:srgbClr val="ffffff"/>
              </a:solidFill>
              <a:latin typeface="Tahoma"/>
            </a:endParaRPr>
          </a:p>
        </p:txBody>
      </p:sp>
      <p:sp>
        <p:nvSpPr>
          <p:cNvPr id="179" name="Rectangle 5"/>
          <p:cNvSpPr/>
          <p:nvPr/>
        </p:nvSpPr>
        <p:spPr>
          <a:xfrm>
            <a:off x="8534520" y="6019920"/>
            <a:ext cx="604800" cy="838080"/>
          </a:xfrm>
          <a:prstGeom prst="rect">
            <a:avLst/>
          </a:prstGeom>
          <a:solidFill>
            <a:srgbClr val="74b493"/>
          </a:solidFill>
          <a:ln w="0">
            <a:noFill/>
          </a:ln>
        </p:spPr>
        <p:style>
          <a:lnRef idx="0"/>
          <a:fillRef idx="0"/>
          <a:effectRef idx="0"/>
          <a:fontRef idx="minor"/>
        </p:style>
      </p:sp>
      <p:sp>
        <p:nvSpPr>
          <p:cNvPr id="180" name="Rectangle 15"/>
          <p:cNvSpPr/>
          <p:nvPr/>
        </p:nvSpPr>
        <p:spPr>
          <a:xfrm>
            <a:off x="533520" y="609480"/>
            <a:ext cx="4190760" cy="29718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8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pc="-1" strike="noStrike">
                <a:solidFill>
                  <a:srgbClr val="000000"/>
                </a:solidFill>
                <a:latin typeface="American Typewriter"/>
              </a:rPr>
              <a:t>	</a:t>
            </a:r>
            <a:endParaRPr b="0" lang="en-GB" sz="1000" spc="-1" strike="noStrike">
              <a:solidFill>
                <a:srgbClr val="ffffff"/>
              </a:solidFill>
              <a:latin typeface="Tahoma"/>
            </a:endParaRPr>
          </a:p>
          <a:p>
            <a:pPr marL="343080" indent="-343080">
              <a:lnSpc>
                <a:spcPct val="95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pc="-1" strike="noStrike">
                <a:solidFill>
                  <a:srgbClr val="000000"/>
                </a:solidFill>
                <a:latin typeface="American Typewriter"/>
              </a:rPr>
              <a:t>	</a:t>
            </a:r>
            <a:r>
              <a:rPr b="1" lang="en-US" sz="1800" spc="-1" strike="noStrike">
                <a:solidFill>
                  <a:srgbClr val="000000"/>
                </a:solidFill>
                <a:latin typeface="American Typewriter"/>
              </a:rPr>
              <a:t>In the year of 1858, right after the publication of </a:t>
            </a:r>
            <a:r>
              <a:rPr b="1" i="1" lang="en-US" sz="1800" spc="-1" strike="noStrike">
                <a:solidFill>
                  <a:srgbClr val="000000"/>
                </a:solidFill>
                <a:latin typeface="American Typewriter"/>
              </a:rPr>
              <a:t>The Spirits Book, </a:t>
            </a:r>
            <a:r>
              <a:rPr b="1" lang="en-US" sz="1800" spc="-1" strike="noStrike">
                <a:solidFill>
                  <a:srgbClr val="000000"/>
                </a:solidFill>
                <a:latin typeface="American Typewriter"/>
              </a:rPr>
              <a:t>Allan Kardec founded The Parisian Society for Spiritist Studies [</a:t>
            </a:r>
            <a:r>
              <a:rPr b="1" i="1" lang="en-US" sz="1800" spc="-1" strike="noStrike">
                <a:solidFill>
                  <a:srgbClr val="000000"/>
                </a:solidFill>
                <a:latin typeface="American Typewriter"/>
              </a:rPr>
              <a:t>Société Parisienne des Études Spirites</a:t>
            </a:r>
            <a:r>
              <a:rPr b="1" lang="en-US" sz="1800" spc="-1" strike="noStrike">
                <a:solidFill>
                  <a:srgbClr val="000000"/>
                </a:solidFill>
                <a:latin typeface="American Typewriter"/>
              </a:rPr>
              <a:t>] and publishes the first issue of the The Spiritist Magazine [</a:t>
            </a:r>
            <a:r>
              <a:rPr b="1" i="1" lang="en-US" sz="1800" spc="-1" strike="noStrike">
                <a:solidFill>
                  <a:srgbClr val="000000"/>
                </a:solidFill>
                <a:latin typeface="American Typewriter"/>
              </a:rPr>
              <a:t>La Revue Spirite</a:t>
            </a:r>
            <a:r>
              <a:rPr b="1" lang="en-US" sz="1800" spc="-1" strike="noStrike">
                <a:solidFill>
                  <a:srgbClr val="000000"/>
                </a:solidFill>
                <a:latin typeface="American Typewriter"/>
              </a:rPr>
              <a:t>], a Journal for Psychological Studies. </a:t>
            </a:r>
            <a:endParaRPr b="0" lang="en-GB" sz="1800" spc="-1" strike="noStrike">
              <a:solidFill>
                <a:srgbClr val="ffffff"/>
              </a:solidFill>
              <a:latin typeface="Tahoma"/>
            </a:endParaRPr>
          </a:p>
        </p:txBody>
      </p:sp>
      <p:grpSp>
        <p:nvGrpSpPr>
          <p:cNvPr id="181" name="Group 9"/>
          <p:cNvGrpSpPr/>
          <p:nvPr/>
        </p:nvGrpSpPr>
        <p:grpSpPr>
          <a:xfrm>
            <a:off x="2514600" y="228600"/>
            <a:ext cx="6207120" cy="6172200"/>
            <a:chOff x="2514600" y="228600"/>
            <a:chExt cx="6207120" cy="6172200"/>
          </a:xfrm>
        </p:grpSpPr>
        <p:pic>
          <p:nvPicPr>
            <p:cNvPr id="182" name="Picture 17" descr="Kardec1"/>
            <p:cNvPicPr/>
            <p:nvPr/>
          </p:nvPicPr>
          <p:blipFill>
            <a:blip r:embed="rId2"/>
            <a:stretch/>
          </p:blipFill>
          <p:spPr>
            <a:xfrm>
              <a:off x="4986360" y="228600"/>
              <a:ext cx="3735360" cy="4953240"/>
            </a:xfrm>
            <a:prstGeom prst="rect">
              <a:avLst/>
            </a:prstGeom>
            <a:ln w="0">
              <a:noFill/>
            </a:ln>
          </p:spPr>
        </p:pic>
        <p:sp>
          <p:nvSpPr>
            <p:cNvPr id="183" name="Rectangle 20"/>
            <p:cNvSpPr/>
            <p:nvPr/>
          </p:nvSpPr>
          <p:spPr>
            <a:xfrm>
              <a:off x="2514600" y="5029200"/>
              <a:ext cx="5867640" cy="13716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5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merican Typewriter"/>
                </a:rPr>
                <a:t>	</a:t>
              </a:r>
              <a:r>
                <a:rPr b="0" lang="en-US" sz="1800" spc="-1" strike="noStrike">
                  <a:solidFill>
                    <a:srgbClr val="000000"/>
                  </a:solidFill>
                  <a:latin typeface="American Typewriter"/>
                </a:rPr>
                <a:t>Allan Kardec was the Editor in Chief of the Spiritist Review until his death on March 31, 1869. Thus, the twelve volumes of the Spiritist Magazine is an integral part of the </a:t>
              </a:r>
              <a:r>
                <a:rPr b="1" lang="en-US" sz="1800" spc="-1" strike="noStrike">
                  <a:solidFill>
                    <a:srgbClr val="000000"/>
                  </a:solidFill>
                  <a:latin typeface="American Typewriter"/>
                </a:rPr>
                <a:t>CODIFICATION</a:t>
              </a:r>
              <a:r>
                <a:rPr b="0" lang="en-US" sz="1800" spc="-1" strike="noStrike">
                  <a:solidFill>
                    <a:srgbClr val="000000"/>
                  </a:solidFill>
                  <a:latin typeface="American Typewriter"/>
                </a:rPr>
                <a:t> and play a great role in it. </a:t>
              </a:r>
              <a:endParaRPr b="0" lang="en-GB" sz="1800" spc="-1" strike="noStrike">
                <a:solidFill>
                  <a:srgbClr val="ffffff"/>
                </a:solidFill>
                <a:latin typeface="Tahoma"/>
              </a:endParaRPr>
            </a:p>
          </p:txBody>
        </p:sp>
      </p:grpSp>
      <p:pic>
        <p:nvPicPr>
          <p:cNvPr id="184" name="Picture 22" descr="1"/>
          <p:cNvPicPr/>
          <p:nvPr/>
        </p:nvPicPr>
        <p:blipFill>
          <a:blip r:embed="rId3"/>
          <a:stretch/>
        </p:blipFill>
        <p:spPr>
          <a:xfrm>
            <a:off x="914400" y="3657600"/>
            <a:ext cx="1752480" cy="2666880"/>
          </a:xfrm>
          <a:prstGeom prst="rect">
            <a:avLst/>
          </a:prstGeom>
          <a:ln w="0">
            <a:noFill/>
          </a:ln>
        </p:spPr>
      </p:pic>
    </p:spTree>
  </p:cSld>
  <p:transition>
    <p:comb dir="horz"/>
  </p:transition>
  <p:timing>
    <p:tnLst>
      <p:par>
        <p:cTn id="17" dur="indefinite" restart="never" nodeType="tmRoot">
          <p:childTnLst>
            <p:seq>
              <p:cTn id="18" dur="indefinite" nodeType="mainSeq">
                <p:childTnLst>
                  <p:par>
                    <p:cTn id="19" nodeType="clickEffect" fill="hold">
                      <p:stCondLst>
                        <p:cond delay="indefinite"/>
                      </p:stCondLst>
                      <p:childTnLst>
                        <p:par>
                          <p:cTn id="20" nodeType="withEffect" fill="hold">
                            <p:stCondLst>
                              <p:cond delay="0"/>
                            </p:stCondLst>
                            <p:childTnLst>
                              <p:par>
                                <p:cTn id="21" nodeType="clickEffect" fill="hold" presetClass="entr" presetID="1">
                                  <p:stCondLst>
                                    <p:cond delay="0"/>
                                  </p:stCondLst>
                                  <p:childTnLst>
                                    <p:set>
                                      <p:cBhvr>
                                        <p:cTn id="22"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5" name="Picture 3" descr="AK Ingles exposicao PAG12 A4"/>
          <p:cNvPicPr/>
          <p:nvPr/>
        </p:nvPicPr>
        <p:blipFill>
          <a:blip r:embed="rId1"/>
          <a:stretch/>
        </p:blipFill>
        <p:spPr>
          <a:xfrm>
            <a:off x="0" y="0"/>
            <a:ext cx="9144000" cy="6840360"/>
          </a:xfrm>
          <a:prstGeom prst="rect">
            <a:avLst/>
          </a:prstGeom>
          <a:ln w="0">
            <a:noFill/>
          </a:ln>
        </p:spPr>
      </p:pic>
      <p:sp>
        <p:nvSpPr>
          <p:cNvPr id="186" name="Rectangle 4"/>
          <p:cNvSpPr/>
          <p:nvPr/>
        </p:nvSpPr>
        <p:spPr>
          <a:xfrm>
            <a:off x="838080" y="685800"/>
            <a:ext cx="7620120" cy="5715000"/>
          </a:xfrm>
          <a:prstGeom prst="rect">
            <a:avLst/>
          </a:prstGeom>
          <a:solidFill>
            <a:srgbClr val="c0c0c0"/>
          </a:solidFill>
          <a:ln w="0">
            <a:noFill/>
          </a:ln>
        </p:spPr>
        <p:style>
          <a:lnRef idx="0"/>
          <a:fillRef idx="0"/>
          <a:effectRef idx="0"/>
          <a:fontRef idx="minor"/>
        </p:style>
      </p:sp>
      <p:sp>
        <p:nvSpPr>
          <p:cNvPr id="187" name="Rectangle 5"/>
          <p:cNvSpPr/>
          <p:nvPr/>
        </p:nvSpPr>
        <p:spPr>
          <a:xfrm>
            <a:off x="0" y="0"/>
            <a:ext cx="9144000" cy="685800"/>
          </a:xfrm>
          <a:prstGeom prst="rect">
            <a:avLst/>
          </a:prstGeom>
          <a:solidFill>
            <a:srgbClr val="74b493"/>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4389480"/>
                <a:tab algn="l" pos="8778960"/>
              </a:tabLst>
            </a:pPr>
            <a:r>
              <a:rPr b="1" lang="en-US" sz="2800" spc="-1" strike="noStrike">
                <a:solidFill>
                  <a:srgbClr val="ffffff"/>
                </a:solidFill>
                <a:latin typeface="Arial"/>
              </a:rPr>
              <a:t>Allan Kardec</a:t>
            </a:r>
            <a:endParaRPr b="0" lang="en-GB" sz="2800" spc="-1" strike="noStrike">
              <a:solidFill>
                <a:srgbClr val="ffffff"/>
              </a:solidFill>
              <a:latin typeface="Tahoma"/>
            </a:endParaRPr>
          </a:p>
        </p:txBody>
      </p:sp>
      <p:sp>
        <p:nvSpPr>
          <p:cNvPr id="188" name="Rectangle 6"/>
          <p:cNvSpPr/>
          <p:nvPr/>
        </p:nvSpPr>
        <p:spPr>
          <a:xfrm>
            <a:off x="8534520" y="6019920"/>
            <a:ext cx="604800" cy="838080"/>
          </a:xfrm>
          <a:prstGeom prst="rect">
            <a:avLst/>
          </a:prstGeom>
          <a:solidFill>
            <a:srgbClr val="74b493"/>
          </a:solidFill>
          <a:ln w="0">
            <a:noFill/>
          </a:ln>
        </p:spPr>
        <p:style>
          <a:lnRef idx="0"/>
          <a:fillRef idx="0"/>
          <a:effectRef idx="0"/>
          <a:fontRef idx="minor"/>
        </p:style>
      </p:sp>
      <p:sp>
        <p:nvSpPr>
          <p:cNvPr id="189" name="Rectangle 7"/>
          <p:cNvSpPr/>
          <p:nvPr/>
        </p:nvSpPr>
        <p:spPr>
          <a:xfrm>
            <a:off x="838080" y="762120"/>
            <a:ext cx="7543800" cy="22860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2800" spc="-1" strike="noStrike">
                <a:solidFill>
                  <a:srgbClr val="000000"/>
                </a:solidFill>
                <a:latin typeface="American Typewriter"/>
              </a:rPr>
              <a:t>    </a:t>
            </a:r>
            <a:r>
              <a:rPr b="0" lang="en-GB" sz="2800" spc="-1" strike="noStrike">
                <a:solidFill>
                  <a:srgbClr val="000000"/>
                </a:solidFill>
                <a:latin typeface="American Typewriter"/>
              </a:rPr>
              <a:t>From his first contact with the spirits in 1855, Kardec spent 14 years organizing Spiritism, which he would finish on March 31, 1869, the day he passed away due to an aneurism.</a:t>
            </a:r>
            <a:endParaRPr b="0" lang="en-GB" sz="2800" spc="-1" strike="noStrike">
              <a:solidFill>
                <a:srgbClr val="ffffff"/>
              </a:solidFill>
              <a:latin typeface="Tahoma"/>
            </a:endParaRPr>
          </a:p>
        </p:txBody>
      </p:sp>
      <p:sp>
        <p:nvSpPr>
          <p:cNvPr id="190" name="Text Box 8"/>
          <p:cNvSpPr/>
          <p:nvPr/>
        </p:nvSpPr>
        <p:spPr>
          <a:xfrm>
            <a:off x="838080" y="6400800"/>
            <a:ext cx="4496040" cy="2746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pic>
        <p:nvPicPr>
          <p:cNvPr id="191" name="Picture 10" descr="imageQQT"/>
          <p:cNvPicPr/>
          <p:nvPr/>
        </p:nvPicPr>
        <p:blipFill>
          <a:blip r:embed="rId2"/>
          <a:stretch/>
        </p:blipFill>
        <p:spPr>
          <a:xfrm>
            <a:off x="5486400" y="2664000"/>
            <a:ext cx="2951280" cy="3663720"/>
          </a:xfrm>
          <a:prstGeom prst="rect">
            <a:avLst/>
          </a:prstGeom>
          <a:ln w="0">
            <a:noFill/>
          </a:ln>
        </p:spPr>
      </p:pic>
    </p:spTree>
  </p:cSld>
  <p:transition>
    <p:comb dir="horz"/>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92" name="Group 14"/>
          <p:cNvGrpSpPr/>
          <p:nvPr/>
        </p:nvGrpSpPr>
        <p:grpSpPr>
          <a:xfrm>
            <a:off x="0" y="0"/>
            <a:ext cx="9144000" cy="6858000"/>
            <a:chOff x="0" y="0"/>
            <a:chExt cx="9144000" cy="6858000"/>
          </a:xfrm>
        </p:grpSpPr>
        <p:pic>
          <p:nvPicPr>
            <p:cNvPr id="193" name="Picture 2" descr="AK Ingles exposicao PAG12 A4"/>
            <p:cNvPicPr/>
            <p:nvPr/>
          </p:nvPicPr>
          <p:blipFill>
            <a:blip r:embed="rId1"/>
            <a:stretch/>
          </p:blipFill>
          <p:spPr>
            <a:xfrm>
              <a:off x="0" y="0"/>
              <a:ext cx="9144000" cy="6840360"/>
            </a:xfrm>
            <a:prstGeom prst="rect">
              <a:avLst/>
            </a:prstGeom>
            <a:ln w="0">
              <a:noFill/>
            </a:ln>
          </p:spPr>
        </p:pic>
        <p:sp>
          <p:nvSpPr>
            <p:cNvPr id="194" name="Rectangle 3"/>
            <p:cNvSpPr/>
            <p:nvPr/>
          </p:nvSpPr>
          <p:spPr>
            <a:xfrm>
              <a:off x="838080" y="685800"/>
              <a:ext cx="6934320" cy="5715000"/>
            </a:xfrm>
            <a:prstGeom prst="rect">
              <a:avLst/>
            </a:prstGeom>
            <a:solidFill>
              <a:srgbClr val="c0c0c0"/>
            </a:solidFill>
            <a:ln w="0">
              <a:noFill/>
            </a:ln>
          </p:spPr>
          <p:style>
            <a:lnRef idx="0"/>
            <a:fillRef idx="0"/>
            <a:effectRef idx="0"/>
            <a:fontRef idx="minor"/>
          </p:style>
        </p:sp>
        <p:sp>
          <p:nvSpPr>
            <p:cNvPr id="195" name="Rectangle 5"/>
            <p:cNvSpPr/>
            <p:nvPr/>
          </p:nvSpPr>
          <p:spPr>
            <a:xfrm>
              <a:off x="0" y="0"/>
              <a:ext cx="9144000" cy="685800"/>
            </a:xfrm>
            <a:prstGeom prst="rect">
              <a:avLst/>
            </a:prstGeom>
            <a:solidFill>
              <a:srgbClr val="74b493"/>
            </a:solidFill>
            <a:ln w="0">
              <a:noFill/>
            </a:ln>
          </p:spPr>
          <p:style>
            <a:lnRef idx="0"/>
            <a:fillRef idx="0"/>
            <a:effectRef idx="0"/>
            <a:fontRef idx="minor"/>
          </p:style>
        </p:sp>
        <p:sp>
          <p:nvSpPr>
            <p:cNvPr id="196" name="Rectangle 12"/>
            <p:cNvSpPr/>
            <p:nvPr/>
          </p:nvSpPr>
          <p:spPr>
            <a:xfrm>
              <a:off x="8453520" y="6019920"/>
              <a:ext cx="685800" cy="838080"/>
            </a:xfrm>
            <a:prstGeom prst="rect">
              <a:avLst/>
            </a:prstGeom>
            <a:solidFill>
              <a:srgbClr val="74b493"/>
            </a:solidFill>
            <a:ln w="0">
              <a:noFill/>
            </a:ln>
          </p:spPr>
          <p:style>
            <a:lnRef idx="0"/>
            <a:fillRef idx="0"/>
            <a:effectRef idx="0"/>
            <a:fontRef idx="minor"/>
          </p:style>
        </p:sp>
      </p:grpSp>
      <p:pic>
        <p:nvPicPr>
          <p:cNvPr id="197" name="Picture 16" descr="BooksCodification"/>
          <p:cNvPicPr/>
          <p:nvPr/>
        </p:nvPicPr>
        <p:blipFill>
          <a:blip r:embed="rId2"/>
          <a:stretch/>
        </p:blipFill>
        <p:spPr>
          <a:xfrm>
            <a:off x="838080" y="2286000"/>
            <a:ext cx="6934320" cy="2222640"/>
          </a:xfrm>
          <a:prstGeom prst="rect">
            <a:avLst/>
          </a:prstGeom>
          <a:ln w="0">
            <a:noFill/>
          </a:ln>
        </p:spPr>
      </p:pic>
      <p:sp>
        <p:nvSpPr>
          <p:cNvPr id="198" name="Rectangle 17"/>
          <p:cNvSpPr/>
          <p:nvPr/>
        </p:nvSpPr>
        <p:spPr>
          <a:xfrm>
            <a:off x="0" y="0"/>
            <a:ext cx="9144000" cy="581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ffffff"/>
                </a:solidFill>
                <a:latin typeface="Arial"/>
              </a:rPr>
              <a:t>Summary of the Basic Books of Spiritism</a:t>
            </a:r>
            <a:endParaRPr b="0" lang="en-GB" sz="3200" spc="-1" strike="noStrike">
              <a:solidFill>
                <a:srgbClr val="ffffff"/>
              </a:solidFill>
              <a:latin typeface="Tahoma"/>
            </a:endParaRPr>
          </a:p>
        </p:txBody>
      </p:sp>
    </p:spTree>
  </p:cSld>
  <p:transition>
    <p:comb dir="horz"/>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99" name="Group 2"/>
          <p:cNvGrpSpPr/>
          <p:nvPr/>
        </p:nvGrpSpPr>
        <p:grpSpPr>
          <a:xfrm>
            <a:off x="0" y="0"/>
            <a:ext cx="9144000" cy="6858000"/>
            <a:chOff x="0" y="0"/>
            <a:chExt cx="9144000" cy="6858000"/>
          </a:xfrm>
        </p:grpSpPr>
        <p:pic>
          <p:nvPicPr>
            <p:cNvPr id="200" name="Picture 3" descr="AK Ingles exposicao PAG12 A4"/>
            <p:cNvPicPr/>
            <p:nvPr/>
          </p:nvPicPr>
          <p:blipFill>
            <a:blip r:embed="rId1"/>
            <a:stretch/>
          </p:blipFill>
          <p:spPr>
            <a:xfrm>
              <a:off x="0" y="0"/>
              <a:ext cx="9144000" cy="6840360"/>
            </a:xfrm>
            <a:prstGeom prst="rect">
              <a:avLst/>
            </a:prstGeom>
            <a:ln w="0">
              <a:noFill/>
            </a:ln>
          </p:spPr>
        </p:pic>
        <p:sp>
          <p:nvSpPr>
            <p:cNvPr id="201" name="Rectangle 4"/>
            <p:cNvSpPr/>
            <p:nvPr/>
          </p:nvSpPr>
          <p:spPr>
            <a:xfrm>
              <a:off x="838080" y="685800"/>
              <a:ext cx="6934320" cy="5715000"/>
            </a:xfrm>
            <a:prstGeom prst="rect">
              <a:avLst/>
            </a:prstGeom>
            <a:solidFill>
              <a:srgbClr val="c0c0c0"/>
            </a:solidFill>
            <a:ln w="0">
              <a:noFill/>
            </a:ln>
          </p:spPr>
          <p:style>
            <a:lnRef idx="0"/>
            <a:fillRef idx="0"/>
            <a:effectRef idx="0"/>
            <a:fontRef idx="minor"/>
          </p:style>
        </p:sp>
        <p:sp>
          <p:nvSpPr>
            <p:cNvPr id="202" name="Rectangle 5"/>
            <p:cNvSpPr/>
            <p:nvPr/>
          </p:nvSpPr>
          <p:spPr>
            <a:xfrm>
              <a:off x="0" y="0"/>
              <a:ext cx="9144000" cy="685800"/>
            </a:xfrm>
            <a:prstGeom prst="rect">
              <a:avLst/>
            </a:prstGeom>
            <a:solidFill>
              <a:srgbClr val="74b493"/>
            </a:solidFill>
            <a:ln w="0">
              <a:noFill/>
            </a:ln>
          </p:spPr>
          <p:style>
            <a:lnRef idx="0"/>
            <a:fillRef idx="0"/>
            <a:effectRef idx="0"/>
            <a:fontRef idx="minor"/>
          </p:style>
        </p:sp>
        <p:sp>
          <p:nvSpPr>
            <p:cNvPr id="203" name="Rectangle 6"/>
            <p:cNvSpPr/>
            <p:nvPr/>
          </p:nvSpPr>
          <p:spPr>
            <a:xfrm>
              <a:off x="8453520" y="6019920"/>
              <a:ext cx="685800" cy="838080"/>
            </a:xfrm>
            <a:prstGeom prst="rect">
              <a:avLst/>
            </a:prstGeom>
            <a:solidFill>
              <a:srgbClr val="74b493"/>
            </a:solidFill>
            <a:ln w="0">
              <a:noFill/>
            </a:ln>
          </p:spPr>
          <p:style>
            <a:lnRef idx="0"/>
            <a:fillRef idx="0"/>
            <a:effectRef idx="0"/>
            <a:fontRef idx="minor"/>
          </p:style>
        </p:sp>
      </p:grpSp>
      <p:sp>
        <p:nvSpPr>
          <p:cNvPr id="204" name="Rectangle 7"/>
          <p:cNvSpPr/>
          <p:nvPr/>
        </p:nvSpPr>
        <p:spPr>
          <a:xfrm>
            <a:off x="0" y="0"/>
            <a:ext cx="9144000" cy="581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ffffff"/>
                </a:solidFill>
                <a:latin typeface="Arial"/>
              </a:rPr>
              <a:t>The Spirits</a:t>
            </a:r>
            <a:r>
              <a:rPr b="1" lang="ja-JP" sz="3200" spc="-1" strike="noStrike">
                <a:solidFill>
                  <a:srgbClr val="ffffff"/>
                </a:solidFill>
                <a:latin typeface="Arial"/>
              </a:rPr>
              <a:t>’</a:t>
            </a:r>
            <a:r>
              <a:rPr b="1" lang="en-US" sz="3200" spc="-1" strike="noStrike">
                <a:solidFill>
                  <a:srgbClr val="ffffff"/>
                </a:solidFill>
                <a:latin typeface="Arial"/>
              </a:rPr>
              <a:t> Book</a:t>
            </a:r>
            <a:endParaRPr b="0" lang="en-GB" sz="3200" spc="-1" strike="noStrike">
              <a:solidFill>
                <a:srgbClr val="ffffff"/>
              </a:solidFill>
              <a:latin typeface="Tahoma"/>
            </a:endParaRPr>
          </a:p>
        </p:txBody>
      </p:sp>
      <p:sp>
        <p:nvSpPr>
          <p:cNvPr id="205" name="Content Placeholder 3"/>
          <p:cNvSpPr/>
          <p:nvPr/>
        </p:nvSpPr>
        <p:spPr>
          <a:xfrm>
            <a:off x="2843280" y="733320"/>
            <a:ext cx="5041800" cy="5791320"/>
          </a:xfrm>
          <a:prstGeom prst="rect">
            <a:avLst/>
          </a:prstGeom>
          <a:noFill/>
          <a:ln w="0">
            <a:noFill/>
          </a:ln>
        </p:spPr>
        <p:style>
          <a:lnRef idx="0"/>
          <a:fillRef idx="0"/>
          <a:effectRef idx="0"/>
          <a:fontRef idx="minor"/>
        </p:style>
        <p:txBody>
          <a:bodyPr lIns="90000" rIns="90000" tIns="46800" bIns="46800" anchor="t">
            <a:noAutofit/>
          </a:bodyPr>
          <a:p>
            <a:pPr>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American Typewriter"/>
              </a:rPr>
              <a:t>Published on 4/18/1857, it is the main book of Spiritism. It can be considered the doctrine</a:t>
            </a:r>
            <a:r>
              <a:rPr b="0" lang="ja-JP" sz="2000" spc="-1" strike="noStrike">
                <a:solidFill>
                  <a:srgbClr val="000000"/>
                </a:solidFill>
                <a:latin typeface="American Typewriter"/>
              </a:rPr>
              <a:t>’</a:t>
            </a:r>
            <a:r>
              <a:rPr b="0" lang="en-US" sz="2000" spc="-1" strike="noStrike">
                <a:solidFill>
                  <a:srgbClr val="000000"/>
                </a:solidFill>
                <a:latin typeface="American Typewriter"/>
              </a:rPr>
              <a:t>s backbone because it supports all other doctrinal books. It is divided in four parts:</a:t>
            </a:r>
            <a:endParaRPr b="0" lang="en-GB" sz="2000" spc="-1" strike="noStrike">
              <a:solidFill>
                <a:srgbClr val="ffffff"/>
              </a:solidFill>
              <a:latin typeface="Tahoma"/>
            </a:endParaRPr>
          </a:p>
          <a:p>
            <a:pPr>
              <a:lnSpc>
                <a:spcPct val="80000"/>
              </a:lnSpc>
              <a:spcBef>
                <a:spcPts val="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000" spc="-1" strike="noStrike">
              <a:solidFill>
                <a:srgbClr val="ffffff"/>
              </a:solidFill>
              <a:latin typeface="Tahoma"/>
            </a:endParaRPr>
          </a:p>
          <a:p>
            <a:pPr lvl="1" marL="520560" indent="-133200">
              <a:lnSpc>
                <a:spcPct val="80000"/>
              </a:lnSpc>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000000"/>
                </a:solidFill>
                <a:latin typeface="American Typewriter"/>
                <a:ea typeface="ＭＳ Ｐゴシック"/>
              </a:rPr>
              <a:t> </a:t>
            </a:r>
            <a:r>
              <a:rPr b="1" lang="en-US" sz="2000" spc="-1" strike="noStrike">
                <a:solidFill>
                  <a:srgbClr val="000000"/>
                </a:solidFill>
                <a:latin typeface="American Typewriter"/>
                <a:ea typeface="ＭＳ Ｐゴシック"/>
              </a:rPr>
              <a:t>The First Cause</a:t>
            </a:r>
            <a:endParaRPr b="0" lang="en-GB" sz="2000" spc="-1" strike="noStrike">
              <a:solidFill>
                <a:srgbClr val="ffffff"/>
              </a:solidFill>
              <a:latin typeface="Tahoma"/>
            </a:endParaRPr>
          </a:p>
          <a:p>
            <a:pPr lvl="1" marL="520560" indent="-133200">
              <a:lnSpc>
                <a:spcPct val="80000"/>
              </a:lnSpc>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000000"/>
                </a:solidFill>
                <a:latin typeface="American Typewriter"/>
                <a:ea typeface="ＭＳ Ｐゴシック"/>
              </a:rPr>
              <a:t> </a:t>
            </a:r>
            <a:r>
              <a:rPr b="1" lang="en-US" sz="2000" spc="-1" strike="noStrike">
                <a:solidFill>
                  <a:srgbClr val="000000"/>
                </a:solidFill>
                <a:latin typeface="American Typewriter"/>
                <a:ea typeface="ＭＳ Ｐゴシック"/>
              </a:rPr>
              <a:t>The Spirit World</a:t>
            </a:r>
            <a:endParaRPr b="0" lang="en-GB" sz="2000" spc="-1" strike="noStrike">
              <a:solidFill>
                <a:srgbClr val="ffffff"/>
              </a:solidFill>
              <a:latin typeface="Tahoma"/>
            </a:endParaRPr>
          </a:p>
          <a:p>
            <a:pPr lvl="1" marL="520560" indent="-133200">
              <a:lnSpc>
                <a:spcPct val="80000"/>
              </a:lnSpc>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000000"/>
                </a:solidFill>
                <a:latin typeface="American Typewriter"/>
                <a:ea typeface="ＭＳ Ｐゴシック"/>
              </a:rPr>
              <a:t> </a:t>
            </a:r>
            <a:r>
              <a:rPr b="1" lang="en-US" sz="2000" spc="-1" strike="noStrike">
                <a:solidFill>
                  <a:srgbClr val="000000"/>
                </a:solidFill>
                <a:latin typeface="American Typewriter"/>
                <a:ea typeface="ＭＳ Ｐゴシック"/>
              </a:rPr>
              <a:t>Ethical Laws</a:t>
            </a:r>
            <a:endParaRPr b="0" lang="en-GB" sz="2000" spc="-1" strike="noStrike">
              <a:solidFill>
                <a:srgbClr val="ffffff"/>
              </a:solidFill>
              <a:latin typeface="Tahoma"/>
            </a:endParaRPr>
          </a:p>
          <a:p>
            <a:pPr lvl="1" marL="520560" indent="-133200">
              <a:lnSpc>
                <a:spcPct val="80000"/>
              </a:lnSpc>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000000"/>
                </a:solidFill>
                <a:latin typeface="American Typewriter"/>
                <a:ea typeface="ＭＳ Ｐゴシック"/>
              </a:rPr>
              <a:t> </a:t>
            </a:r>
            <a:r>
              <a:rPr b="1" lang="en-US" sz="2000" spc="-1" strike="noStrike">
                <a:solidFill>
                  <a:srgbClr val="000000"/>
                </a:solidFill>
                <a:latin typeface="American Typewriter"/>
                <a:ea typeface="ＭＳ Ｐゴシック"/>
              </a:rPr>
              <a:t>Hopes and Solace</a:t>
            </a:r>
            <a:endParaRPr b="0" lang="en-GB" sz="2000" spc="-1" strike="noStrike">
              <a:solidFill>
                <a:srgbClr val="ffffff"/>
              </a:solidFill>
              <a:latin typeface="Tahoma"/>
            </a:endParaRPr>
          </a:p>
          <a:p>
            <a:pPr lvl="1" marL="520560" indent="-133200">
              <a:lnSpc>
                <a:spcPct val="80000"/>
              </a:lnSpc>
              <a:spcBef>
                <a:spcPts val="125"/>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000" spc="-1" strike="noStrike">
              <a:solidFill>
                <a:srgbClr val="ffffff"/>
              </a:solidFill>
              <a:latin typeface="Tahoma"/>
            </a:endParaRPr>
          </a:p>
          <a:p>
            <a:pPr>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American Typewriter"/>
              </a:rPr>
              <a:t>It contains 1,019 questions that Kardec asked the superior spirits who were responsible for bringing Spiritism to humanity. </a:t>
            </a:r>
            <a:endParaRPr b="0" lang="en-GB" sz="2000" spc="-1" strike="noStrike">
              <a:solidFill>
                <a:srgbClr val="ffffff"/>
              </a:solidFill>
              <a:latin typeface="Tahoma"/>
            </a:endParaRPr>
          </a:p>
          <a:p>
            <a:pPr>
              <a:lnSpc>
                <a:spcPct val="80000"/>
              </a:lnSpc>
              <a:spcBef>
                <a:spcPts val="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000" spc="-1" strike="noStrike">
              <a:solidFill>
                <a:srgbClr val="ffffff"/>
              </a:solidFill>
              <a:latin typeface="Tahoma"/>
            </a:endParaRPr>
          </a:p>
          <a:p>
            <a:pPr>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000000"/>
                </a:solidFill>
                <a:latin typeface="American Typewriter"/>
              </a:rPr>
              <a:t>    </a:t>
            </a:r>
            <a:r>
              <a:rPr b="1" lang="ja-JP" sz="2000" spc="-1" strike="noStrike">
                <a:solidFill>
                  <a:srgbClr val="000000"/>
                </a:solidFill>
                <a:latin typeface="American Typewriter"/>
              </a:rPr>
              <a:t>“</a:t>
            </a:r>
            <a:r>
              <a:rPr b="1" lang="en-US" sz="2000" spc="-1" strike="noStrike">
                <a:solidFill>
                  <a:srgbClr val="000000"/>
                </a:solidFill>
                <a:latin typeface="American Typewriter"/>
              </a:rPr>
              <a:t>What is God?</a:t>
            </a:r>
            <a:r>
              <a:rPr b="1" lang="ja-JP" sz="2000" spc="-1" strike="noStrike">
                <a:solidFill>
                  <a:srgbClr val="000000"/>
                </a:solidFill>
                <a:latin typeface="American Typewriter"/>
              </a:rPr>
              <a:t>”</a:t>
            </a:r>
            <a:endParaRPr b="0" lang="en-GB" sz="2000" spc="-1" strike="noStrike">
              <a:solidFill>
                <a:srgbClr val="ffffff"/>
              </a:solidFill>
              <a:latin typeface="Tahoma"/>
            </a:endParaRPr>
          </a:p>
          <a:p>
            <a:pPr>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000000"/>
                </a:solidFill>
                <a:latin typeface="American Typewriter"/>
              </a:rPr>
              <a:t>    </a:t>
            </a:r>
            <a:r>
              <a:rPr b="1" lang="ja-JP" sz="2000" spc="-1" strike="noStrike">
                <a:solidFill>
                  <a:srgbClr val="000000"/>
                </a:solidFill>
                <a:latin typeface="American Typewriter"/>
              </a:rPr>
              <a:t>“</a:t>
            </a:r>
            <a:r>
              <a:rPr b="1" lang="en-US" sz="2000" spc="-1" strike="noStrike">
                <a:solidFill>
                  <a:srgbClr val="000000"/>
                </a:solidFill>
                <a:latin typeface="American Typewriter"/>
              </a:rPr>
              <a:t>Where do we come from?</a:t>
            </a:r>
            <a:r>
              <a:rPr b="1" lang="ja-JP" sz="2000" spc="-1" strike="noStrike">
                <a:solidFill>
                  <a:srgbClr val="000000"/>
                </a:solidFill>
                <a:latin typeface="American Typewriter"/>
              </a:rPr>
              <a:t>”</a:t>
            </a:r>
            <a:endParaRPr b="0" lang="en-GB" sz="2000" spc="-1" strike="noStrike">
              <a:solidFill>
                <a:srgbClr val="ffffff"/>
              </a:solidFill>
              <a:latin typeface="Tahoma"/>
            </a:endParaRPr>
          </a:p>
          <a:p>
            <a:pPr>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000000"/>
                </a:solidFill>
                <a:latin typeface="American Typewriter"/>
              </a:rPr>
              <a:t>    </a:t>
            </a:r>
            <a:r>
              <a:rPr b="1" lang="ja-JP" sz="2000" spc="-1" strike="noStrike">
                <a:solidFill>
                  <a:srgbClr val="000000"/>
                </a:solidFill>
                <a:latin typeface="American Typewriter"/>
              </a:rPr>
              <a:t>“</a:t>
            </a:r>
            <a:r>
              <a:rPr b="1" lang="en-US" sz="2000" spc="-1" strike="noStrike">
                <a:solidFill>
                  <a:srgbClr val="000000"/>
                </a:solidFill>
                <a:latin typeface="American Typewriter"/>
              </a:rPr>
              <a:t>Where are we going?</a:t>
            </a:r>
            <a:r>
              <a:rPr b="1" lang="ja-JP" sz="2000" spc="-1" strike="noStrike">
                <a:solidFill>
                  <a:srgbClr val="000000"/>
                </a:solidFill>
                <a:latin typeface="American Typewriter"/>
              </a:rPr>
              <a:t>”</a:t>
            </a:r>
            <a:r>
              <a:rPr b="1" lang="en-US" sz="2000" spc="-1" strike="noStrike">
                <a:solidFill>
                  <a:srgbClr val="000000"/>
                </a:solidFill>
                <a:latin typeface="American Typewriter"/>
              </a:rPr>
              <a:t> </a:t>
            </a:r>
            <a:endParaRPr b="0" lang="en-GB" sz="2000" spc="-1" strike="noStrike">
              <a:solidFill>
                <a:srgbClr val="ffffff"/>
              </a:solidFill>
              <a:latin typeface="Tahoma"/>
            </a:endParaRPr>
          </a:p>
          <a:p>
            <a:pPr>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000000"/>
                </a:solidFill>
                <a:latin typeface="American Typewriter"/>
              </a:rPr>
              <a:t>    </a:t>
            </a:r>
            <a:r>
              <a:rPr b="1" lang="ja-JP" sz="2000" spc="-1" strike="noStrike">
                <a:solidFill>
                  <a:srgbClr val="000000"/>
                </a:solidFill>
                <a:latin typeface="American Typewriter"/>
              </a:rPr>
              <a:t>“</a:t>
            </a:r>
            <a:r>
              <a:rPr b="1" lang="en-US" sz="2000" spc="-1" strike="noStrike">
                <a:solidFill>
                  <a:srgbClr val="000000"/>
                </a:solidFill>
                <a:latin typeface="American Typewriter"/>
              </a:rPr>
              <a:t>What are we doing on earth?</a:t>
            </a:r>
            <a:r>
              <a:rPr b="1" lang="ja-JP" sz="2000" spc="-1" strike="noStrike">
                <a:solidFill>
                  <a:srgbClr val="000000"/>
                </a:solidFill>
                <a:latin typeface="American Typewriter"/>
              </a:rPr>
              <a:t>”</a:t>
            </a:r>
            <a:r>
              <a:rPr b="1" lang="en-US" sz="2000" spc="-1" strike="noStrike">
                <a:solidFill>
                  <a:srgbClr val="000000"/>
                </a:solidFill>
                <a:latin typeface="American Typewriter"/>
              </a:rPr>
              <a:t> </a:t>
            </a:r>
            <a:endParaRPr b="0" lang="en-GB" sz="2000" spc="-1" strike="noStrike">
              <a:solidFill>
                <a:srgbClr val="ffffff"/>
              </a:solidFill>
              <a:latin typeface="Tahoma"/>
            </a:endParaRPr>
          </a:p>
          <a:p>
            <a:pPr>
              <a:lnSpc>
                <a:spcPct val="80000"/>
              </a:lnSpc>
              <a:spcBef>
                <a:spcPts val="2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000" spc="-1" strike="noStrike">
              <a:solidFill>
                <a:srgbClr val="ffffff"/>
              </a:solidFill>
              <a:latin typeface="Tahoma"/>
            </a:endParaRPr>
          </a:p>
          <a:p>
            <a:pPr>
              <a:lnSpc>
                <a:spcPct val="8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000000"/>
                </a:solidFill>
                <a:latin typeface="American Typewriter"/>
              </a:rPr>
              <a:t>These are some of the questions answered by Spirit of Truth</a:t>
            </a:r>
            <a:r>
              <a:rPr b="1" lang="ja-JP" sz="2000" spc="-1" strike="noStrike">
                <a:solidFill>
                  <a:srgbClr val="000000"/>
                </a:solidFill>
                <a:latin typeface="American Typewriter"/>
              </a:rPr>
              <a:t>’</a:t>
            </a:r>
            <a:r>
              <a:rPr b="1" lang="en-US" sz="2000" spc="-1" strike="noStrike">
                <a:solidFill>
                  <a:srgbClr val="000000"/>
                </a:solidFill>
                <a:latin typeface="American Typewriter"/>
              </a:rPr>
              <a:t>s group.</a:t>
            </a:r>
            <a:r>
              <a:rPr b="1" lang="en-US" sz="1600" spc="-1" strike="noStrike">
                <a:solidFill>
                  <a:srgbClr val="000000"/>
                </a:solidFill>
                <a:latin typeface="American Typewriter"/>
              </a:rPr>
              <a:t> </a:t>
            </a:r>
            <a:endParaRPr b="0" lang="en-GB" sz="1600" spc="-1" strike="noStrike">
              <a:solidFill>
                <a:srgbClr val="ffffff"/>
              </a:solidFill>
              <a:latin typeface="Tahoma"/>
            </a:endParaRPr>
          </a:p>
        </p:txBody>
      </p:sp>
      <p:pic>
        <p:nvPicPr>
          <p:cNvPr id="206" name="Picture 9" descr="The_Spirits_Book4"/>
          <p:cNvPicPr/>
          <p:nvPr/>
        </p:nvPicPr>
        <p:blipFill>
          <a:blip r:embed="rId2"/>
          <a:stretch/>
        </p:blipFill>
        <p:spPr>
          <a:xfrm>
            <a:off x="878040" y="689040"/>
            <a:ext cx="2004840" cy="6619680"/>
          </a:xfrm>
          <a:prstGeom prst="rect">
            <a:avLst/>
          </a:prstGeom>
          <a:ln w="0">
            <a:noFill/>
          </a:ln>
        </p:spPr>
      </p:pic>
    </p:spTree>
  </p:cSld>
  <p:transition>
    <p:comb dir="horz"/>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07" name="Group 2"/>
          <p:cNvGrpSpPr/>
          <p:nvPr/>
        </p:nvGrpSpPr>
        <p:grpSpPr>
          <a:xfrm>
            <a:off x="0" y="0"/>
            <a:ext cx="9144000" cy="6858000"/>
            <a:chOff x="0" y="0"/>
            <a:chExt cx="9144000" cy="6858000"/>
          </a:xfrm>
        </p:grpSpPr>
        <p:pic>
          <p:nvPicPr>
            <p:cNvPr id="208" name="Picture 3" descr="AK Ingles exposicao PAG12 A4"/>
            <p:cNvPicPr/>
            <p:nvPr/>
          </p:nvPicPr>
          <p:blipFill>
            <a:blip r:embed="rId1"/>
            <a:stretch/>
          </p:blipFill>
          <p:spPr>
            <a:xfrm>
              <a:off x="0" y="0"/>
              <a:ext cx="9144000" cy="6840360"/>
            </a:xfrm>
            <a:prstGeom prst="rect">
              <a:avLst/>
            </a:prstGeom>
            <a:ln w="0">
              <a:noFill/>
            </a:ln>
          </p:spPr>
        </p:pic>
        <p:sp>
          <p:nvSpPr>
            <p:cNvPr id="209" name="Rectangle 4"/>
            <p:cNvSpPr/>
            <p:nvPr/>
          </p:nvSpPr>
          <p:spPr>
            <a:xfrm>
              <a:off x="838080" y="685800"/>
              <a:ext cx="6934320" cy="5715000"/>
            </a:xfrm>
            <a:prstGeom prst="rect">
              <a:avLst/>
            </a:prstGeom>
            <a:solidFill>
              <a:srgbClr val="c0c0c0"/>
            </a:solidFill>
            <a:ln w="0">
              <a:noFill/>
            </a:ln>
          </p:spPr>
          <p:style>
            <a:lnRef idx="0"/>
            <a:fillRef idx="0"/>
            <a:effectRef idx="0"/>
            <a:fontRef idx="minor"/>
          </p:style>
        </p:sp>
        <p:sp>
          <p:nvSpPr>
            <p:cNvPr id="210" name="Rectangle 5"/>
            <p:cNvSpPr/>
            <p:nvPr/>
          </p:nvSpPr>
          <p:spPr>
            <a:xfrm>
              <a:off x="0" y="0"/>
              <a:ext cx="9144000" cy="685800"/>
            </a:xfrm>
            <a:prstGeom prst="rect">
              <a:avLst/>
            </a:prstGeom>
            <a:solidFill>
              <a:srgbClr val="74b493"/>
            </a:solidFill>
            <a:ln w="0">
              <a:noFill/>
            </a:ln>
          </p:spPr>
          <p:style>
            <a:lnRef idx="0"/>
            <a:fillRef idx="0"/>
            <a:effectRef idx="0"/>
            <a:fontRef idx="minor"/>
          </p:style>
        </p:sp>
        <p:sp>
          <p:nvSpPr>
            <p:cNvPr id="211" name="Rectangle 6"/>
            <p:cNvSpPr/>
            <p:nvPr/>
          </p:nvSpPr>
          <p:spPr>
            <a:xfrm>
              <a:off x="8453520" y="6019920"/>
              <a:ext cx="685800" cy="838080"/>
            </a:xfrm>
            <a:prstGeom prst="rect">
              <a:avLst/>
            </a:prstGeom>
            <a:solidFill>
              <a:srgbClr val="74b493"/>
            </a:solidFill>
            <a:ln w="0">
              <a:noFill/>
            </a:ln>
          </p:spPr>
          <p:style>
            <a:lnRef idx="0"/>
            <a:fillRef idx="0"/>
            <a:effectRef idx="0"/>
            <a:fontRef idx="minor"/>
          </p:style>
        </p:sp>
      </p:grpSp>
      <p:sp>
        <p:nvSpPr>
          <p:cNvPr id="212" name="Content Placeholder 2"/>
          <p:cNvSpPr/>
          <p:nvPr/>
        </p:nvSpPr>
        <p:spPr>
          <a:xfrm>
            <a:off x="3132000" y="685800"/>
            <a:ext cx="4680000" cy="5715000"/>
          </a:xfrm>
          <a:prstGeom prst="rect">
            <a:avLst/>
          </a:prstGeom>
          <a:noFill/>
          <a:ln w="0">
            <a:noFill/>
          </a:ln>
        </p:spPr>
        <p:style>
          <a:lnRef idx="0"/>
          <a:fillRef idx="0"/>
          <a:effectRef idx="0"/>
          <a:fontRef idx="minor"/>
        </p:style>
        <p:txBody>
          <a:bodyPr lIns="90000" rIns="90000" tIns="46800" bIns="46800" anchor="t">
            <a:noAutofit/>
          </a:bodyPr>
          <a:p>
            <a:pPr marL="272880" indent="-272880">
              <a:lnSpc>
                <a:spcPct val="80000"/>
              </a:lnSpc>
              <a:spcBef>
                <a:spcPts val="601"/>
              </a:spcBef>
              <a:buClr>
                <a:srgbClr val="ffcc00"/>
              </a:buClr>
              <a:buSzPct val="120000"/>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2400" spc="-1" strike="noStrike">
                <a:solidFill>
                  <a:srgbClr val="000000"/>
                </a:solidFill>
                <a:latin typeface="American Typewriter"/>
              </a:rPr>
              <a:t>Published on 1/15/1861. It contains the benefits and dangers of mediumship, i.e., it is about the channel that connects incarnated people to the spiritual world. </a:t>
            </a:r>
            <a:endParaRPr b="0" lang="en-GB" sz="2400" spc="-1" strike="noStrike">
              <a:solidFill>
                <a:srgbClr val="ffffff"/>
              </a:solidFill>
              <a:latin typeface="Tahoma"/>
            </a:endParaRPr>
          </a:p>
          <a:p>
            <a:pPr marL="272880" indent="-272880">
              <a:lnSpc>
                <a:spcPct val="8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400" spc="-1" strike="noStrike">
              <a:solidFill>
                <a:srgbClr val="ffffff"/>
              </a:solidFill>
              <a:latin typeface="Tahoma"/>
            </a:endParaRPr>
          </a:p>
          <a:p>
            <a:pPr marL="272880" indent="-272880">
              <a:lnSpc>
                <a:spcPct val="80000"/>
              </a:lnSpc>
              <a:spcBef>
                <a:spcPts val="601"/>
              </a:spcBef>
              <a:buClr>
                <a:srgbClr val="ffcc00"/>
              </a:buClr>
              <a:buSzPct val="120000"/>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2400" spc="-1" strike="noStrike">
                <a:solidFill>
                  <a:srgbClr val="000000"/>
                </a:solidFill>
                <a:latin typeface="American Typewriter"/>
              </a:rPr>
              <a:t>It shows that although all human beings have this ability, there are those who have it in a broader sense. </a:t>
            </a:r>
            <a:endParaRPr b="0" lang="en-GB" sz="2400" spc="-1" strike="noStrike">
              <a:solidFill>
                <a:srgbClr val="ffffff"/>
              </a:solidFill>
              <a:latin typeface="Tahoma"/>
            </a:endParaRPr>
          </a:p>
          <a:p>
            <a:pPr marL="272880" indent="-272880">
              <a:lnSpc>
                <a:spcPct val="8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400" spc="-1" strike="noStrike">
              <a:solidFill>
                <a:srgbClr val="ffffff"/>
              </a:solidFill>
              <a:latin typeface="Tahoma"/>
            </a:endParaRPr>
          </a:p>
          <a:p>
            <a:pPr marL="272880" indent="-272880">
              <a:lnSpc>
                <a:spcPct val="80000"/>
              </a:lnSpc>
              <a:spcBef>
                <a:spcPts val="601"/>
              </a:spcBef>
              <a:buClr>
                <a:srgbClr val="ffcc00"/>
              </a:buClr>
              <a:buSzPct val="120000"/>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2400" spc="-1" strike="noStrike">
                <a:solidFill>
                  <a:srgbClr val="000000"/>
                </a:solidFill>
                <a:latin typeface="American Typewriter"/>
              </a:rPr>
              <a:t>Kardec and the superior spirits discuss how this subtle faculty allows a person to contact the spirits without being harmed by malicious entities and losing control of mediumship.</a:t>
            </a:r>
            <a:endParaRPr b="0" lang="en-GB" sz="2400" spc="-1" strike="noStrike">
              <a:solidFill>
                <a:srgbClr val="ffffff"/>
              </a:solidFill>
              <a:latin typeface="Tahoma"/>
            </a:endParaRPr>
          </a:p>
        </p:txBody>
      </p:sp>
      <p:sp>
        <p:nvSpPr>
          <p:cNvPr id="213" name="Rectangle 9"/>
          <p:cNvSpPr/>
          <p:nvPr/>
        </p:nvSpPr>
        <p:spPr>
          <a:xfrm>
            <a:off x="0" y="0"/>
            <a:ext cx="9144000" cy="581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ffffff"/>
                </a:solidFill>
                <a:latin typeface="Arial"/>
              </a:rPr>
              <a:t>The Mediums</a:t>
            </a:r>
            <a:r>
              <a:rPr b="1" lang="ja-JP" sz="3200" spc="-1" strike="noStrike">
                <a:solidFill>
                  <a:srgbClr val="ffffff"/>
                </a:solidFill>
                <a:latin typeface="Arial"/>
              </a:rPr>
              <a:t>’</a:t>
            </a:r>
            <a:r>
              <a:rPr b="1" lang="en-US" sz="3200" spc="-1" strike="noStrike">
                <a:solidFill>
                  <a:srgbClr val="ffffff"/>
                </a:solidFill>
                <a:latin typeface="Arial"/>
              </a:rPr>
              <a:t> Book</a:t>
            </a:r>
            <a:endParaRPr b="0" lang="en-GB" sz="3200" spc="-1" strike="noStrike">
              <a:solidFill>
                <a:srgbClr val="ffffff"/>
              </a:solidFill>
              <a:latin typeface="Tahoma"/>
            </a:endParaRPr>
          </a:p>
        </p:txBody>
      </p:sp>
      <p:pic>
        <p:nvPicPr>
          <p:cNvPr id="214" name="Picture 9" descr="livro-dos-mediuns_ingles_g.jpg"/>
          <p:cNvPicPr/>
          <p:nvPr/>
        </p:nvPicPr>
        <p:blipFill>
          <a:blip r:embed="rId2"/>
          <a:stretch/>
        </p:blipFill>
        <p:spPr>
          <a:xfrm>
            <a:off x="878040" y="682560"/>
            <a:ext cx="2388960" cy="8285400"/>
          </a:xfrm>
          <a:prstGeom prst="rect">
            <a:avLst/>
          </a:prstGeom>
          <a:ln w="0">
            <a:noFill/>
          </a:ln>
        </p:spPr>
      </p:pic>
    </p:spTree>
  </p:cSld>
  <p:transition>
    <p:comb dir="horz"/>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15" name="Group 2"/>
          <p:cNvGrpSpPr/>
          <p:nvPr/>
        </p:nvGrpSpPr>
        <p:grpSpPr>
          <a:xfrm>
            <a:off x="0" y="0"/>
            <a:ext cx="9144000" cy="6858000"/>
            <a:chOff x="0" y="0"/>
            <a:chExt cx="9144000" cy="6858000"/>
          </a:xfrm>
        </p:grpSpPr>
        <p:pic>
          <p:nvPicPr>
            <p:cNvPr id="216" name="Picture 3" descr="AK Ingles exposicao PAG12 A4"/>
            <p:cNvPicPr/>
            <p:nvPr/>
          </p:nvPicPr>
          <p:blipFill>
            <a:blip r:embed="rId1"/>
            <a:stretch/>
          </p:blipFill>
          <p:spPr>
            <a:xfrm>
              <a:off x="0" y="0"/>
              <a:ext cx="9144000" cy="6840360"/>
            </a:xfrm>
            <a:prstGeom prst="rect">
              <a:avLst/>
            </a:prstGeom>
            <a:ln w="0">
              <a:noFill/>
            </a:ln>
          </p:spPr>
        </p:pic>
        <p:sp>
          <p:nvSpPr>
            <p:cNvPr id="217" name="Rectangle 4"/>
            <p:cNvSpPr/>
            <p:nvPr/>
          </p:nvSpPr>
          <p:spPr>
            <a:xfrm>
              <a:off x="838080" y="685800"/>
              <a:ext cx="6934320" cy="5715000"/>
            </a:xfrm>
            <a:prstGeom prst="rect">
              <a:avLst/>
            </a:prstGeom>
            <a:solidFill>
              <a:srgbClr val="c0c0c0"/>
            </a:solidFill>
            <a:ln w="0">
              <a:noFill/>
            </a:ln>
          </p:spPr>
          <p:style>
            <a:lnRef idx="0"/>
            <a:fillRef idx="0"/>
            <a:effectRef idx="0"/>
            <a:fontRef idx="minor"/>
          </p:style>
        </p:sp>
        <p:sp>
          <p:nvSpPr>
            <p:cNvPr id="218" name="Rectangle 5"/>
            <p:cNvSpPr/>
            <p:nvPr/>
          </p:nvSpPr>
          <p:spPr>
            <a:xfrm>
              <a:off x="0" y="0"/>
              <a:ext cx="9144000" cy="685800"/>
            </a:xfrm>
            <a:prstGeom prst="rect">
              <a:avLst/>
            </a:prstGeom>
            <a:solidFill>
              <a:srgbClr val="74b493"/>
            </a:solidFill>
            <a:ln w="0">
              <a:noFill/>
            </a:ln>
          </p:spPr>
          <p:style>
            <a:lnRef idx="0"/>
            <a:fillRef idx="0"/>
            <a:effectRef idx="0"/>
            <a:fontRef idx="minor"/>
          </p:style>
        </p:sp>
        <p:sp>
          <p:nvSpPr>
            <p:cNvPr id="219" name="Rectangle 6"/>
            <p:cNvSpPr/>
            <p:nvPr/>
          </p:nvSpPr>
          <p:spPr>
            <a:xfrm>
              <a:off x="8453520" y="6019920"/>
              <a:ext cx="685800" cy="838080"/>
            </a:xfrm>
            <a:prstGeom prst="rect">
              <a:avLst/>
            </a:prstGeom>
            <a:solidFill>
              <a:srgbClr val="74b493"/>
            </a:solidFill>
            <a:ln w="0">
              <a:noFill/>
            </a:ln>
          </p:spPr>
          <p:style>
            <a:lnRef idx="0"/>
            <a:fillRef idx="0"/>
            <a:effectRef idx="0"/>
            <a:fontRef idx="minor"/>
          </p:style>
        </p:sp>
      </p:grpSp>
      <p:sp>
        <p:nvSpPr>
          <p:cNvPr id="220" name="Rectangle 7"/>
          <p:cNvSpPr/>
          <p:nvPr/>
        </p:nvSpPr>
        <p:spPr>
          <a:xfrm>
            <a:off x="0" y="0"/>
            <a:ext cx="9144000" cy="581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ffffff"/>
                </a:solidFill>
                <a:latin typeface="Arial"/>
              </a:rPr>
              <a:t>The Gospel According to Spiritism</a:t>
            </a:r>
            <a:endParaRPr b="0" lang="en-GB" sz="3200" spc="-1" strike="noStrike">
              <a:solidFill>
                <a:srgbClr val="ffffff"/>
              </a:solidFill>
              <a:latin typeface="Tahoma"/>
            </a:endParaRPr>
          </a:p>
        </p:txBody>
      </p:sp>
      <p:sp>
        <p:nvSpPr>
          <p:cNvPr id="221" name="Content Placeholder 3"/>
          <p:cNvSpPr/>
          <p:nvPr/>
        </p:nvSpPr>
        <p:spPr>
          <a:xfrm>
            <a:off x="3419640" y="762120"/>
            <a:ext cx="4392360" cy="5638680"/>
          </a:xfrm>
          <a:prstGeom prst="rect">
            <a:avLst/>
          </a:prstGeom>
          <a:noFill/>
          <a:ln w="0">
            <a:noFill/>
          </a:ln>
        </p:spPr>
        <p:style>
          <a:lnRef idx="0"/>
          <a:fillRef idx="0"/>
          <a:effectRef idx="0"/>
          <a:fontRef idx="minor"/>
        </p:style>
        <p:txBody>
          <a:bodyPr lIns="90000" rIns="90000" tIns="46800" bIns="46800" anchor="t">
            <a:noAutofit/>
          </a:bodyPr>
          <a:p>
            <a:pPr marL="272880" indent="-272880">
              <a:lnSpc>
                <a:spcPct val="80000"/>
              </a:lnSpc>
              <a:spcBef>
                <a:spcPts val="601"/>
              </a:spcBef>
              <a:buClr>
                <a:srgbClr val="ffcc00"/>
              </a:buClr>
              <a:buSzPct val="120000"/>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0000"/>
                </a:solidFill>
                <a:latin typeface="American Typewriter"/>
              </a:rPr>
              <a:t>Published on 4/15/1864, this book can be understood as the moral part of the Spiritist Doctrine. In this book Kardec and superior spirits comment in an easily understood language, upon the main passages of Jesus</a:t>
            </a:r>
            <a:r>
              <a:rPr b="0" lang="ja-JP" sz="2400" spc="-1" strike="noStrike">
                <a:solidFill>
                  <a:srgbClr val="000000"/>
                </a:solidFill>
                <a:latin typeface="American Typewriter"/>
              </a:rPr>
              <a:t>’</a:t>
            </a:r>
            <a:r>
              <a:rPr b="0" lang="en-US" sz="2400" spc="-1" strike="noStrike">
                <a:solidFill>
                  <a:srgbClr val="000000"/>
                </a:solidFill>
                <a:latin typeface="American Typewriter"/>
              </a:rPr>
              <a:t> life. </a:t>
            </a:r>
            <a:endParaRPr b="0" lang="en-GB" sz="2400" spc="-1" strike="noStrike">
              <a:solidFill>
                <a:srgbClr val="ffffff"/>
              </a:solidFill>
              <a:latin typeface="Tahoma"/>
            </a:endParaRPr>
          </a:p>
          <a:p>
            <a:pPr marL="272880" indent="-272880">
              <a:lnSpc>
                <a:spcPct val="8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400" spc="-1" strike="noStrike">
              <a:solidFill>
                <a:srgbClr val="ffffff"/>
              </a:solidFill>
              <a:latin typeface="Tahoma"/>
            </a:endParaRPr>
          </a:p>
          <a:p>
            <a:pPr marL="272880" indent="-272880">
              <a:lnSpc>
                <a:spcPct val="80000"/>
              </a:lnSpc>
              <a:spcBef>
                <a:spcPts val="601"/>
              </a:spcBef>
              <a:buClr>
                <a:srgbClr val="ffcc00"/>
              </a:buClr>
              <a:buSzPct val="120000"/>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0000"/>
                </a:solidFill>
                <a:latin typeface="American Typewriter"/>
              </a:rPr>
              <a:t>They explain his parables and show the grandiosity of the Master</a:t>
            </a:r>
            <a:r>
              <a:rPr b="0" lang="ja-JP" sz="2400" spc="-1" strike="noStrike">
                <a:solidFill>
                  <a:srgbClr val="000000"/>
                </a:solidFill>
                <a:latin typeface="American Typewriter"/>
              </a:rPr>
              <a:t>’</a:t>
            </a:r>
            <a:r>
              <a:rPr b="0" lang="en-US" sz="2400" spc="-1" strike="noStrike">
                <a:solidFill>
                  <a:srgbClr val="000000"/>
                </a:solidFill>
                <a:latin typeface="American Typewriter"/>
              </a:rPr>
              <a:t>s teachings and also give important advice about our daily conducts as we face life</a:t>
            </a:r>
            <a:r>
              <a:rPr b="0" lang="ja-JP" sz="2400" spc="-1" strike="noStrike">
                <a:solidFill>
                  <a:srgbClr val="000000"/>
                </a:solidFill>
                <a:latin typeface="American Typewriter"/>
              </a:rPr>
              <a:t>’</a:t>
            </a:r>
            <a:r>
              <a:rPr b="0" lang="en-US" sz="2400" spc="-1" strike="noStrike">
                <a:solidFill>
                  <a:srgbClr val="000000"/>
                </a:solidFill>
                <a:latin typeface="American Typewriter"/>
              </a:rPr>
              <a:t>s difficulties and doubts.</a:t>
            </a:r>
            <a:endParaRPr b="0" lang="en-GB" sz="2400" spc="-1" strike="noStrike">
              <a:solidFill>
                <a:srgbClr val="ffffff"/>
              </a:solidFill>
              <a:latin typeface="Tahoma"/>
            </a:endParaRPr>
          </a:p>
        </p:txBody>
      </p:sp>
      <p:pic>
        <p:nvPicPr>
          <p:cNvPr id="222" name="Picture 9" descr="o-evangelho_ingles_g.jpg"/>
          <p:cNvPicPr/>
          <p:nvPr/>
        </p:nvPicPr>
        <p:blipFill>
          <a:blip r:embed="rId2"/>
          <a:stretch/>
        </p:blipFill>
        <p:spPr>
          <a:xfrm>
            <a:off x="878040" y="658800"/>
            <a:ext cx="2487600" cy="8656560"/>
          </a:xfrm>
          <a:prstGeom prst="rect">
            <a:avLst/>
          </a:prstGeom>
          <a:ln w="0">
            <a:noFill/>
          </a:ln>
        </p:spPr>
      </p:pic>
    </p:spTree>
  </p:cSld>
  <p:transition>
    <p:comb dir="horz"/>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23" name="Group 2"/>
          <p:cNvGrpSpPr/>
          <p:nvPr/>
        </p:nvGrpSpPr>
        <p:grpSpPr>
          <a:xfrm>
            <a:off x="0" y="0"/>
            <a:ext cx="9144000" cy="6858000"/>
            <a:chOff x="0" y="0"/>
            <a:chExt cx="9144000" cy="6858000"/>
          </a:xfrm>
        </p:grpSpPr>
        <p:pic>
          <p:nvPicPr>
            <p:cNvPr id="224" name="Picture 3" descr="AK Ingles exposicao PAG12 A4"/>
            <p:cNvPicPr/>
            <p:nvPr/>
          </p:nvPicPr>
          <p:blipFill>
            <a:blip r:embed="rId1"/>
            <a:stretch/>
          </p:blipFill>
          <p:spPr>
            <a:xfrm>
              <a:off x="0" y="0"/>
              <a:ext cx="9144000" cy="6840360"/>
            </a:xfrm>
            <a:prstGeom prst="rect">
              <a:avLst/>
            </a:prstGeom>
            <a:ln w="0">
              <a:noFill/>
            </a:ln>
          </p:spPr>
        </p:pic>
        <p:sp>
          <p:nvSpPr>
            <p:cNvPr id="225" name="Rectangle 4"/>
            <p:cNvSpPr/>
            <p:nvPr/>
          </p:nvSpPr>
          <p:spPr>
            <a:xfrm>
              <a:off x="838080" y="685800"/>
              <a:ext cx="6934320" cy="5715000"/>
            </a:xfrm>
            <a:prstGeom prst="rect">
              <a:avLst/>
            </a:prstGeom>
            <a:solidFill>
              <a:srgbClr val="c0c0c0"/>
            </a:solidFill>
            <a:ln w="0">
              <a:noFill/>
            </a:ln>
          </p:spPr>
          <p:style>
            <a:lnRef idx="0"/>
            <a:fillRef idx="0"/>
            <a:effectRef idx="0"/>
            <a:fontRef idx="minor"/>
          </p:style>
        </p:sp>
        <p:sp>
          <p:nvSpPr>
            <p:cNvPr id="226" name="Rectangle 5"/>
            <p:cNvSpPr/>
            <p:nvPr/>
          </p:nvSpPr>
          <p:spPr>
            <a:xfrm>
              <a:off x="0" y="0"/>
              <a:ext cx="9144000" cy="685800"/>
            </a:xfrm>
            <a:prstGeom prst="rect">
              <a:avLst/>
            </a:prstGeom>
            <a:solidFill>
              <a:srgbClr val="74b493"/>
            </a:solidFill>
            <a:ln w="0">
              <a:noFill/>
            </a:ln>
          </p:spPr>
          <p:style>
            <a:lnRef idx="0"/>
            <a:fillRef idx="0"/>
            <a:effectRef idx="0"/>
            <a:fontRef idx="minor"/>
          </p:style>
        </p:sp>
        <p:sp>
          <p:nvSpPr>
            <p:cNvPr id="227" name="Rectangle 6"/>
            <p:cNvSpPr/>
            <p:nvPr/>
          </p:nvSpPr>
          <p:spPr>
            <a:xfrm>
              <a:off x="8453520" y="6019920"/>
              <a:ext cx="685800" cy="838080"/>
            </a:xfrm>
            <a:prstGeom prst="rect">
              <a:avLst/>
            </a:prstGeom>
            <a:solidFill>
              <a:srgbClr val="74b493"/>
            </a:solidFill>
            <a:ln w="0">
              <a:noFill/>
            </a:ln>
          </p:spPr>
          <p:style>
            <a:lnRef idx="0"/>
            <a:fillRef idx="0"/>
            <a:effectRef idx="0"/>
            <a:fontRef idx="minor"/>
          </p:style>
        </p:sp>
      </p:grpSp>
      <p:sp>
        <p:nvSpPr>
          <p:cNvPr id="228" name="Rectangle 7"/>
          <p:cNvSpPr/>
          <p:nvPr/>
        </p:nvSpPr>
        <p:spPr>
          <a:xfrm>
            <a:off x="0" y="0"/>
            <a:ext cx="9144000" cy="581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ffffff"/>
                </a:solidFill>
                <a:latin typeface="Arial"/>
              </a:rPr>
              <a:t>Heaven and Hell</a:t>
            </a:r>
            <a:endParaRPr b="0" lang="en-GB" sz="3200" spc="-1" strike="noStrike">
              <a:solidFill>
                <a:srgbClr val="ffffff"/>
              </a:solidFill>
              <a:latin typeface="Tahoma"/>
            </a:endParaRPr>
          </a:p>
        </p:txBody>
      </p:sp>
      <p:sp>
        <p:nvSpPr>
          <p:cNvPr id="229" name="Content Placeholder 2"/>
          <p:cNvSpPr/>
          <p:nvPr/>
        </p:nvSpPr>
        <p:spPr>
          <a:xfrm>
            <a:off x="3059280" y="692280"/>
            <a:ext cx="4779720" cy="4190760"/>
          </a:xfrm>
          <a:prstGeom prst="rect">
            <a:avLst/>
          </a:prstGeom>
          <a:noFill/>
          <a:ln w="0">
            <a:noFill/>
          </a:ln>
        </p:spPr>
        <p:style>
          <a:lnRef idx="0"/>
          <a:fillRef idx="0"/>
          <a:effectRef idx="0"/>
          <a:fontRef idx="minor"/>
        </p:style>
        <p:txBody>
          <a:bodyPr lIns="90000" rIns="90000" tIns="46800" bIns="46800" anchor="t">
            <a:noAutofit/>
          </a:bodyPr>
          <a:p>
            <a:pPr marL="272880" indent="-272880">
              <a:lnSpc>
                <a:spcPct val="80000"/>
              </a:lnSpc>
              <a:spcBef>
                <a:spcPts val="601"/>
              </a:spcBef>
              <a:buClr>
                <a:srgbClr val="ffcc00"/>
              </a:buClr>
              <a:buSzPct val="120000"/>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2400" spc="-1" strike="noStrike">
                <a:solidFill>
                  <a:srgbClr val="000000"/>
                </a:solidFill>
                <a:latin typeface="American Typewriter"/>
              </a:rPr>
              <a:t>Kardec published this book on 8/1/1865. Through invocation of spirits from all social classes, beliefs, and levels of development he describes their arrival in, and experience of, life in the spirit world after death. </a:t>
            </a:r>
            <a:endParaRPr b="0" lang="en-GB" sz="2400" spc="-1" strike="noStrike">
              <a:solidFill>
                <a:srgbClr val="ffffff"/>
              </a:solidFill>
              <a:latin typeface="Tahoma"/>
            </a:endParaRPr>
          </a:p>
          <a:p>
            <a:pPr marL="272880" indent="-272880">
              <a:lnSpc>
                <a:spcPct val="80000"/>
              </a:lnSpc>
              <a:spcBef>
                <a:spcPts val="249"/>
              </a:spcBef>
              <a:buClr>
                <a:srgbClr val="ffcc00"/>
              </a:buClr>
              <a:buSzPct val="120000"/>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400" spc="-1" strike="noStrike">
              <a:solidFill>
                <a:srgbClr val="ffffff"/>
              </a:solidFill>
              <a:latin typeface="Tahoma"/>
            </a:endParaRPr>
          </a:p>
          <a:p>
            <a:pPr marL="272880" indent="-272880">
              <a:lnSpc>
                <a:spcPct val="80000"/>
              </a:lnSpc>
              <a:spcBef>
                <a:spcPts val="601"/>
              </a:spcBef>
              <a:buClr>
                <a:srgbClr val="ffcc00"/>
              </a:buClr>
              <a:buSzPct val="120000"/>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GB" sz="2400" spc="-1" strike="noStrike">
                <a:solidFill>
                  <a:srgbClr val="000000"/>
                </a:solidFill>
                <a:latin typeface="American Typewriter"/>
              </a:rPr>
              <a:t>Former royalty, farmers, religious people, assassins, ignorant and intellectual people, these are but a few of those who came back to tell about what they encountered in the world of spirits after the terrestrial journey, and how they envisioned their future lives.</a:t>
            </a:r>
            <a:endParaRPr b="0" lang="en-GB" sz="2400" spc="-1" strike="noStrike">
              <a:solidFill>
                <a:srgbClr val="ffffff"/>
              </a:solidFill>
              <a:latin typeface="Tahoma"/>
            </a:endParaRPr>
          </a:p>
          <a:p>
            <a:pPr marL="272880" indent="-272880">
              <a:lnSpc>
                <a:spcPct val="80000"/>
              </a:lnSpc>
              <a:spcBef>
                <a:spcPts val="601"/>
              </a:spcBef>
              <a:buClr>
                <a:srgbClr val="ffcc00"/>
              </a:buClr>
              <a:buSzPct val="120000"/>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400" spc="-1" strike="noStrike">
              <a:solidFill>
                <a:srgbClr val="ffffff"/>
              </a:solidFill>
              <a:latin typeface="Tahoma"/>
            </a:endParaRPr>
          </a:p>
        </p:txBody>
      </p:sp>
      <p:pic>
        <p:nvPicPr>
          <p:cNvPr id="230" name="Picture 11" descr="g87136"/>
          <p:cNvPicPr/>
          <p:nvPr/>
        </p:nvPicPr>
        <p:blipFill>
          <a:blip r:embed="rId2"/>
          <a:stretch/>
        </p:blipFill>
        <p:spPr>
          <a:xfrm>
            <a:off x="878040" y="701640"/>
            <a:ext cx="2322360" cy="7869240"/>
          </a:xfrm>
          <a:prstGeom prst="rect">
            <a:avLst/>
          </a:prstGeom>
          <a:ln w="0">
            <a:noFill/>
          </a:ln>
        </p:spPr>
      </p:pic>
    </p:spTree>
  </p:cSld>
  <p:transition>
    <p:comb dir="horz"/>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31" name="Group 2"/>
          <p:cNvGrpSpPr/>
          <p:nvPr/>
        </p:nvGrpSpPr>
        <p:grpSpPr>
          <a:xfrm>
            <a:off x="0" y="0"/>
            <a:ext cx="9144000" cy="6858000"/>
            <a:chOff x="0" y="0"/>
            <a:chExt cx="9144000" cy="6858000"/>
          </a:xfrm>
        </p:grpSpPr>
        <p:pic>
          <p:nvPicPr>
            <p:cNvPr id="232" name="Picture 3" descr="AK Ingles exposicao PAG12 A4"/>
            <p:cNvPicPr/>
            <p:nvPr/>
          </p:nvPicPr>
          <p:blipFill>
            <a:blip r:embed="rId1"/>
            <a:stretch/>
          </p:blipFill>
          <p:spPr>
            <a:xfrm>
              <a:off x="0" y="0"/>
              <a:ext cx="9144000" cy="6840360"/>
            </a:xfrm>
            <a:prstGeom prst="rect">
              <a:avLst/>
            </a:prstGeom>
            <a:ln w="0">
              <a:noFill/>
            </a:ln>
          </p:spPr>
        </p:pic>
        <p:sp>
          <p:nvSpPr>
            <p:cNvPr id="233" name="Rectangle 4"/>
            <p:cNvSpPr/>
            <p:nvPr/>
          </p:nvSpPr>
          <p:spPr>
            <a:xfrm>
              <a:off x="838080" y="685800"/>
              <a:ext cx="6934320" cy="5715000"/>
            </a:xfrm>
            <a:prstGeom prst="rect">
              <a:avLst/>
            </a:prstGeom>
            <a:solidFill>
              <a:srgbClr val="c0c0c0"/>
            </a:solidFill>
            <a:ln w="0">
              <a:noFill/>
            </a:ln>
          </p:spPr>
          <p:style>
            <a:lnRef idx="0"/>
            <a:fillRef idx="0"/>
            <a:effectRef idx="0"/>
            <a:fontRef idx="minor"/>
          </p:style>
        </p:sp>
        <p:sp>
          <p:nvSpPr>
            <p:cNvPr id="234" name="Rectangle 5"/>
            <p:cNvSpPr/>
            <p:nvPr/>
          </p:nvSpPr>
          <p:spPr>
            <a:xfrm>
              <a:off x="0" y="0"/>
              <a:ext cx="9144000" cy="685800"/>
            </a:xfrm>
            <a:prstGeom prst="rect">
              <a:avLst/>
            </a:prstGeom>
            <a:solidFill>
              <a:srgbClr val="74b493"/>
            </a:solidFill>
            <a:ln w="0">
              <a:noFill/>
            </a:ln>
          </p:spPr>
          <p:style>
            <a:lnRef idx="0"/>
            <a:fillRef idx="0"/>
            <a:effectRef idx="0"/>
            <a:fontRef idx="minor"/>
          </p:style>
        </p:sp>
        <p:sp>
          <p:nvSpPr>
            <p:cNvPr id="235" name="Rectangle 6"/>
            <p:cNvSpPr/>
            <p:nvPr/>
          </p:nvSpPr>
          <p:spPr>
            <a:xfrm>
              <a:off x="8453520" y="6019920"/>
              <a:ext cx="685800" cy="838080"/>
            </a:xfrm>
            <a:prstGeom prst="rect">
              <a:avLst/>
            </a:prstGeom>
            <a:solidFill>
              <a:srgbClr val="74b493"/>
            </a:solidFill>
            <a:ln w="0">
              <a:noFill/>
            </a:ln>
          </p:spPr>
          <p:style>
            <a:lnRef idx="0"/>
            <a:fillRef idx="0"/>
            <a:effectRef idx="0"/>
            <a:fontRef idx="minor"/>
          </p:style>
        </p:sp>
      </p:grpSp>
      <p:sp>
        <p:nvSpPr>
          <p:cNvPr id="236" name="Content Placeholder 3"/>
          <p:cNvSpPr/>
          <p:nvPr/>
        </p:nvSpPr>
        <p:spPr>
          <a:xfrm>
            <a:off x="3276720" y="685800"/>
            <a:ext cx="4495680" cy="464832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2000" spc="-1" strike="noStrike">
                <a:solidFill>
                  <a:srgbClr val="000000"/>
                </a:solidFill>
                <a:latin typeface="American Typewriter"/>
              </a:rPr>
              <a:t>In this book published on 1/6/1868, Kardec explains the Biblical Genesis, and how the</a:t>
            </a:r>
            <a:endParaRPr b="0" lang="en-GB" sz="2000" spc="-1" strike="noStrike">
              <a:solidFill>
                <a:srgbClr val="ffffff"/>
              </a:solidFill>
              <a:latin typeface="Tahoma"/>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2000" spc="-1" strike="noStrike">
                <a:solidFill>
                  <a:srgbClr val="000000"/>
                </a:solidFill>
                <a:latin typeface="American Typewriter"/>
              </a:rPr>
              <a:t>Universe was formed, demonstrating its rationality when compared to scientific knowledge, without the allegories of the time when it was written. </a:t>
            </a:r>
            <a:endParaRPr b="0" lang="en-GB" sz="2000" spc="-1" strike="noStrike">
              <a:solidFill>
                <a:srgbClr val="ffffff"/>
              </a:solidFill>
              <a:latin typeface="Tahoma"/>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000" spc="-1" strike="noStrike">
              <a:solidFill>
                <a:srgbClr val="ffffff"/>
              </a:solidFill>
              <a:latin typeface="Tahoma"/>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2000" spc="-1" strike="noStrike">
                <a:solidFill>
                  <a:srgbClr val="000000"/>
                </a:solidFill>
                <a:latin typeface="American Typewriter"/>
              </a:rPr>
              <a:t>Miracles are explained by the laws of nature as products of alterations in the energy that surround us. </a:t>
            </a:r>
            <a:endParaRPr b="0" lang="en-GB" sz="2000" spc="-1" strike="noStrike">
              <a:solidFill>
                <a:srgbClr val="ffffff"/>
              </a:solidFill>
              <a:latin typeface="Tahoma"/>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000" spc="-1" strike="noStrike">
              <a:solidFill>
                <a:srgbClr val="ffffff"/>
              </a:solidFill>
              <a:latin typeface="Tahoma"/>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2000" spc="-1" strike="noStrike">
                <a:solidFill>
                  <a:srgbClr val="000000"/>
                </a:solidFill>
                <a:latin typeface="American Typewriter"/>
              </a:rPr>
              <a:t>Finally, Kardec causes religion and science to stand side by side, thereby strengthening the faith of those who believe in God.</a:t>
            </a:r>
            <a:endParaRPr b="0" lang="en-GB" sz="2000" spc="-1" strike="noStrike">
              <a:solidFill>
                <a:srgbClr val="ffffff"/>
              </a:solidFill>
              <a:latin typeface="Tahoma"/>
            </a:endParaRPr>
          </a:p>
        </p:txBody>
      </p:sp>
      <p:sp>
        <p:nvSpPr>
          <p:cNvPr id="237" name="Rectangle 9"/>
          <p:cNvSpPr/>
          <p:nvPr/>
        </p:nvSpPr>
        <p:spPr>
          <a:xfrm>
            <a:off x="0" y="0"/>
            <a:ext cx="9144000" cy="581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ffffff"/>
                </a:solidFill>
                <a:latin typeface="Arial"/>
              </a:rPr>
              <a:t>Genesis</a:t>
            </a:r>
            <a:endParaRPr b="0" lang="en-GB" sz="3200" spc="-1" strike="noStrike">
              <a:solidFill>
                <a:srgbClr val="ffffff"/>
              </a:solidFill>
              <a:latin typeface="Tahoma"/>
            </a:endParaRPr>
          </a:p>
        </p:txBody>
      </p:sp>
      <p:pic>
        <p:nvPicPr>
          <p:cNvPr id="238" name="Picture 9" descr="Genesis-gray.jpg"/>
          <p:cNvPicPr/>
          <p:nvPr/>
        </p:nvPicPr>
        <p:blipFill>
          <a:blip r:embed="rId2"/>
          <a:stretch/>
        </p:blipFill>
        <p:spPr>
          <a:xfrm>
            <a:off x="804960" y="731880"/>
            <a:ext cx="2517840" cy="8656560"/>
          </a:xfrm>
          <a:prstGeom prst="rect">
            <a:avLst/>
          </a:prstGeom>
          <a:ln w="0">
            <a:noFill/>
          </a:ln>
        </p:spPr>
      </p:pic>
    </p:spTree>
  </p:cSld>
  <p:transition>
    <p:comb dir="horz"/>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9" name="Picture 10" descr="1"/>
          <p:cNvPicPr/>
          <p:nvPr/>
        </p:nvPicPr>
        <p:blipFill>
          <a:blip r:embed="rId1"/>
          <a:stretch/>
        </p:blipFill>
        <p:spPr>
          <a:xfrm>
            <a:off x="-6480" y="-6480"/>
            <a:ext cx="9156960" cy="6870960"/>
          </a:xfrm>
          <a:prstGeom prst="rect">
            <a:avLst/>
          </a:prstGeom>
          <a:ln w="0">
            <a:noFill/>
          </a:ln>
        </p:spPr>
      </p:pic>
    </p:spTree>
  </p:cSld>
  <p:transition>
    <p:comb dir="horz"/>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03" name="Group 11"/>
          <p:cNvGrpSpPr/>
          <p:nvPr/>
        </p:nvGrpSpPr>
        <p:grpSpPr>
          <a:xfrm>
            <a:off x="0" y="0"/>
            <a:ext cx="9144000" cy="6858000"/>
            <a:chOff x="0" y="0"/>
            <a:chExt cx="9144000" cy="6858000"/>
          </a:xfrm>
        </p:grpSpPr>
        <p:pic>
          <p:nvPicPr>
            <p:cNvPr id="104" name="Picture 3" descr="AK Ingles exposicao PAG12 A4"/>
            <p:cNvPicPr/>
            <p:nvPr/>
          </p:nvPicPr>
          <p:blipFill>
            <a:blip r:embed="rId1"/>
            <a:stretch/>
          </p:blipFill>
          <p:spPr>
            <a:xfrm>
              <a:off x="0" y="0"/>
              <a:ext cx="9144000" cy="6840360"/>
            </a:xfrm>
            <a:prstGeom prst="rect">
              <a:avLst/>
            </a:prstGeom>
            <a:ln w="0">
              <a:noFill/>
            </a:ln>
          </p:spPr>
        </p:pic>
        <p:sp>
          <p:nvSpPr>
            <p:cNvPr id="105" name="Rectangle 4"/>
            <p:cNvSpPr/>
            <p:nvPr/>
          </p:nvSpPr>
          <p:spPr>
            <a:xfrm>
              <a:off x="914400" y="762120"/>
              <a:ext cx="4800600" cy="2286000"/>
            </a:xfrm>
            <a:prstGeom prst="rect">
              <a:avLst/>
            </a:prstGeom>
            <a:solidFill>
              <a:srgbClr val="c0c0c0"/>
            </a:solidFill>
            <a:ln w="0">
              <a:noFill/>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3200" spc="-1" strike="noStrike">
                  <a:solidFill>
                    <a:srgbClr val="000000"/>
                  </a:solidFill>
                  <a:latin typeface="American Typewriter"/>
                </a:rPr>
                <a:t>It was at this house that Prof. Rivail first receives information concerning his mission.</a:t>
              </a:r>
              <a:endParaRPr b="0" lang="en-GB" sz="3200" spc="-1" strike="noStrike">
                <a:solidFill>
                  <a:srgbClr val="ffffff"/>
                </a:solidFill>
                <a:latin typeface="Tahoma"/>
              </a:endParaRPr>
            </a:p>
          </p:txBody>
        </p:sp>
        <p:sp>
          <p:nvSpPr>
            <p:cNvPr id="106" name="Rectangle 5"/>
            <p:cNvSpPr/>
            <p:nvPr/>
          </p:nvSpPr>
          <p:spPr>
            <a:xfrm>
              <a:off x="8453520" y="6019920"/>
              <a:ext cx="685800" cy="838080"/>
            </a:xfrm>
            <a:prstGeom prst="rect">
              <a:avLst/>
            </a:prstGeom>
            <a:solidFill>
              <a:srgbClr val="74b493"/>
            </a:solidFill>
            <a:ln w="0">
              <a:noFill/>
            </a:ln>
          </p:spPr>
          <p:style>
            <a:lnRef idx="0"/>
            <a:fillRef idx="0"/>
            <a:effectRef idx="0"/>
            <a:fontRef idx="minor"/>
          </p:style>
        </p:sp>
        <p:sp>
          <p:nvSpPr>
            <p:cNvPr id="107" name="Rectangle 6"/>
            <p:cNvSpPr/>
            <p:nvPr/>
          </p:nvSpPr>
          <p:spPr>
            <a:xfrm>
              <a:off x="0" y="0"/>
              <a:ext cx="3276720" cy="380880"/>
            </a:xfrm>
            <a:prstGeom prst="rect">
              <a:avLst/>
            </a:prstGeom>
            <a:solidFill>
              <a:srgbClr val="74b493"/>
            </a:solidFill>
            <a:ln w="0">
              <a:noFill/>
            </a:ln>
          </p:spPr>
          <p:style>
            <a:lnRef idx="0"/>
            <a:fillRef idx="0"/>
            <a:effectRef idx="0"/>
            <a:fontRef idx="minor"/>
          </p:style>
        </p:sp>
        <p:pic>
          <p:nvPicPr>
            <p:cNvPr id="108" name="Picture 8" descr="100px-Kardec"/>
            <p:cNvPicPr/>
            <p:nvPr/>
          </p:nvPicPr>
          <p:blipFill>
            <a:blip r:embed="rId2"/>
            <a:stretch/>
          </p:blipFill>
          <p:spPr>
            <a:xfrm>
              <a:off x="5665680" y="685800"/>
              <a:ext cx="1776600" cy="2362320"/>
            </a:xfrm>
            <a:prstGeom prst="rect">
              <a:avLst/>
            </a:prstGeom>
            <a:ln w="0">
              <a:noFill/>
            </a:ln>
          </p:spPr>
        </p:pic>
      </p:grpSp>
    </p:spTree>
  </p:cSld>
  <p:transition>
    <p:comb dir="horz"/>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40" name="Group 18"/>
          <p:cNvGrpSpPr/>
          <p:nvPr/>
        </p:nvGrpSpPr>
        <p:grpSpPr>
          <a:xfrm>
            <a:off x="0" y="0"/>
            <a:ext cx="9144000" cy="6971760"/>
            <a:chOff x="0" y="0"/>
            <a:chExt cx="9144000" cy="6971760"/>
          </a:xfrm>
        </p:grpSpPr>
        <p:sp>
          <p:nvSpPr>
            <p:cNvPr id="241" name="Text Box 2"/>
            <p:cNvSpPr/>
            <p:nvPr/>
          </p:nvSpPr>
          <p:spPr>
            <a:xfrm>
              <a:off x="6899760" y="6512040"/>
              <a:ext cx="85752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0099"/>
                  </a:solidFill>
                  <a:latin typeface="Arial"/>
                </a:rPr>
                <a:t>1868</a:t>
              </a:r>
              <a:endParaRPr b="0" lang="en-GB" sz="2400" spc="-1" strike="noStrike">
                <a:solidFill>
                  <a:srgbClr val="ffffff"/>
                </a:solidFill>
                <a:latin typeface="Tahoma"/>
              </a:endParaRPr>
            </a:p>
          </p:txBody>
        </p:sp>
        <p:grpSp>
          <p:nvGrpSpPr>
            <p:cNvPr id="242" name="Group 3"/>
            <p:cNvGrpSpPr/>
            <p:nvPr/>
          </p:nvGrpSpPr>
          <p:grpSpPr>
            <a:xfrm>
              <a:off x="0" y="0"/>
              <a:ext cx="9144000" cy="6858000"/>
              <a:chOff x="0" y="0"/>
              <a:chExt cx="9144000" cy="6858000"/>
            </a:xfrm>
          </p:grpSpPr>
          <p:pic>
            <p:nvPicPr>
              <p:cNvPr id="243" name="Picture 4" descr="AKInglêsEXPOSICAOPAG0-ALTERNATI"/>
              <p:cNvPicPr/>
              <p:nvPr/>
            </p:nvPicPr>
            <p:blipFill>
              <a:blip r:embed="rId1"/>
              <a:stretch/>
            </p:blipFill>
            <p:spPr>
              <a:xfrm>
                <a:off x="0" y="0"/>
                <a:ext cx="9144000" cy="6858000"/>
              </a:xfrm>
              <a:prstGeom prst="rect">
                <a:avLst/>
              </a:prstGeom>
              <a:ln w="0">
                <a:noFill/>
              </a:ln>
            </p:spPr>
          </p:pic>
          <p:grpSp>
            <p:nvGrpSpPr>
              <p:cNvPr id="244" name="Group 5"/>
              <p:cNvGrpSpPr/>
              <p:nvPr/>
            </p:nvGrpSpPr>
            <p:grpSpPr>
              <a:xfrm>
                <a:off x="838080" y="4648320"/>
                <a:ext cx="7620120" cy="1752120"/>
                <a:chOff x="838080" y="4648320"/>
                <a:chExt cx="7620120" cy="1752120"/>
              </a:xfrm>
            </p:grpSpPr>
            <p:grpSp>
              <p:nvGrpSpPr>
                <p:cNvPr id="245" name="Group 6"/>
                <p:cNvGrpSpPr/>
                <p:nvPr/>
              </p:nvGrpSpPr>
              <p:grpSpPr>
                <a:xfrm>
                  <a:off x="5494320" y="4648320"/>
                  <a:ext cx="2963880" cy="1752120"/>
                  <a:chOff x="5494320" y="4648320"/>
                  <a:chExt cx="2963880" cy="1752120"/>
                </a:xfrm>
              </p:grpSpPr>
              <p:pic>
                <p:nvPicPr>
                  <p:cNvPr id="246" name="Picture 7" descr=""/>
                  <p:cNvPicPr/>
                  <p:nvPr/>
                </p:nvPicPr>
                <p:blipFill>
                  <a:blip r:embed="rId2"/>
                  <a:stretch/>
                </p:blipFill>
                <p:spPr>
                  <a:xfrm>
                    <a:off x="5494320" y="4648320"/>
                    <a:ext cx="1522440" cy="1752120"/>
                  </a:xfrm>
                  <a:prstGeom prst="rect">
                    <a:avLst/>
                  </a:prstGeom>
                  <a:ln w="0">
                    <a:noFill/>
                  </a:ln>
                </p:spPr>
              </p:pic>
              <p:pic>
                <p:nvPicPr>
                  <p:cNvPr id="247" name="Picture 8" descr=""/>
                  <p:cNvPicPr/>
                  <p:nvPr/>
                </p:nvPicPr>
                <p:blipFill>
                  <a:blip r:embed="rId3"/>
                  <a:stretch/>
                </p:blipFill>
                <p:spPr>
                  <a:xfrm>
                    <a:off x="7003440" y="4648320"/>
                    <a:ext cx="1454760" cy="1752120"/>
                  </a:xfrm>
                  <a:prstGeom prst="rect">
                    <a:avLst/>
                  </a:prstGeom>
                  <a:ln w="0">
                    <a:noFill/>
                  </a:ln>
                </p:spPr>
              </p:pic>
            </p:grpSp>
            <p:pic>
              <p:nvPicPr>
                <p:cNvPr id="248" name="Picture 9" descr=""/>
                <p:cNvPicPr/>
                <p:nvPr/>
              </p:nvPicPr>
              <p:blipFill>
                <a:blip r:embed="rId4"/>
                <a:stretch/>
              </p:blipFill>
              <p:spPr>
                <a:xfrm>
                  <a:off x="838080" y="4648320"/>
                  <a:ext cx="1587600" cy="1752120"/>
                </a:xfrm>
                <a:prstGeom prst="rect">
                  <a:avLst/>
                </a:prstGeom>
                <a:ln w="0">
                  <a:noFill/>
                </a:ln>
              </p:spPr>
            </p:pic>
            <p:pic>
              <p:nvPicPr>
                <p:cNvPr id="249" name="Picture 10" descr=""/>
                <p:cNvPicPr/>
                <p:nvPr/>
              </p:nvPicPr>
              <p:blipFill>
                <a:blip r:embed="rId5"/>
                <a:stretch/>
              </p:blipFill>
              <p:spPr>
                <a:xfrm>
                  <a:off x="3962520" y="4648320"/>
                  <a:ext cx="1536480" cy="1752120"/>
                </a:xfrm>
                <a:prstGeom prst="rect">
                  <a:avLst/>
                </a:prstGeom>
                <a:ln w="0">
                  <a:noFill/>
                </a:ln>
              </p:spPr>
            </p:pic>
            <p:pic>
              <p:nvPicPr>
                <p:cNvPr id="250" name="Picture 11" descr="Snapshot 2007-03-24 17-08-48"/>
                <p:cNvPicPr/>
                <p:nvPr/>
              </p:nvPicPr>
              <p:blipFill>
                <a:blip r:embed="rId6"/>
                <a:stretch/>
              </p:blipFill>
              <p:spPr>
                <a:xfrm>
                  <a:off x="2362320" y="4648320"/>
                  <a:ext cx="1603080" cy="1752120"/>
                </a:xfrm>
                <a:prstGeom prst="rect">
                  <a:avLst/>
                </a:prstGeom>
                <a:ln w="0">
                  <a:noFill/>
                </a:ln>
              </p:spPr>
            </p:pic>
          </p:grpSp>
        </p:grpSp>
        <p:sp>
          <p:nvSpPr>
            <p:cNvPr id="251" name="Rectangle 13"/>
            <p:cNvSpPr/>
            <p:nvPr/>
          </p:nvSpPr>
          <p:spPr>
            <a:xfrm>
              <a:off x="914400" y="1676520"/>
              <a:ext cx="7467480" cy="22860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451"/>
                </a:spcBef>
                <a:buClr>
                  <a:srgbClr val="000000"/>
                </a:buClr>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000000"/>
                  </a:solidFill>
                  <a:latin typeface="American Typewriter"/>
                </a:rPr>
                <a:t>1857 – The Spirits</a:t>
              </a:r>
              <a:r>
                <a:rPr b="1" lang="ja-JP" sz="1800" spc="-1" strike="noStrike">
                  <a:solidFill>
                    <a:srgbClr val="000000"/>
                  </a:solidFill>
                  <a:latin typeface="American Typewriter"/>
                </a:rPr>
                <a:t>’</a:t>
              </a:r>
              <a:r>
                <a:rPr b="1" lang="en-US" sz="1800" spc="-1" strike="noStrike">
                  <a:solidFill>
                    <a:srgbClr val="000000"/>
                  </a:solidFill>
                  <a:latin typeface="American Typewriter"/>
                </a:rPr>
                <a:t> Book</a:t>
              </a:r>
              <a:endParaRPr b="0" lang="en-GB" sz="1800" spc="-1" strike="noStrike">
                <a:solidFill>
                  <a:srgbClr val="ffffff"/>
                </a:solidFill>
                <a:latin typeface="Tahoma"/>
              </a:endParaRPr>
            </a:p>
            <a:p>
              <a:pPr marL="343080" indent="-343080">
                <a:lnSpc>
                  <a:spcPct val="100000"/>
                </a:lnSpc>
                <a:spcBef>
                  <a:spcPts val="451"/>
                </a:spcBef>
                <a:buClr>
                  <a:srgbClr val="000000"/>
                </a:buClr>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000000"/>
                  </a:solidFill>
                  <a:latin typeface="American Typewriter"/>
                </a:rPr>
                <a:t>1858 - </a:t>
              </a:r>
              <a:r>
                <a:rPr b="1" lang="ja-JP" sz="1800" spc="-1" strike="noStrike">
                  <a:solidFill>
                    <a:srgbClr val="000000"/>
                  </a:solidFill>
                  <a:latin typeface="American Typewriter"/>
                </a:rPr>
                <a:t>‘</a:t>
              </a:r>
              <a:r>
                <a:rPr b="1" lang="en-US" sz="1800" spc="-1" strike="noStrike">
                  <a:solidFill>
                    <a:srgbClr val="000000"/>
                  </a:solidFill>
                  <a:latin typeface="American Typewriter"/>
                </a:rPr>
                <a:t>La Revue Spirite</a:t>
              </a:r>
              <a:r>
                <a:rPr b="1" lang="ja-JP" sz="1800" spc="-1" strike="noStrike">
                  <a:solidFill>
                    <a:srgbClr val="000000"/>
                  </a:solidFill>
                  <a:latin typeface="American Typewriter"/>
                </a:rPr>
                <a:t>’</a:t>
              </a:r>
              <a:r>
                <a:rPr b="1" lang="en-US" sz="1800" spc="-1" strike="noStrike">
                  <a:solidFill>
                    <a:srgbClr val="000000"/>
                  </a:solidFill>
                  <a:latin typeface="American Typewriter"/>
                </a:rPr>
                <a:t> Journal of Psychological Studies</a:t>
              </a:r>
              <a:endParaRPr b="0" lang="en-GB" sz="1800" spc="-1" strike="noStrike">
                <a:solidFill>
                  <a:srgbClr val="ffffff"/>
                </a:solidFill>
                <a:latin typeface="Tahoma"/>
              </a:endParaRPr>
            </a:p>
            <a:p>
              <a:pPr marL="343080" indent="-343080">
                <a:lnSpc>
                  <a:spcPct val="100000"/>
                </a:lnSpc>
                <a:spcBef>
                  <a:spcPts val="451"/>
                </a:spcBef>
                <a:buClr>
                  <a:srgbClr val="000000"/>
                </a:buClr>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000000"/>
                  </a:solidFill>
                  <a:latin typeface="American Typewriter"/>
                </a:rPr>
                <a:t>1861 – The Medium</a:t>
              </a:r>
              <a:r>
                <a:rPr b="1" lang="ja-JP" sz="1800" spc="-1" strike="noStrike">
                  <a:solidFill>
                    <a:srgbClr val="000000"/>
                  </a:solidFill>
                  <a:latin typeface="American Typewriter"/>
                </a:rPr>
                <a:t>’</a:t>
              </a:r>
              <a:r>
                <a:rPr b="1" lang="en-US" sz="1800" spc="-1" strike="noStrike">
                  <a:solidFill>
                    <a:srgbClr val="000000"/>
                  </a:solidFill>
                  <a:latin typeface="American Typewriter"/>
                </a:rPr>
                <a:t>s Book</a:t>
              </a:r>
              <a:endParaRPr b="0" lang="en-GB" sz="1800" spc="-1" strike="noStrike">
                <a:solidFill>
                  <a:srgbClr val="ffffff"/>
                </a:solidFill>
                <a:latin typeface="Tahoma"/>
              </a:endParaRPr>
            </a:p>
            <a:p>
              <a:pPr marL="343080" indent="-343080">
                <a:lnSpc>
                  <a:spcPct val="100000"/>
                </a:lnSpc>
                <a:spcBef>
                  <a:spcPts val="451"/>
                </a:spcBef>
                <a:buClr>
                  <a:srgbClr val="000000"/>
                </a:buClr>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000000"/>
                  </a:solidFill>
                  <a:latin typeface="American Typewriter"/>
                </a:rPr>
                <a:t>1864 -  The Gospel According to Spiritism</a:t>
              </a:r>
              <a:endParaRPr b="0" lang="en-GB" sz="1800" spc="-1" strike="noStrike">
                <a:solidFill>
                  <a:srgbClr val="ffffff"/>
                </a:solidFill>
                <a:latin typeface="Tahoma"/>
              </a:endParaRPr>
            </a:p>
            <a:p>
              <a:pPr marL="343080" indent="-343080">
                <a:lnSpc>
                  <a:spcPct val="100000"/>
                </a:lnSpc>
                <a:spcBef>
                  <a:spcPts val="451"/>
                </a:spcBef>
                <a:buClr>
                  <a:srgbClr val="000000"/>
                </a:buClr>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000000"/>
                  </a:solidFill>
                  <a:latin typeface="American Typewriter"/>
                </a:rPr>
                <a:t>1865 – Heaven and Hell</a:t>
              </a:r>
              <a:endParaRPr b="0" lang="en-GB" sz="1800" spc="-1" strike="noStrike">
                <a:solidFill>
                  <a:srgbClr val="ffffff"/>
                </a:solidFill>
                <a:latin typeface="Tahoma"/>
              </a:endParaRPr>
            </a:p>
            <a:p>
              <a:pPr marL="343080" indent="-343080">
                <a:lnSpc>
                  <a:spcPct val="100000"/>
                </a:lnSpc>
                <a:spcBef>
                  <a:spcPts val="451"/>
                </a:spcBef>
                <a:buClr>
                  <a:srgbClr val="000000"/>
                </a:buClr>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000000"/>
                  </a:solidFill>
                  <a:latin typeface="American Typewriter"/>
                </a:rPr>
                <a:t>1868 – Genesis</a:t>
              </a:r>
              <a:endParaRPr b="0" lang="en-GB" sz="1800" spc="-1" strike="noStrike">
                <a:solidFill>
                  <a:srgbClr val="ffffff"/>
                </a:solidFill>
                <a:latin typeface="Tahoma"/>
              </a:endParaRPr>
            </a:p>
            <a:p>
              <a:pPr marL="343080" indent="-343080">
                <a:lnSpc>
                  <a:spcPct val="100000"/>
                </a:lnSpc>
                <a:spcBef>
                  <a:spcPts val="451"/>
                </a:spcBef>
                <a:buClr>
                  <a:srgbClr val="000000"/>
                </a:buClr>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000000"/>
                  </a:solidFill>
                  <a:latin typeface="American Typewriter"/>
                </a:rPr>
                <a:t>1890 – Posthumous Work</a:t>
              </a:r>
              <a:endParaRPr b="0" lang="en-GB" sz="1800" spc="-1" strike="noStrike">
                <a:solidFill>
                  <a:srgbClr val="ffffff"/>
                </a:solidFill>
                <a:latin typeface="Tahoma"/>
              </a:endParaRPr>
            </a:p>
          </p:txBody>
        </p:sp>
        <p:pic>
          <p:nvPicPr>
            <p:cNvPr id="252" name="Picture 17" descr="BooksCodification"/>
            <p:cNvPicPr/>
            <p:nvPr/>
          </p:nvPicPr>
          <p:blipFill>
            <a:blip r:embed="rId7"/>
            <a:stretch/>
          </p:blipFill>
          <p:spPr>
            <a:xfrm>
              <a:off x="838080" y="4648320"/>
              <a:ext cx="7620120" cy="1752480"/>
            </a:xfrm>
            <a:prstGeom prst="rect">
              <a:avLst/>
            </a:prstGeom>
            <a:ln w="0">
              <a:noFill/>
            </a:ln>
          </p:spPr>
        </p:pic>
      </p:grpSp>
    </p:spTree>
  </p:cSld>
  <p:transition>
    <p:comb dir="horz"/>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53" name="Group 2"/>
          <p:cNvGrpSpPr/>
          <p:nvPr/>
        </p:nvGrpSpPr>
        <p:grpSpPr>
          <a:xfrm>
            <a:off x="0" y="0"/>
            <a:ext cx="9144000" cy="6858000"/>
            <a:chOff x="0" y="0"/>
            <a:chExt cx="9144000" cy="6858000"/>
          </a:xfrm>
        </p:grpSpPr>
        <p:pic>
          <p:nvPicPr>
            <p:cNvPr id="254" name="Picture 3" descr="AK Ingles exposicao PAG12 A4"/>
            <p:cNvPicPr/>
            <p:nvPr/>
          </p:nvPicPr>
          <p:blipFill>
            <a:blip r:embed="rId1"/>
            <a:stretch/>
          </p:blipFill>
          <p:spPr>
            <a:xfrm>
              <a:off x="0" y="0"/>
              <a:ext cx="9144000" cy="6840360"/>
            </a:xfrm>
            <a:prstGeom prst="rect">
              <a:avLst/>
            </a:prstGeom>
            <a:ln w="0">
              <a:noFill/>
            </a:ln>
          </p:spPr>
        </p:pic>
        <p:sp>
          <p:nvSpPr>
            <p:cNvPr id="255" name="Rectangle 4"/>
            <p:cNvSpPr/>
            <p:nvPr/>
          </p:nvSpPr>
          <p:spPr>
            <a:xfrm>
              <a:off x="838080" y="685800"/>
              <a:ext cx="6934320" cy="5715000"/>
            </a:xfrm>
            <a:prstGeom prst="rect">
              <a:avLst/>
            </a:prstGeom>
            <a:solidFill>
              <a:srgbClr val="c0c0c0"/>
            </a:solidFill>
            <a:ln w="0">
              <a:noFill/>
            </a:ln>
          </p:spPr>
          <p:style>
            <a:lnRef idx="0"/>
            <a:fillRef idx="0"/>
            <a:effectRef idx="0"/>
            <a:fontRef idx="minor"/>
          </p:style>
        </p:sp>
        <p:sp>
          <p:nvSpPr>
            <p:cNvPr id="256" name="Rectangle 5"/>
            <p:cNvSpPr/>
            <p:nvPr/>
          </p:nvSpPr>
          <p:spPr>
            <a:xfrm>
              <a:off x="0" y="0"/>
              <a:ext cx="9144000" cy="685800"/>
            </a:xfrm>
            <a:prstGeom prst="rect">
              <a:avLst/>
            </a:prstGeom>
            <a:solidFill>
              <a:srgbClr val="74b493"/>
            </a:solidFill>
            <a:ln w="0">
              <a:noFill/>
            </a:ln>
          </p:spPr>
          <p:style>
            <a:lnRef idx="0"/>
            <a:fillRef idx="0"/>
            <a:effectRef idx="0"/>
            <a:fontRef idx="minor"/>
          </p:style>
        </p:sp>
        <p:sp>
          <p:nvSpPr>
            <p:cNvPr id="257" name="Rectangle 6"/>
            <p:cNvSpPr/>
            <p:nvPr/>
          </p:nvSpPr>
          <p:spPr>
            <a:xfrm>
              <a:off x="8453520" y="6019920"/>
              <a:ext cx="685800" cy="838080"/>
            </a:xfrm>
            <a:prstGeom prst="rect">
              <a:avLst/>
            </a:prstGeom>
            <a:solidFill>
              <a:srgbClr val="74b493"/>
            </a:solidFill>
            <a:ln w="0">
              <a:noFill/>
            </a:ln>
          </p:spPr>
          <p:style>
            <a:lnRef idx="0"/>
            <a:fillRef idx="0"/>
            <a:effectRef idx="0"/>
            <a:fontRef idx="minor"/>
          </p:style>
        </p:sp>
      </p:grpSp>
      <p:sp>
        <p:nvSpPr>
          <p:cNvPr id="258" name="Rectangle 11"/>
          <p:cNvSpPr/>
          <p:nvPr/>
        </p:nvSpPr>
        <p:spPr>
          <a:xfrm>
            <a:off x="0" y="0"/>
            <a:ext cx="9144000" cy="581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ffffff"/>
                </a:solidFill>
                <a:latin typeface="Arial"/>
              </a:rPr>
              <a:t>Questions</a:t>
            </a:r>
            <a:endParaRPr b="0" lang="en-GB" sz="3200" spc="-1" strike="noStrike">
              <a:solidFill>
                <a:srgbClr val="ffffff"/>
              </a:solidFill>
              <a:latin typeface="Tahoma"/>
            </a:endParaRPr>
          </a:p>
        </p:txBody>
      </p:sp>
      <p:sp>
        <p:nvSpPr>
          <p:cNvPr id="259" name="Text Box 12"/>
          <p:cNvSpPr/>
          <p:nvPr/>
        </p:nvSpPr>
        <p:spPr>
          <a:xfrm>
            <a:off x="1066680" y="685800"/>
            <a:ext cx="6604200" cy="1008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006f01"/>
                </a:solidFill>
                <a:latin typeface="American Typewriter"/>
              </a:rPr>
              <a:t>List the books that compose the Spiritist Codification by name and year of publication. </a:t>
            </a:r>
            <a:endParaRPr b="0" lang="en-GB" sz="2000" spc="-1" strike="noStrike">
              <a:solidFill>
                <a:srgbClr val="ffffff"/>
              </a:solidFill>
              <a:latin typeface="Tahoma"/>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000" spc="-1" strike="noStrike">
              <a:solidFill>
                <a:srgbClr val="ffffff"/>
              </a:solidFill>
              <a:latin typeface="Tahoma"/>
            </a:endParaRPr>
          </a:p>
        </p:txBody>
      </p:sp>
      <p:sp>
        <p:nvSpPr>
          <p:cNvPr id="260" name="Text Box 14"/>
          <p:cNvSpPr/>
          <p:nvPr/>
        </p:nvSpPr>
        <p:spPr>
          <a:xfrm>
            <a:off x="1203480" y="2089080"/>
            <a:ext cx="183960" cy="3668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261" name="Text Box 30"/>
          <p:cNvSpPr/>
          <p:nvPr/>
        </p:nvSpPr>
        <p:spPr>
          <a:xfrm>
            <a:off x="838080" y="1828800"/>
            <a:ext cx="6934320" cy="1313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000000"/>
                </a:solidFill>
                <a:latin typeface="American Typewriter"/>
              </a:rPr>
              <a:t>The Gospel Explained by Spiritism; The Medium</a:t>
            </a:r>
            <a:r>
              <a:rPr b="1" lang="ja-JP" sz="2000" spc="-1" strike="noStrike">
                <a:solidFill>
                  <a:srgbClr val="000000"/>
                </a:solidFill>
                <a:latin typeface="American Typewriter"/>
              </a:rPr>
              <a:t>’</a:t>
            </a:r>
            <a:r>
              <a:rPr b="1" lang="en-US" sz="2000" spc="-1" strike="noStrike">
                <a:solidFill>
                  <a:srgbClr val="000000"/>
                </a:solidFill>
                <a:latin typeface="American Typewriter"/>
              </a:rPr>
              <a:t>s Book; Heaven and Hell; The Spirits</a:t>
            </a:r>
            <a:r>
              <a:rPr b="1" lang="ja-JP" sz="2000" spc="-1" strike="noStrike">
                <a:solidFill>
                  <a:srgbClr val="000000"/>
                </a:solidFill>
                <a:latin typeface="American Typewriter"/>
              </a:rPr>
              <a:t>’</a:t>
            </a:r>
            <a:r>
              <a:rPr b="1" lang="en-US" sz="2000" spc="-1" strike="noStrike">
                <a:solidFill>
                  <a:srgbClr val="000000"/>
                </a:solidFill>
                <a:latin typeface="American Typewriter"/>
              </a:rPr>
              <a:t> Book; Genesis – 1861; 1868; 1857; 1864; 1865</a:t>
            </a:r>
            <a:endParaRPr b="0" lang="en-GB" sz="2000" spc="-1" strike="noStrike">
              <a:solidFill>
                <a:srgbClr val="ffffff"/>
              </a:solidFill>
              <a:latin typeface="Tahoma"/>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000" spc="-1" strike="noStrike">
              <a:solidFill>
                <a:srgbClr val="ffffff"/>
              </a:solidFill>
              <a:latin typeface="Tahoma"/>
            </a:endParaRPr>
          </a:p>
        </p:txBody>
      </p:sp>
      <p:graphicFrame>
        <p:nvGraphicFramePr>
          <p:cNvPr id="262" name="Object 31"/>
          <p:cNvGraphicFramePr/>
          <p:nvPr/>
        </p:nvGraphicFramePr>
        <p:xfrm>
          <a:off x="0" y="3276720"/>
          <a:ext cx="8686800" cy="2666880"/>
        </p:xfrm>
        <a:graphic>
          <a:graphicData uri="http://schemas.openxmlformats.org/presentationml/2006/ole">
            <p:oleObj progId="Word.Document.12" r:id="rId2" spid="">
              <p:embed/>
            </p:oleObj>
          </a:graphicData>
        </a:graphic>
      </p:graphicFrame>
    </p:spTree>
  </p:cSld>
  <p:transition>
    <p:comb dir="horz"/>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63" name="Group 10"/>
          <p:cNvGrpSpPr/>
          <p:nvPr/>
        </p:nvGrpSpPr>
        <p:grpSpPr>
          <a:xfrm>
            <a:off x="0" y="0"/>
            <a:ext cx="9144000" cy="6858000"/>
            <a:chOff x="0" y="0"/>
            <a:chExt cx="9144000" cy="6858000"/>
          </a:xfrm>
        </p:grpSpPr>
        <p:pic>
          <p:nvPicPr>
            <p:cNvPr id="264" name="Picture 2" descr="AK Ingles exposicao PAG12 A4"/>
            <p:cNvPicPr/>
            <p:nvPr/>
          </p:nvPicPr>
          <p:blipFill>
            <a:blip r:embed="rId1"/>
            <a:stretch/>
          </p:blipFill>
          <p:spPr>
            <a:xfrm>
              <a:off x="0" y="0"/>
              <a:ext cx="9144000" cy="6840360"/>
            </a:xfrm>
            <a:prstGeom prst="rect">
              <a:avLst/>
            </a:prstGeom>
            <a:ln w="0">
              <a:noFill/>
            </a:ln>
          </p:spPr>
        </p:pic>
        <p:sp>
          <p:nvSpPr>
            <p:cNvPr id="265" name="Rectangle 3"/>
            <p:cNvSpPr/>
            <p:nvPr/>
          </p:nvSpPr>
          <p:spPr>
            <a:xfrm>
              <a:off x="838080" y="685800"/>
              <a:ext cx="7620120" cy="5715000"/>
            </a:xfrm>
            <a:prstGeom prst="rect">
              <a:avLst/>
            </a:prstGeom>
            <a:solidFill>
              <a:srgbClr val="c0c0c0"/>
            </a:solidFill>
            <a:ln w="0">
              <a:noFill/>
            </a:ln>
          </p:spPr>
          <p:style>
            <a:lnRef idx="0"/>
            <a:fillRef idx="0"/>
            <a:effectRef idx="0"/>
            <a:fontRef idx="minor"/>
          </p:style>
        </p:sp>
        <p:sp>
          <p:nvSpPr>
            <p:cNvPr id="266" name="Rectangle 4"/>
            <p:cNvSpPr/>
            <p:nvPr/>
          </p:nvSpPr>
          <p:spPr>
            <a:xfrm>
              <a:off x="0" y="0"/>
              <a:ext cx="9144000" cy="685800"/>
            </a:xfrm>
            <a:prstGeom prst="rect">
              <a:avLst/>
            </a:prstGeom>
            <a:solidFill>
              <a:srgbClr val="74b493"/>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4389480"/>
                  <a:tab algn="l" pos="8778960"/>
                </a:tabLst>
              </a:pPr>
              <a:r>
                <a:rPr b="1" lang="en-GB" sz="3200" spc="-1" strike="noStrike">
                  <a:solidFill>
                    <a:srgbClr val="ffffff"/>
                  </a:solidFill>
                  <a:latin typeface="Arial"/>
                </a:rPr>
                <a:t>Major objective of Spiritism</a:t>
              </a:r>
              <a:r>
                <a:rPr b="1" lang="en-GB" sz="4400" spc="-1" strike="noStrike">
                  <a:solidFill>
                    <a:srgbClr val="000000"/>
                  </a:solidFill>
                  <a:latin typeface="American Typewriter"/>
                </a:rPr>
                <a:t> </a:t>
              </a:r>
              <a:endParaRPr b="0" lang="en-GB" sz="4400" spc="-1" strike="noStrike">
                <a:solidFill>
                  <a:srgbClr val="ffffff"/>
                </a:solidFill>
                <a:latin typeface="Tahoma"/>
              </a:endParaRPr>
            </a:p>
          </p:txBody>
        </p:sp>
        <p:sp>
          <p:nvSpPr>
            <p:cNvPr id="267" name="Rectangle 5"/>
            <p:cNvSpPr/>
            <p:nvPr/>
          </p:nvSpPr>
          <p:spPr>
            <a:xfrm>
              <a:off x="8534520" y="6019920"/>
              <a:ext cx="604800" cy="838080"/>
            </a:xfrm>
            <a:prstGeom prst="rect">
              <a:avLst/>
            </a:prstGeom>
            <a:solidFill>
              <a:srgbClr val="74b493"/>
            </a:solidFill>
            <a:ln w="0">
              <a:noFill/>
            </a:ln>
          </p:spPr>
          <p:style>
            <a:lnRef idx="0"/>
            <a:fillRef idx="0"/>
            <a:effectRef idx="0"/>
            <a:fontRef idx="minor"/>
          </p:style>
        </p:sp>
        <p:pic>
          <p:nvPicPr>
            <p:cNvPr id="268" name="Picture 6" descr="kardec15"/>
            <p:cNvPicPr/>
            <p:nvPr/>
          </p:nvPicPr>
          <p:blipFill>
            <a:blip r:embed="rId2"/>
            <a:stretch/>
          </p:blipFill>
          <p:spPr>
            <a:xfrm>
              <a:off x="1219320" y="1066680"/>
              <a:ext cx="2512800" cy="3200400"/>
            </a:xfrm>
            <a:prstGeom prst="rect">
              <a:avLst/>
            </a:prstGeom>
            <a:ln w="0">
              <a:noFill/>
            </a:ln>
          </p:spPr>
        </p:pic>
        <p:sp>
          <p:nvSpPr>
            <p:cNvPr id="269" name="Rectangle 8"/>
            <p:cNvSpPr/>
            <p:nvPr/>
          </p:nvSpPr>
          <p:spPr>
            <a:xfrm>
              <a:off x="3581280" y="1143000"/>
              <a:ext cx="4876920" cy="2971800"/>
            </a:xfrm>
            <a:prstGeom prst="rect">
              <a:avLst/>
            </a:prstGeom>
            <a:noFill/>
            <a:ln w="0">
              <a:noFill/>
            </a:ln>
          </p:spPr>
          <p:style>
            <a:lnRef idx="0"/>
            <a:fillRef idx="0"/>
            <a:effectRef idx="0"/>
            <a:fontRef idx="minor"/>
          </p:style>
          <p:txBody>
            <a:bodyPr lIns="90000" rIns="90000" tIns="46800" bIns="46800" anchor="t">
              <a:noAutofit/>
            </a:bodyPr>
            <a:p>
              <a:pPr marL="343080" indent="-343080" algn="ctr">
                <a:lnSpc>
                  <a:spcPct val="10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ja-JP" sz="3200" spc="-1" strike="noStrike">
                  <a:solidFill>
                    <a:srgbClr val="000000"/>
                  </a:solidFill>
                  <a:latin typeface="American Typewriter"/>
                </a:rPr>
                <a:t>“</a:t>
              </a:r>
              <a:r>
                <a:rPr b="1" lang="en-US" sz="3200" spc="-1" strike="noStrike">
                  <a:solidFill>
                    <a:srgbClr val="000000"/>
                  </a:solidFill>
                  <a:latin typeface="American Typewriter"/>
                </a:rPr>
                <a:t>Spiritism</a:t>
              </a:r>
              <a:r>
                <a:rPr b="1" lang="ja-JP" sz="3200" spc="-1" strike="noStrike">
                  <a:solidFill>
                    <a:srgbClr val="000000"/>
                  </a:solidFill>
                  <a:latin typeface="American Typewriter"/>
                </a:rPr>
                <a:t>’</a:t>
              </a:r>
              <a:r>
                <a:rPr b="1" lang="en-US" sz="3200" spc="-1" strike="noStrike">
                  <a:solidFill>
                    <a:srgbClr val="000000"/>
                  </a:solidFill>
                  <a:latin typeface="American Typewriter"/>
                </a:rPr>
                <a:t>s aim is to help humankind improve their moral and intellectual progression.</a:t>
              </a:r>
              <a:r>
                <a:rPr b="1" lang="ja-JP" sz="3200" spc="-1" strike="noStrike">
                  <a:solidFill>
                    <a:srgbClr val="000000"/>
                  </a:solidFill>
                  <a:latin typeface="American Typewriter"/>
                </a:rPr>
                <a:t>”</a:t>
              </a:r>
              <a:endParaRPr b="0" lang="en-GB" sz="3200" spc="-1" strike="noStrike">
                <a:solidFill>
                  <a:srgbClr val="ffffff"/>
                </a:solidFill>
                <a:latin typeface="Tahoma"/>
              </a:endParaRPr>
            </a:p>
            <a:p>
              <a:pPr marL="343080" indent="-343080" algn="ctr">
                <a:lnSpc>
                  <a:spcPct val="10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3200" spc="-1" strike="noStrike">
                <a:solidFill>
                  <a:srgbClr val="ffffff"/>
                </a:solidFill>
                <a:latin typeface="Tahoma"/>
              </a:endParaRPr>
            </a:p>
          </p:txBody>
        </p:sp>
        <p:sp>
          <p:nvSpPr>
            <p:cNvPr id="270" name="Text Box 9"/>
            <p:cNvSpPr/>
            <p:nvPr/>
          </p:nvSpPr>
          <p:spPr>
            <a:xfrm>
              <a:off x="838080" y="6431040"/>
              <a:ext cx="2895840" cy="27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pc="-1" strike="noStrike">
                  <a:solidFill>
                    <a:srgbClr val="000000"/>
                  </a:solidFill>
                  <a:latin typeface="American Typewriter"/>
                </a:rPr>
                <a:t>The Spirits</a:t>
              </a:r>
              <a:r>
                <a:rPr b="1" i="1" lang="ja-JP" sz="1200" spc="-1" strike="noStrike">
                  <a:solidFill>
                    <a:srgbClr val="000000"/>
                  </a:solidFill>
                  <a:latin typeface="American Typewriter"/>
                </a:rPr>
                <a:t>’</a:t>
              </a:r>
              <a:r>
                <a:rPr b="1" i="1" lang="en-US" sz="1200" spc="-1" strike="noStrike">
                  <a:solidFill>
                    <a:srgbClr val="000000"/>
                  </a:solidFill>
                  <a:latin typeface="American Typewriter"/>
                </a:rPr>
                <a:t> Book</a:t>
              </a:r>
              <a:r>
                <a:rPr b="1" lang="en-US" sz="1200" spc="-1" strike="noStrike">
                  <a:solidFill>
                    <a:srgbClr val="000000"/>
                  </a:solidFill>
                  <a:latin typeface="American Typewriter"/>
                </a:rPr>
                <a:t>, question 799</a:t>
              </a:r>
              <a:endParaRPr b="0" lang="en-GB" sz="1200" spc="-1" strike="noStrike">
                <a:solidFill>
                  <a:srgbClr val="ffffff"/>
                </a:solidFill>
                <a:latin typeface="Tahoma"/>
              </a:endParaRPr>
            </a:p>
          </p:txBody>
        </p:sp>
      </p:grpSp>
    </p:spTree>
  </p:cSld>
  <p:transition>
    <p:comb dir="horz"/>
  </p:transition>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71" name="Group 9"/>
          <p:cNvGrpSpPr/>
          <p:nvPr/>
        </p:nvGrpSpPr>
        <p:grpSpPr>
          <a:xfrm>
            <a:off x="0" y="0"/>
            <a:ext cx="9144000" cy="6858000"/>
            <a:chOff x="0" y="0"/>
            <a:chExt cx="9144000" cy="6858000"/>
          </a:xfrm>
        </p:grpSpPr>
        <p:pic>
          <p:nvPicPr>
            <p:cNvPr id="272" name="Picture 2" descr="AK Ingles exposicao PAG12 A4"/>
            <p:cNvPicPr/>
            <p:nvPr/>
          </p:nvPicPr>
          <p:blipFill>
            <a:blip r:embed="rId1"/>
            <a:stretch/>
          </p:blipFill>
          <p:spPr>
            <a:xfrm>
              <a:off x="0" y="0"/>
              <a:ext cx="9144000" cy="6840720"/>
            </a:xfrm>
            <a:prstGeom prst="rect">
              <a:avLst/>
            </a:prstGeom>
            <a:ln w="0">
              <a:noFill/>
            </a:ln>
          </p:spPr>
        </p:pic>
        <p:sp>
          <p:nvSpPr>
            <p:cNvPr id="273" name="Rectangle 3"/>
            <p:cNvSpPr/>
            <p:nvPr/>
          </p:nvSpPr>
          <p:spPr>
            <a:xfrm>
              <a:off x="838080" y="685800"/>
              <a:ext cx="7620120" cy="5715000"/>
            </a:xfrm>
            <a:prstGeom prst="rect">
              <a:avLst/>
            </a:prstGeom>
            <a:solidFill>
              <a:srgbClr val="c0c0c0"/>
            </a:solidFill>
            <a:ln w="0">
              <a:noFill/>
            </a:ln>
          </p:spPr>
          <p:style>
            <a:lnRef idx="0"/>
            <a:fillRef idx="0"/>
            <a:effectRef idx="0"/>
            <a:fontRef idx="minor"/>
          </p:style>
        </p:sp>
        <p:sp>
          <p:nvSpPr>
            <p:cNvPr id="274" name="Rectangle 4"/>
            <p:cNvSpPr/>
            <p:nvPr/>
          </p:nvSpPr>
          <p:spPr>
            <a:xfrm>
              <a:off x="0" y="0"/>
              <a:ext cx="9144000" cy="685800"/>
            </a:xfrm>
            <a:prstGeom prst="rect">
              <a:avLst/>
            </a:prstGeom>
            <a:solidFill>
              <a:srgbClr val="74b493"/>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4389480"/>
                  <a:tab algn="l" pos="8778960"/>
                </a:tabLst>
              </a:pPr>
              <a:r>
                <a:rPr b="1" lang="en-US" sz="3200" spc="-1" strike="noStrike">
                  <a:solidFill>
                    <a:srgbClr val="ffffff"/>
                  </a:solidFill>
                  <a:latin typeface="Arial"/>
                </a:rPr>
                <a:t>Books written by Allan Kardec</a:t>
              </a:r>
              <a:endParaRPr b="0" lang="en-GB" sz="3200" spc="-1" strike="noStrike">
                <a:solidFill>
                  <a:srgbClr val="ffffff"/>
                </a:solidFill>
                <a:latin typeface="Tahoma"/>
              </a:endParaRPr>
            </a:p>
          </p:txBody>
        </p:sp>
        <p:sp>
          <p:nvSpPr>
            <p:cNvPr id="275" name="Rectangle 5"/>
            <p:cNvSpPr/>
            <p:nvPr/>
          </p:nvSpPr>
          <p:spPr>
            <a:xfrm>
              <a:off x="8534520" y="6019920"/>
              <a:ext cx="604800" cy="838080"/>
            </a:xfrm>
            <a:prstGeom prst="rect">
              <a:avLst/>
            </a:prstGeom>
            <a:solidFill>
              <a:srgbClr val="74b493"/>
            </a:solidFill>
            <a:ln w="0">
              <a:noFill/>
            </a:ln>
          </p:spPr>
          <p:style>
            <a:lnRef idx="0"/>
            <a:fillRef idx="0"/>
            <a:effectRef idx="0"/>
            <a:fontRef idx="minor"/>
          </p:style>
        </p:sp>
      </p:grpSp>
      <p:pic>
        <p:nvPicPr>
          <p:cNvPr id="276" name="Picture 6" descr="kardec15"/>
          <p:cNvPicPr/>
          <p:nvPr/>
        </p:nvPicPr>
        <p:blipFill>
          <a:blip r:embed="rId2"/>
          <a:stretch/>
        </p:blipFill>
        <p:spPr>
          <a:xfrm>
            <a:off x="876240" y="762120"/>
            <a:ext cx="1257480" cy="1600200"/>
          </a:xfrm>
          <a:prstGeom prst="rect">
            <a:avLst/>
          </a:prstGeom>
          <a:ln w="0">
            <a:noFill/>
          </a:ln>
        </p:spPr>
      </p:pic>
      <p:sp>
        <p:nvSpPr>
          <p:cNvPr id="277" name="Rectangle 8"/>
          <p:cNvSpPr/>
          <p:nvPr/>
        </p:nvSpPr>
        <p:spPr>
          <a:xfrm>
            <a:off x="2209680" y="685800"/>
            <a:ext cx="6400800" cy="5562720"/>
          </a:xfrm>
          <a:prstGeom prst="rect">
            <a:avLst/>
          </a:prstGeom>
          <a:noFill/>
          <a:ln w="0">
            <a:noFill/>
          </a:ln>
        </p:spPr>
        <p:style>
          <a:lnRef idx="0"/>
          <a:fillRef idx="0"/>
          <a:effectRef idx="0"/>
          <a:fontRef idx="minor"/>
        </p:style>
        <p:txBody>
          <a:bodyPr lIns="90000" rIns="90000" tIns="46800" bIns="46800" anchor="t">
            <a:noAutofit/>
          </a:bodyPr>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Le Livre des Esprits, 1ère édition - </a:t>
            </a:r>
            <a:r>
              <a:rPr b="0" lang="fr-FR" sz="1100" spc="-1" strike="noStrike">
                <a:solidFill>
                  <a:srgbClr val="000000"/>
                </a:solidFill>
                <a:latin typeface="Tahoma"/>
              </a:rPr>
              <a:t>18/04/1857);</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Revue Spirite: </a:t>
            </a:r>
            <a:r>
              <a:rPr b="0" lang="fr-FR" sz="1100" spc="-1" strike="noStrike">
                <a:solidFill>
                  <a:srgbClr val="000000"/>
                </a:solidFill>
                <a:latin typeface="Tahoma"/>
              </a:rPr>
              <a:t>01/04/1858);</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Instruction Pratique sur les Manifestations Spirites, édition unique - </a:t>
            </a:r>
            <a:r>
              <a:rPr b="0" lang="fr-FR" sz="1100" spc="-1" strike="noStrike">
                <a:solidFill>
                  <a:srgbClr val="000000"/>
                </a:solidFill>
                <a:latin typeface="Tahoma"/>
              </a:rPr>
              <a:t>1858;</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Revue Spirite:</a:t>
            </a:r>
            <a:r>
              <a:rPr b="0" lang="fr-FR" sz="1100" spc="-1" strike="noStrike">
                <a:solidFill>
                  <a:srgbClr val="000000"/>
                </a:solidFill>
                <a:latin typeface="Tahoma"/>
              </a:rPr>
              <a:t> 01/01/1859);</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Qu'est-ce que le Spiritisme </a:t>
            </a:r>
            <a:r>
              <a:rPr b="0" lang="fr-FR" sz="1100" spc="-1" strike="noStrike">
                <a:solidFill>
                  <a:srgbClr val="000000"/>
                </a:solidFill>
                <a:latin typeface="Tahoma"/>
              </a:rPr>
              <a:t>– from 08/1859 to 02/1861 </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Revue Spirite:</a:t>
            </a:r>
            <a:r>
              <a:rPr b="0" lang="fr-FR" sz="1100" spc="-1" strike="noStrike">
                <a:solidFill>
                  <a:srgbClr val="000000"/>
                </a:solidFill>
                <a:latin typeface="Tahoma"/>
              </a:rPr>
              <a:t> 01/1860 </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Lettre sur le Spiritisme - </a:t>
            </a:r>
            <a:r>
              <a:rPr b="0" lang="fr-FR" sz="1100" spc="-1" strike="noStrike">
                <a:solidFill>
                  <a:srgbClr val="000000"/>
                </a:solidFill>
                <a:latin typeface="Tahoma"/>
              </a:rPr>
              <a:t>09/1860</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Revue Spirite: année 1861 </a:t>
            </a:r>
            <a:r>
              <a:rPr b="0" lang="fr-FR" sz="1100" spc="-1" strike="noStrike">
                <a:solidFill>
                  <a:srgbClr val="000000"/>
                </a:solidFill>
                <a:latin typeface="Tahoma"/>
              </a:rPr>
              <a:t> </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Le Livre des Médiums </a:t>
            </a:r>
            <a:r>
              <a:rPr b="0" lang="fr-FR" sz="1100" spc="-1" strike="noStrike">
                <a:solidFill>
                  <a:srgbClr val="000000"/>
                </a:solidFill>
                <a:latin typeface="Tahoma"/>
              </a:rPr>
              <a:t>- 15/01/1861 </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Revue Spirite: </a:t>
            </a:r>
            <a:r>
              <a:rPr b="0" lang="fr-FR" sz="1100" spc="-1" strike="noStrike">
                <a:solidFill>
                  <a:srgbClr val="000000"/>
                </a:solidFill>
                <a:latin typeface="Tahoma"/>
              </a:rPr>
              <a:t>01/01/1862;</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Le Spiritisme a sa plus simple expression </a:t>
            </a:r>
            <a:r>
              <a:rPr b="0" lang="fr-FR" sz="1100" spc="-1" strike="noStrike">
                <a:solidFill>
                  <a:srgbClr val="000000"/>
                </a:solidFill>
                <a:latin typeface="Tahoma"/>
              </a:rPr>
              <a:t>- 15/01/1862</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Réponse à l'adresse des Spirites Lyonnais à l'occasion de la nouvelle année </a:t>
            </a:r>
            <a:r>
              <a:rPr b="0" lang="fr-FR" sz="1100" spc="-1" strike="noStrike">
                <a:solidFill>
                  <a:srgbClr val="000000"/>
                </a:solidFill>
                <a:latin typeface="Tahoma"/>
              </a:rPr>
              <a:t>(02/1862); </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Voyage Spirite en 1862 - </a:t>
            </a:r>
            <a:r>
              <a:rPr b="0" lang="fr-FR" sz="1100" spc="-1" strike="noStrike">
                <a:solidFill>
                  <a:srgbClr val="000000"/>
                </a:solidFill>
                <a:latin typeface="Tahoma"/>
              </a:rPr>
              <a:t>(12/1862</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Revue Spirite: année 1863 </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Revue Spirite: année 1864 </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Imitation de L'Évangile selon le Spiritisme </a:t>
            </a:r>
            <a:r>
              <a:rPr b="0" lang="fr-FR" sz="1100" spc="-1" strike="noStrike">
                <a:solidFill>
                  <a:srgbClr val="000000"/>
                </a:solidFill>
                <a:latin typeface="Tahoma"/>
              </a:rPr>
              <a:t>- 06/04/1864</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Résumé de la Loi des Phénomènes Spirites - </a:t>
            </a:r>
            <a:r>
              <a:rPr b="0" lang="fr-FR" sz="1100" spc="-1" strike="noStrike">
                <a:solidFill>
                  <a:srgbClr val="000000"/>
                </a:solidFill>
                <a:latin typeface="Tahoma"/>
              </a:rPr>
              <a:t>04/1864</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Auto-da-fé de Barcelone, reprografia [conjunto de técnicas que permitem reproduzir um documento] editada por Kardec</a:t>
            </a:r>
            <a:r>
              <a:rPr b="0" lang="fr-FR" sz="1100" spc="-1" strike="noStrike">
                <a:solidFill>
                  <a:srgbClr val="000000"/>
                </a:solidFill>
                <a:latin typeface="Tahoma"/>
              </a:rPr>
              <a:t> (12/1864)</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Revue Spirite: année 1865 </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Le Ciel et l'Enfer ou La Justice Divine selon le Spiritisme </a:t>
            </a:r>
            <a:r>
              <a:rPr b="0" lang="fr-FR" sz="1100" spc="-1" strike="noStrike">
                <a:solidFill>
                  <a:srgbClr val="000000"/>
                </a:solidFill>
                <a:latin typeface="Tahoma"/>
              </a:rPr>
              <a:t>- 01/08/1865</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Revue Spirite: année 1866 </a:t>
            </a:r>
            <a:r>
              <a:rPr b="0" lang="fr-FR" sz="1100" spc="-1" strike="noStrike">
                <a:solidFill>
                  <a:srgbClr val="000000"/>
                </a:solidFill>
                <a:latin typeface="Tahoma"/>
              </a:rPr>
              <a:t>– </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Recueil de priéres spirites (Coleção de Preces Espíritas) - 1866</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Revue Spirite: année 1867 </a:t>
            </a:r>
            <a:r>
              <a:rPr b="0" lang="fr-FR" sz="1100" spc="-1" strike="noStrike">
                <a:solidFill>
                  <a:srgbClr val="000000"/>
                </a:solidFill>
                <a:latin typeface="Tahoma"/>
              </a:rPr>
              <a:t>– </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Étude sur la Poésie Médianimique </a:t>
            </a:r>
            <a:r>
              <a:rPr b="0" lang="fr-FR" sz="1100" spc="-1" strike="noStrike">
                <a:solidFill>
                  <a:srgbClr val="000000"/>
                </a:solidFill>
                <a:latin typeface="Tahoma"/>
              </a:rPr>
              <a:t>(Estudo sobre a Poesia Medianímica - 01/1867</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Revue Spirite: année 1868 </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La Genèse, les Miracles et les Prédictions selon le Spiritisme - 06/01/1868</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Caractère de la Révelation Spirite </a:t>
            </a:r>
            <a:r>
              <a:rPr b="0" lang="fr-FR" sz="1100" spc="-1" strike="noStrike">
                <a:solidFill>
                  <a:srgbClr val="000000"/>
                </a:solidFill>
                <a:latin typeface="Tahoma"/>
              </a:rPr>
              <a:t>- 02/1868</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Revue Spirite: année 1869 </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Catalogue Raisonné des Ouvrages pouvant servir à fonder une Bibliothèque Spirite - </a:t>
            </a:r>
            <a:r>
              <a:rPr b="0" lang="fr-FR" sz="1100" spc="-1" strike="noStrike">
                <a:solidFill>
                  <a:srgbClr val="000000"/>
                </a:solidFill>
                <a:latin typeface="Tahoma"/>
              </a:rPr>
              <a:t>03/1869</a:t>
            </a:r>
            <a:endParaRPr b="0" lang="en-GB" sz="1100" spc="-1" strike="noStrike">
              <a:solidFill>
                <a:srgbClr val="ffffff"/>
              </a:solidFill>
              <a:latin typeface="Tahoma"/>
            </a:endParaRPr>
          </a:p>
          <a:p>
            <a:pPr marL="228600" indent="-228600">
              <a:buClr>
                <a:srgbClr val="000000"/>
              </a:buClr>
              <a:buFont typeface="Tahom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fr-FR" sz="1100" spc="-1" strike="noStrike">
                <a:solidFill>
                  <a:srgbClr val="000000"/>
                </a:solidFill>
                <a:latin typeface="Tahoma"/>
              </a:rPr>
              <a:t>Oeuvres Posthumes - </a:t>
            </a:r>
            <a:r>
              <a:rPr b="0" lang="fr-FR" sz="1100" spc="-1" strike="noStrike">
                <a:solidFill>
                  <a:srgbClr val="000000"/>
                </a:solidFill>
                <a:latin typeface="Tahoma"/>
              </a:rPr>
              <a:t>1890</a:t>
            </a:r>
            <a:endParaRPr b="0" lang="en-GB" sz="1100" spc="-1" strike="noStrike">
              <a:solidFill>
                <a:srgbClr val="ffffff"/>
              </a:solidFill>
              <a:latin typeface="Tahoma"/>
            </a:endParaRPr>
          </a:p>
        </p:txBody>
      </p:sp>
    </p:spTree>
  </p:cSld>
  <p:transition>
    <p:comb dir="horz"/>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 Box 7"/>
          <p:cNvSpPr/>
          <p:nvPr/>
        </p:nvSpPr>
        <p:spPr>
          <a:xfrm>
            <a:off x="838080" y="6400800"/>
            <a:ext cx="4496040" cy="2746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grpSp>
        <p:nvGrpSpPr>
          <p:cNvPr id="110" name="Group 14"/>
          <p:cNvGrpSpPr/>
          <p:nvPr/>
        </p:nvGrpSpPr>
        <p:grpSpPr>
          <a:xfrm>
            <a:off x="0" y="0"/>
            <a:ext cx="9144000" cy="6858000"/>
            <a:chOff x="0" y="0"/>
            <a:chExt cx="9144000" cy="6858000"/>
          </a:xfrm>
        </p:grpSpPr>
        <p:pic>
          <p:nvPicPr>
            <p:cNvPr id="111" name="Picture 2" descr="AK Ingles exposicao PAG12 A4"/>
            <p:cNvPicPr/>
            <p:nvPr/>
          </p:nvPicPr>
          <p:blipFill>
            <a:blip r:embed="rId1"/>
            <a:stretch/>
          </p:blipFill>
          <p:spPr>
            <a:xfrm>
              <a:off x="0" y="0"/>
              <a:ext cx="9144000" cy="6840360"/>
            </a:xfrm>
            <a:prstGeom prst="rect">
              <a:avLst/>
            </a:prstGeom>
            <a:ln w="0">
              <a:noFill/>
            </a:ln>
          </p:spPr>
        </p:pic>
        <p:sp>
          <p:nvSpPr>
            <p:cNvPr id="112" name="Rectangle 3"/>
            <p:cNvSpPr/>
            <p:nvPr/>
          </p:nvSpPr>
          <p:spPr>
            <a:xfrm>
              <a:off x="838080" y="685800"/>
              <a:ext cx="7620120" cy="5715000"/>
            </a:xfrm>
            <a:prstGeom prst="rect">
              <a:avLst/>
            </a:prstGeom>
            <a:solidFill>
              <a:srgbClr val="c0c0c0"/>
            </a:solidFill>
            <a:ln w="0">
              <a:noFill/>
            </a:ln>
          </p:spPr>
          <p:style>
            <a:lnRef idx="0"/>
            <a:fillRef idx="0"/>
            <a:effectRef idx="0"/>
            <a:fontRef idx="minor"/>
          </p:style>
        </p:sp>
        <p:sp>
          <p:nvSpPr>
            <p:cNvPr id="113" name="Rectangle 4"/>
            <p:cNvSpPr/>
            <p:nvPr/>
          </p:nvSpPr>
          <p:spPr>
            <a:xfrm>
              <a:off x="0" y="0"/>
              <a:ext cx="9144000" cy="685800"/>
            </a:xfrm>
            <a:prstGeom prst="rect">
              <a:avLst/>
            </a:prstGeom>
            <a:solidFill>
              <a:srgbClr val="74b493"/>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4389480"/>
                  <a:tab algn="l" pos="8778960"/>
                </a:tabLst>
              </a:pPr>
              <a:r>
                <a:rPr b="1" lang="en-US" sz="2800" spc="-1" strike="noStrike">
                  <a:solidFill>
                    <a:srgbClr val="ffffff"/>
                  </a:solidFill>
                  <a:latin typeface="Arial"/>
                </a:rPr>
                <a:t>Psychography</a:t>
              </a:r>
              <a:endParaRPr b="0" lang="en-GB" sz="2800" spc="-1" strike="noStrike">
                <a:solidFill>
                  <a:srgbClr val="ffffff"/>
                </a:solidFill>
                <a:latin typeface="Tahoma"/>
              </a:endParaRPr>
            </a:p>
          </p:txBody>
        </p:sp>
        <p:sp>
          <p:nvSpPr>
            <p:cNvPr id="114" name="Rectangle 5"/>
            <p:cNvSpPr/>
            <p:nvPr/>
          </p:nvSpPr>
          <p:spPr>
            <a:xfrm>
              <a:off x="8534520" y="6019920"/>
              <a:ext cx="604800" cy="838080"/>
            </a:xfrm>
            <a:prstGeom prst="rect">
              <a:avLst/>
            </a:prstGeom>
            <a:solidFill>
              <a:srgbClr val="74b493"/>
            </a:solidFill>
            <a:ln w="0">
              <a:noFill/>
            </a:ln>
          </p:spPr>
          <p:style>
            <a:lnRef idx="0"/>
            <a:fillRef idx="0"/>
            <a:effectRef idx="0"/>
            <a:fontRef idx="minor"/>
          </p:style>
        </p:sp>
        <p:pic>
          <p:nvPicPr>
            <p:cNvPr id="115" name="Picture 11" descr="1"/>
            <p:cNvPicPr/>
            <p:nvPr/>
          </p:nvPicPr>
          <p:blipFill>
            <a:blip r:embed="rId2"/>
            <a:stretch/>
          </p:blipFill>
          <p:spPr>
            <a:xfrm>
              <a:off x="6027840" y="685800"/>
              <a:ext cx="2430360" cy="2666880"/>
            </a:xfrm>
            <a:prstGeom prst="rect">
              <a:avLst/>
            </a:prstGeom>
            <a:ln w="0">
              <a:noFill/>
            </a:ln>
          </p:spPr>
        </p:pic>
        <p:sp>
          <p:nvSpPr>
            <p:cNvPr id="116" name="Rectangle 12"/>
            <p:cNvSpPr/>
            <p:nvPr/>
          </p:nvSpPr>
          <p:spPr>
            <a:xfrm>
              <a:off x="533520" y="685800"/>
              <a:ext cx="5638680" cy="31240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000000"/>
                  </a:solidFill>
                  <a:latin typeface="American Typewriter"/>
                </a:rPr>
                <a:t>    </a:t>
              </a:r>
              <a:r>
                <a:rPr b="0" lang="en-US" sz="2400" spc="-1" strike="noStrike">
                  <a:solidFill>
                    <a:srgbClr val="000000"/>
                  </a:solidFill>
                  <a:latin typeface="American Typewriter"/>
                </a:rPr>
                <a:t>At first, Kardec used a new mechanism called a basket-spinning top; it was a basket with a pencil in the center. This tool was used to receive the answers from the spirits about the reasons for the communications and the new teachings. </a:t>
              </a:r>
              <a:endParaRPr b="0" lang="en-GB" sz="2400" spc="-1" strike="noStrike">
                <a:solidFill>
                  <a:srgbClr val="ffffff"/>
                </a:solidFill>
                <a:latin typeface="Tahoma"/>
              </a:endParaRPr>
            </a:p>
          </p:txBody>
        </p:sp>
      </p:grpSp>
      <p:grpSp>
        <p:nvGrpSpPr>
          <p:cNvPr id="117" name="Group 16"/>
          <p:cNvGrpSpPr/>
          <p:nvPr/>
        </p:nvGrpSpPr>
        <p:grpSpPr>
          <a:xfrm>
            <a:off x="838080" y="4038480"/>
            <a:ext cx="7620120" cy="1981440"/>
            <a:chOff x="838080" y="4038480"/>
            <a:chExt cx="7620120" cy="1981440"/>
          </a:xfrm>
        </p:grpSpPr>
        <p:sp>
          <p:nvSpPr>
            <p:cNvPr id="118" name="Rectangle 13"/>
            <p:cNvSpPr/>
            <p:nvPr/>
          </p:nvSpPr>
          <p:spPr>
            <a:xfrm>
              <a:off x="3429000" y="4114800"/>
              <a:ext cx="5029200" cy="1905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000000"/>
                  </a:solidFill>
                  <a:latin typeface="American Typewriter"/>
                </a:rPr>
                <a:t>    </a:t>
              </a:r>
              <a:r>
                <a:rPr b="0" lang="en-US" sz="2400" spc="-1" strike="noStrike">
                  <a:solidFill>
                    <a:srgbClr val="000000"/>
                  </a:solidFill>
                  <a:latin typeface="American Typewriter"/>
                </a:rPr>
                <a:t>Julie and Caroline Baudin, two adolescents of 14 and 16 years of age respectively, were the mediums Kardec used more often in the beginning.</a:t>
              </a:r>
              <a:endParaRPr b="0" lang="en-GB" sz="2400" spc="-1" strike="noStrike">
                <a:solidFill>
                  <a:srgbClr val="ffffff"/>
                </a:solidFill>
                <a:latin typeface="Tahoma"/>
              </a:endParaRPr>
            </a:p>
          </p:txBody>
        </p:sp>
        <p:pic>
          <p:nvPicPr>
            <p:cNvPr id="119" name="Picture 15" descr="imageP9M"/>
            <p:cNvPicPr/>
            <p:nvPr/>
          </p:nvPicPr>
          <p:blipFill>
            <a:blip r:embed="rId3"/>
            <a:stretch/>
          </p:blipFill>
          <p:spPr>
            <a:xfrm>
              <a:off x="838080" y="4038480"/>
              <a:ext cx="2627280" cy="1971720"/>
            </a:xfrm>
            <a:prstGeom prst="rect">
              <a:avLst/>
            </a:prstGeom>
            <a:ln w="0">
              <a:noFill/>
            </a:ln>
          </p:spPr>
        </p:pic>
      </p:grpSp>
    </p:spTree>
  </p:cSld>
  <p:transition>
    <p:comb dir="horz"/>
  </p:transition>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1">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 name="Picture 2" descr="AK Ingles exposicao PAG12 A4"/>
          <p:cNvPicPr/>
          <p:nvPr/>
        </p:nvPicPr>
        <p:blipFill>
          <a:blip r:embed="rId1"/>
          <a:stretch/>
        </p:blipFill>
        <p:spPr>
          <a:xfrm>
            <a:off x="0" y="0"/>
            <a:ext cx="9144000" cy="6840360"/>
          </a:xfrm>
          <a:prstGeom prst="rect">
            <a:avLst/>
          </a:prstGeom>
          <a:ln w="0">
            <a:noFill/>
          </a:ln>
        </p:spPr>
      </p:pic>
      <p:sp>
        <p:nvSpPr>
          <p:cNvPr id="121" name="Rectangle 3"/>
          <p:cNvSpPr/>
          <p:nvPr/>
        </p:nvSpPr>
        <p:spPr>
          <a:xfrm>
            <a:off x="838080" y="685800"/>
            <a:ext cx="7620120" cy="5715000"/>
          </a:xfrm>
          <a:prstGeom prst="rect">
            <a:avLst/>
          </a:prstGeom>
          <a:solidFill>
            <a:srgbClr val="c0c0c0"/>
          </a:solidFill>
          <a:ln w="0">
            <a:noFill/>
          </a:ln>
        </p:spPr>
        <p:style>
          <a:lnRef idx="0"/>
          <a:fillRef idx="0"/>
          <a:effectRef idx="0"/>
          <a:fontRef idx="minor"/>
        </p:style>
      </p:sp>
      <p:sp>
        <p:nvSpPr>
          <p:cNvPr id="122" name="Rectangle 4"/>
          <p:cNvSpPr/>
          <p:nvPr/>
        </p:nvSpPr>
        <p:spPr>
          <a:xfrm>
            <a:off x="0" y="0"/>
            <a:ext cx="9144000" cy="685800"/>
          </a:xfrm>
          <a:prstGeom prst="rect">
            <a:avLst/>
          </a:prstGeom>
          <a:solidFill>
            <a:srgbClr val="74b493"/>
          </a:solidFill>
          <a:ln w="0">
            <a:noFill/>
          </a:ln>
        </p:spPr>
        <p:style>
          <a:lnRef idx="0"/>
          <a:fillRef idx="0"/>
          <a:effectRef idx="0"/>
          <a:fontRef idx="minor"/>
        </p:style>
        <p:txBody>
          <a:bodyPr wrap="none" lIns="90000" rIns="90000" tIns="46800" bIns="46800" anchor="ctr">
            <a:noAutofit/>
          </a:bodyPr>
          <a:p>
            <a:pPr>
              <a:lnSpc>
                <a:spcPct val="100000"/>
              </a:lnSpc>
              <a:tabLst>
                <a:tab algn="l" pos="0"/>
                <a:tab algn="l" pos="4389480"/>
                <a:tab algn="l" pos="8778960"/>
              </a:tabLst>
            </a:pPr>
            <a:r>
              <a:rPr b="1" lang="en-US" sz="2800" spc="-1" strike="noStrike">
                <a:solidFill>
                  <a:srgbClr val="ffffff"/>
                </a:solidFill>
                <a:latin typeface="Arial"/>
              </a:rPr>
              <a:t>                   </a:t>
            </a:r>
            <a:r>
              <a:rPr b="1" lang="en-US" sz="2800" spc="-1" strike="noStrike">
                <a:solidFill>
                  <a:srgbClr val="ffffff"/>
                </a:solidFill>
                <a:latin typeface="Arial"/>
              </a:rPr>
              <a:t>Indirect                           Direct </a:t>
            </a:r>
            <a:endParaRPr b="0" lang="en-GB" sz="2800" spc="-1" strike="noStrike">
              <a:solidFill>
                <a:srgbClr val="ffffff"/>
              </a:solidFill>
              <a:latin typeface="Tahoma"/>
            </a:endParaRPr>
          </a:p>
          <a:p>
            <a:pPr>
              <a:lnSpc>
                <a:spcPct val="80000"/>
              </a:lnSpc>
              <a:spcBef>
                <a:spcPts val="451"/>
              </a:spcBef>
              <a:tabLst>
                <a:tab algn="l" pos="0"/>
                <a:tab algn="l" pos="4389480"/>
                <a:tab algn="l" pos="8778960"/>
              </a:tabLst>
            </a:pPr>
            <a:r>
              <a:rPr b="0" i="1" lang="pt-BR" sz="1800" spc="-1" strike="noStrike">
                <a:solidFill>
                  <a:srgbClr val="ffffff"/>
                </a:solidFill>
                <a:latin typeface="Tahoma"/>
              </a:rPr>
              <a:t>             </a:t>
            </a:r>
            <a:r>
              <a:rPr b="0" i="1" lang="pt-BR" sz="1800" spc="-1" strike="noStrike">
                <a:solidFill>
                  <a:srgbClr val="ffffff"/>
                </a:solidFill>
                <a:latin typeface="Tahoma"/>
              </a:rPr>
              <a:t>BASKETS OR PLANCHETTES (OUIJA)                   HAND</a:t>
            </a:r>
            <a:endParaRPr b="0" lang="en-GB" sz="1800" spc="-1" strike="noStrike">
              <a:solidFill>
                <a:srgbClr val="ffffff"/>
              </a:solidFill>
              <a:latin typeface="Tahoma"/>
            </a:endParaRPr>
          </a:p>
        </p:txBody>
      </p:sp>
      <p:sp>
        <p:nvSpPr>
          <p:cNvPr id="123" name="Rectangle 5"/>
          <p:cNvSpPr/>
          <p:nvPr/>
        </p:nvSpPr>
        <p:spPr>
          <a:xfrm>
            <a:off x="8534520" y="6019920"/>
            <a:ext cx="604800" cy="838080"/>
          </a:xfrm>
          <a:prstGeom prst="rect">
            <a:avLst/>
          </a:prstGeom>
          <a:solidFill>
            <a:srgbClr val="74b493"/>
          </a:solidFill>
          <a:ln w="0">
            <a:noFill/>
          </a:ln>
        </p:spPr>
        <p:style>
          <a:lnRef idx="0"/>
          <a:fillRef idx="0"/>
          <a:effectRef idx="0"/>
          <a:fontRef idx="minor"/>
        </p:style>
      </p:sp>
      <p:sp>
        <p:nvSpPr>
          <p:cNvPr id="124" name="Text Box 7"/>
          <p:cNvSpPr/>
          <p:nvPr/>
        </p:nvSpPr>
        <p:spPr>
          <a:xfrm>
            <a:off x="838080" y="6400800"/>
            <a:ext cx="4496040" cy="2746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pic>
        <p:nvPicPr>
          <p:cNvPr id="125" name="Picture 18" descr="mso1F130"/>
          <p:cNvPicPr/>
          <p:nvPr/>
        </p:nvPicPr>
        <p:blipFill>
          <a:blip r:embed="rId2"/>
          <a:stretch/>
        </p:blipFill>
        <p:spPr>
          <a:xfrm>
            <a:off x="838080" y="914400"/>
            <a:ext cx="4114800" cy="4498920"/>
          </a:xfrm>
          <a:prstGeom prst="rect">
            <a:avLst/>
          </a:prstGeom>
          <a:ln w="0">
            <a:noFill/>
          </a:ln>
        </p:spPr>
      </p:pic>
      <p:sp>
        <p:nvSpPr>
          <p:cNvPr id="126" name="Text Box 25"/>
          <p:cNvSpPr/>
          <p:nvPr/>
        </p:nvSpPr>
        <p:spPr>
          <a:xfrm>
            <a:off x="838080" y="5408640"/>
            <a:ext cx="7620120" cy="916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9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2000" spc="-1" strike="noStrike">
                <a:solidFill>
                  <a:srgbClr val="000000"/>
                </a:solidFill>
                <a:latin typeface="American Typewriter"/>
              </a:rPr>
              <a:t>“</a:t>
            </a:r>
            <a:r>
              <a:rPr b="0" lang="pt-BR" sz="2000" spc="-1" strike="noStrike">
                <a:solidFill>
                  <a:srgbClr val="000000"/>
                </a:solidFill>
                <a:latin typeface="American Typewriter"/>
              </a:rPr>
              <a:t>(...) THE BASKET ITSELF DOES NOT BECOME INTELLIGENT BUT ONLY SERVES AS AN INSTRUMENT FOR AN INTELLIGENCE  ...” § The Mediums’ Book 157</a:t>
            </a:r>
            <a:endParaRPr b="0" lang="en-GB" sz="2000" spc="-1" strike="noStrike">
              <a:solidFill>
                <a:srgbClr val="ffffff"/>
              </a:solidFill>
              <a:latin typeface="Tahoma"/>
            </a:endParaRPr>
          </a:p>
        </p:txBody>
      </p:sp>
      <p:grpSp>
        <p:nvGrpSpPr>
          <p:cNvPr id="127" name="Group 27"/>
          <p:cNvGrpSpPr/>
          <p:nvPr/>
        </p:nvGrpSpPr>
        <p:grpSpPr>
          <a:xfrm>
            <a:off x="4952880" y="685800"/>
            <a:ext cx="3581640" cy="4943160"/>
            <a:chOff x="4952880" y="685800"/>
            <a:chExt cx="3581640" cy="4943160"/>
          </a:xfrm>
        </p:grpSpPr>
        <p:pic>
          <p:nvPicPr>
            <p:cNvPr id="128" name="Picture 19" descr="thumbnail"/>
            <p:cNvPicPr/>
            <p:nvPr/>
          </p:nvPicPr>
          <p:blipFill>
            <a:blip r:embed="rId3"/>
            <a:stretch/>
          </p:blipFill>
          <p:spPr>
            <a:xfrm>
              <a:off x="5086440" y="685800"/>
              <a:ext cx="3066840" cy="2643120"/>
            </a:xfrm>
            <a:prstGeom prst="rect">
              <a:avLst/>
            </a:prstGeom>
            <a:ln w="0">
              <a:noFill/>
            </a:ln>
          </p:spPr>
        </p:pic>
        <p:sp>
          <p:nvSpPr>
            <p:cNvPr id="129" name="Text Box 26"/>
            <p:cNvSpPr/>
            <p:nvPr/>
          </p:nvSpPr>
          <p:spPr>
            <a:xfrm>
              <a:off x="4952880" y="3400560"/>
              <a:ext cx="3581640" cy="2228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American Typewriter"/>
                </a:rPr>
                <a:t>In time, the basket-spinning top became less useful and the mediums</a:t>
              </a:r>
              <a:r>
                <a:rPr b="0" lang="ja-JP" sz="2000" spc="-1" strike="noStrike">
                  <a:solidFill>
                    <a:srgbClr val="000000"/>
                  </a:solidFill>
                  <a:latin typeface="American Typewriter"/>
                </a:rPr>
                <a:t>’</a:t>
              </a:r>
              <a:r>
                <a:rPr b="0" lang="en-US" sz="2000" spc="-1" strike="noStrike">
                  <a:solidFill>
                    <a:srgbClr val="000000"/>
                  </a:solidFill>
                  <a:latin typeface="American Typewriter"/>
                </a:rPr>
                <a:t> hands took its place - a phenomenon known as psychography. </a:t>
              </a:r>
              <a:endParaRPr b="0" lang="en-GB" sz="2000" spc="-1" strike="noStrike">
                <a:solidFill>
                  <a:srgbClr val="ffffff"/>
                </a:solidFill>
                <a:latin typeface="Tahoma"/>
              </a:endParaRPr>
            </a:p>
          </p:txBody>
        </p:sp>
      </p:grpSp>
    </p:spTree>
  </p:cSld>
  <p:transition>
    <p:comb dir="horz"/>
  </p:transition>
  <p:timing>
    <p:tnLst>
      <p:par>
        <p:cTn id="7" dur="indefinite" restart="never" nodeType="tmRoot">
          <p:childTnLst>
            <p:seq>
              <p:cTn id="8" dur="indefinite" nodeType="mainSeq">
                <p:childTnLst>
                  <p:par>
                    <p:cTn id="9" nodeType="clickEffect" fill="hold">
                      <p:stCondLst>
                        <p:cond delay="indefinite"/>
                      </p:stCondLst>
                      <p:childTnLst>
                        <p:par>
                          <p:cTn id="10" nodeType="withEffect" fill="hold">
                            <p:stCondLst>
                              <p:cond delay="0"/>
                            </p:stCondLst>
                            <p:childTnLst>
                              <p:par>
                                <p:cTn id="11" nodeType="clickEffect" fill="hold" presetClass="entr" presetID="1">
                                  <p:stCondLst>
                                    <p:cond delay="0"/>
                                  </p:stCondLst>
                                  <p:childTnLst>
                                    <p:set>
                                      <p:cBhvr>
                                        <p:cTn id="12" dur="1" fill="hold">
                                          <p:stCondLst>
                                            <p:cond delay="0"/>
                                          </p:stCondLst>
                                        </p:cTn>
                                        <p:tgtEl>
                                          <p:spTgt spid="125"/>
                                        </p:tgtEl>
                                        <p:attrNameLst>
                                          <p:attrName>style.visibility</p:attrName>
                                        </p:attrNameLst>
                                      </p:cBhvr>
                                      <p:to>
                                        <p:strVal val="visible"/>
                                      </p:to>
                                    </p:set>
                                  </p:childTnLst>
                                </p:cTn>
                              </p:par>
                            </p:childTnLst>
                          </p:cTn>
                        </p:par>
                      </p:childTnLst>
                    </p:cTn>
                  </p:par>
                  <p:par>
                    <p:cTn id="13" nodeType="clickEffect" fill="hold">
                      <p:stCondLst>
                        <p:cond delay="indefinite"/>
                      </p:stCondLst>
                      <p:childTnLst>
                        <p:par>
                          <p:cTn id="14" nodeType="withEffect" fill="hold">
                            <p:stCondLst>
                              <p:cond delay="0"/>
                            </p:stCondLst>
                            <p:childTnLst>
                              <p:par>
                                <p:cTn id="15" nodeType="clickEffect" fill="hold" presetClass="entr" presetID="1">
                                  <p:stCondLst>
                                    <p:cond delay="0"/>
                                  </p:stCondLst>
                                  <p:childTnLst>
                                    <p:set>
                                      <p:cBhvr>
                                        <p:cTn id="16"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30" name="Group 2"/>
          <p:cNvGrpSpPr/>
          <p:nvPr/>
        </p:nvGrpSpPr>
        <p:grpSpPr>
          <a:xfrm>
            <a:off x="0" y="0"/>
            <a:ext cx="9144000" cy="6840360"/>
            <a:chOff x="0" y="0"/>
            <a:chExt cx="9144000" cy="6840360"/>
          </a:xfrm>
        </p:grpSpPr>
        <p:pic>
          <p:nvPicPr>
            <p:cNvPr id="131" name="Picture 3" descr="AK Ingles exposicao PAG12 A4"/>
            <p:cNvPicPr/>
            <p:nvPr/>
          </p:nvPicPr>
          <p:blipFill>
            <a:blip r:embed="rId1"/>
            <a:stretch/>
          </p:blipFill>
          <p:spPr>
            <a:xfrm>
              <a:off x="0" y="0"/>
              <a:ext cx="9144000" cy="6840360"/>
            </a:xfrm>
            <a:prstGeom prst="rect">
              <a:avLst/>
            </a:prstGeom>
            <a:ln w="0">
              <a:noFill/>
            </a:ln>
          </p:spPr>
        </p:pic>
        <p:grpSp>
          <p:nvGrpSpPr>
            <p:cNvPr id="132" name="Group 4"/>
            <p:cNvGrpSpPr/>
            <p:nvPr/>
          </p:nvGrpSpPr>
          <p:grpSpPr>
            <a:xfrm>
              <a:off x="838080" y="685800"/>
              <a:ext cx="6705720" cy="5638680"/>
              <a:chOff x="838080" y="685800"/>
              <a:chExt cx="6705720" cy="5638680"/>
            </a:xfrm>
          </p:grpSpPr>
          <p:sp>
            <p:nvSpPr>
              <p:cNvPr id="133" name="Rectangle 5"/>
              <p:cNvSpPr/>
              <p:nvPr/>
            </p:nvSpPr>
            <p:spPr>
              <a:xfrm>
                <a:off x="838080" y="685800"/>
                <a:ext cx="6705720" cy="5638680"/>
              </a:xfrm>
              <a:prstGeom prst="rect">
                <a:avLst/>
              </a:prstGeom>
              <a:solidFill>
                <a:srgbClr val="c0c0c0"/>
              </a:solidFill>
              <a:ln w="0">
                <a:noFill/>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br/>
                <a:br/>
                <a:br/>
                <a:br/>
                <a:br/>
                <a:br/>
                <a:br/>
                <a:r>
                  <a:rPr b="0" lang="en-GB" sz="2800" spc="-1" strike="noStrike">
                    <a:solidFill>
                      <a:srgbClr val="000000"/>
                    </a:solidFill>
                    <a:latin typeface="American Typewriter"/>
                  </a:rPr>
                  <a:t>They asked Rivail to analyze and to organize over 50 notebooks of communications received by the mediums.</a:t>
                </a:r>
                <a:endParaRPr b="0" lang="en-GB" sz="2800" spc="-1" strike="noStrike">
                  <a:solidFill>
                    <a:srgbClr val="ffffff"/>
                  </a:solidFill>
                  <a:latin typeface="Tahoma"/>
                </a:endParaRPr>
              </a:p>
            </p:txBody>
          </p:sp>
          <p:pic>
            <p:nvPicPr>
              <p:cNvPr id="134" name="Picture 6" descr="x1piYkpqHC_35m2xB3HWkFD3442HxHrmPsM11me3TmPlqB5AWo9cumSoUP7HLBLfCseW6ObG_H7RAzr1aVRqYS8J10wMl0hJ7Jb281NNSdchEcogG-j1ivCNw"/>
              <p:cNvPicPr/>
              <p:nvPr/>
            </p:nvPicPr>
            <p:blipFill>
              <a:blip r:embed="rId2"/>
              <a:stretch/>
            </p:blipFill>
            <p:spPr>
              <a:xfrm>
                <a:off x="838080" y="685800"/>
                <a:ext cx="2340000" cy="3581280"/>
              </a:xfrm>
              <a:prstGeom prst="rect">
                <a:avLst/>
              </a:prstGeom>
              <a:ln w="0">
                <a:noFill/>
              </a:ln>
            </p:spPr>
          </p:pic>
          <p:sp>
            <p:nvSpPr>
              <p:cNvPr id="135" name="Rectangle 7"/>
              <p:cNvSpPr/>
              <p:nvPr/>
            </p:nvSpPr>
            <p:spPr>
              <a:xfrm>
                <a:off x="3048120" y="685800"/>
                <a:ext cx="4495680" cy="3581280"/>
              </a:xfrm>
              <a:prstGeom prst="rect">
                <a:avLst/>
              </a:prstGeom>
              <a:solidFill>
                <a:srgbClr val="c0c0c0"/>
              </a:solidFill>
              <a:ln w="0">
                <a:noFill/>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400" spc="-1" strike="noStrike">
                    <a:solidFill>
                      <a:srgbClr val="000000"/>
                    </a:solidFill>
                    <a:latin typeface="American Typewriter"/>
                  </a:rPr>
                  <a:t>Carlotti Friedrich</a:t>
                </a:r>
                <a:br/>
                <a:r>
                  <a:rPr b="1" lang="en-GB" sz="2400" spc="-1" strike="noStrike">
                    <a:solidFill>
                      <a:srgbClr val="000000"/>
                    </a:solidFill>
                    <a:latin typeface="American Typewriter"/>
                  </a:rPr>
                  <a:t>Tiedeman</a:t>
                </a:r>
                <a:r>
                  <a:rPr b="0" lang="en-GB" sz="2400" spc="-1" strike="noStrike">
                    <a:solidFill>
                      <a:srgbClr val="000000"/>
                    </a:solidFill>
                    <a:latin typeface="American Typewriter"/>
                  </a:rPr>
                  <a:t> - </a:t>
                </a:r>
                <a:r>
                  <a:rPr b="0" lang="en-GB" sz="2000" spc="-1" strike="noStrike">
                    <a:solidFill>
                      <a:srgbClr val="000000"/>
                    </a:solidFill>
                    <a:latin typeface="American Typewriter"/>
                  </a:rPr>
                  <a:t>Professor of Zoology and Anatomy at the Heidelberg</a:t>
                </a:r>
                <a:br/>
                <a:r>
                  <a:rPr b="1" lang="en-GB" sz="2400" spc="-1" strike="noStrike">
                    <a:solidFill>
                      <a:srgbClr val="000000"/>
                    </a:solidFill>
                    <a:latin typeface="American Typewriter"/>
                  </a:rPr>
                  <a:t>Rene Taillandier</a:t>
                </a:r>
                <a:r>
                  <a:rPr b="0" lang="en-GB" sz="2400" spc="-1" strike="noStrike">
                    <a:solidFill>
                      <a:srgbClr val="000000"/>
                    </a:solidFill>
                    <a:latin typeface="American Typewriter"/>
                  </a:rPr>
                  <a:t> </a:t>
                </a:r>
                <a:r>
                  <a:rPr b="0" lang="en-GB" sz="2000" spc="-1" strike="noStrike">
                    <a:solidFill>
                      <a:srgbClr val="000000"/>
                    </a:solidFill>
                    <a:latin typeface="American Typewriter"/>
                  </a:rPr>
                  <a:t>- Rivail’s student and member of the Science Academy</a:t>
                </a:r>
                <a:br/>
                <a:r>
                  <a:rPr b="1" lang="en-GB" sz="2400" spc="-1" strike="noStrike">
                    <a:solidFill>
                      <a:srgbClr val="000000"/>
                    </a:solidFill>
                    <a:latin typeface="American Typewriter"/>
                  </a:rPr>
                  <a:t>Victorien Sardou</a:t>
                </a:r>
                <a:r>
                  <a:rPr b="0" lang="en-GB" sz="2400" spc="-1" strike="noStrike">
                    <a:solidFill>
                      <a:srgbClr val="000000"/>
                    </a:solidFill>
                    <a:latin typeface="American Typewriter"/>
                  </a:rPr>
                  <a:t> - </a:t>
                </a:r>
                <a:r>
                  <a:rPr b="0" lang="en-GB" sz="2000" spc="-1" strike="noStrike">
                    <a:solidFill>
                      <a:srgbClr val="000000"/>
                    </a:solidFill>
                    <a:latin typeface="American Typewriter"/>
                  </a:rPr>
                  <a:t>Dramaturge Pictographic Medium</a:t>
                </a:r>
                <a:br/>
                <a:r>
                  <a:rPr b="1" lang="en-GB" sz="2400" spc="-1" strike="noStrike">
                    <a:solidFill>
                      <a:srgbClr val="000000"/>
                    </a:solidFill>
                    <a:latin typeface="American Typewriter"/>
                  </a:rPr>
                  <a:t>Camille Flammarion</a:t>
                </a:r>
                <a:r>
                  <a:rPr b="0" lang="en-GB" sz="2400" spc="-1" strike="noStrike">
                    <a:solidFill>
                      <a:srgbClr val="000000"/>
                    </a:solidFill>
                    <a:latin typeface="American Typewriter"/>
                  </a:rPr>
                  <a:t> – </a:t>
                </a:r>
                <a:br/>
                <a:r>
                  <a:rPr b="0" lang="en-GB" sz="2000" spc="-1" strike="noStrike">
                    <a:solidFill>
                      <a:srgbClr val="000000"/>
                    </a:solidFill>
                    <a:latin typeface="American Typewriter"/>
                  </a:rPr>
                  <a:t>Scientist/ Astrophysicist</a:t>
                </a:r>
                <a:r>
                  <a:rPr b="0" lang="en-GB" sz="2800" spc="-1" strike="noStrike">
                    <a:solidFill>
                      <a:srgbClr val="000000"/>
                    </a:solidFill>
                    <a:latin typeface="American Typewriter"/>
                  </a:rPr>
                  <a:t> </a:t>
                </a:r>
                <a:endParaRPr b="0" lang="en-GB" sz="2800" spc="-1" strike="noStrike">
                  <a:solidFill>
                    <a:srgbClr val="ffffff"/>
                  </a:solidFill>
                  <a:latin typeface="Tahoma"/>
                </a:endParaRPr>
              </a:p>
            </p:txBody>
          </p:sp>
        </p:grpSp>
      </p:grpSp>
      <p:sp>
        <p:nvSpPr>
          <p:cNvPr id="136" name="Rectangle 8"/>
          <p:cNvSpPr/>
          <p:nvPr/>
        </p:nvSpPr>
        <p:spPr>
          <a:xfrm>
            <a:off x="8453520" y="6019920"/>
            <a:ext cx="685800" cy="838080"/>
          </a:xfrm>
          <a:prstGeom prst="rect">
            <a:avLst/>
          </a:prstGeom>
          <a:solidFill>
            <a:srgbClr val="74b493"/>
          </a:solidFill>
          <a:ln w="0">
            <a:noFill/>
          </a:ln>
        </p:spPr>
        <p:style>
          <a:lnRef idx="0"/>
          <a:fillRef idx="0"/>
          <a:effectRef idx="0"/>
          <a:fontRef idx="minor"/>
        </p:style>
      </p:sp>
      <p:sp>
        <p:nvSpPr>
          <p:cNvPr id="137" name="Rectangle 9"/>
          <p:cNvSpPr/>
          <p:nvPr/>
        </p:nvSpPr>
        <p:spPr>
          <a:xfrm>
            <a:off x="0" y="0"/>
            <a:ext cx="3276720" cy="380880"/>
          </a:xfrm>
          <a:prstGeom prst="rect">
            <a:avLst/>
          </a:prstGeom>
          <a:solidFill>
            <a:srgbClr val="74b493"/>
          </a:solidFill>
          <a:ln w="0">
            <a:noFill/>
          </a:ln>
        </p:spPr>
        <p:style>
          <a:lnRef idx="0"/>
          <a:fillRef idx="0"/>
          <a:effectRef idx="0"/>
          <a:fontRef idx="minor"/>
        </p:style>
      </p:sp>
      <p:pic>
        <p:nvPicPr>
          <p:cNvPr id="138" name="Picture 10" descr="imageEFB"/>
          <p:cNvPicPr/>
          <p:nvPr/>
        </p:nvPicPr>
        <p:blipFill>
          <a:blip r:embed="rId3"/>
          <a:stretch/>
        </p:blipFill>
        <p:spPr>
          <a:xfrm>
            <a:off x="838080" y="685800"/>
            <a:ext cx="2232000" cy="3581280"/>
          </a:xfrm>
          <a:prstGeom prst="rect">
            <a:avLst/>
          </a:prstGeom>
          <a:ln w="0">
            <a:noFill/>
          </a:ln>
        </p:spPr>
      </p:pic>
    </p:spTree>
  </p:cSld>
  <p:transition>
    <p:comb dir="horz"/>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39" name="Group 5"/>
          <p:cNvGrpSpPr/>
          <p:nvPr/>
        </p:nvGrpSpPr>
        <p:grpSpPr>
          <a:xfrm>
            <a:off x="-12600" y="-27000"/>
            <a:ext cx="9156600" cy="6919920"/>
            <a:chOff x="-12600" y="-27000"/>
            <a:chExt cx="9156600" cy="6919920"/>
          </a:xfrm>
        </p:grpSpPr>
        <p:pic>
          <p:nvPicPr>
            <p:cNvPr id="140" name="Picture 9" descr="1"/>
            <p:cNvPicPr/>
            <p:nvPr/>
          </p:nvPicPr>
          <p:blipFill>
            <a:blip r:embed="rId1"/>
            <a:stretch/>
          </p:blipFill>
          <p:spPr>
            <a:xfrm>
              <a:off x="-12600" y="-27000"/>
              <a:ext cx="9156600" cy="6919920"/>
            </a:xfrm>
            <a:prstGeom prst="rect">
              <a:avLst/>
            </a:prstGeom>
            <a:ln w="0">
              <a:noFill/>
            </a:ln>
          </p:spPr>
        </p:pic>
        <p:pic>
          <p:nvPicPr>
            <p:cNvPr id="141" name="Picture 2" descr=""/>
            <p:cNvPicPr/>
            <p:nvPr/>
          </p:nvPicPr>
          <p:blipFill>
            <a:blip r:embed="rId2"/>
            <a:stretch/>
          </p:blipFill>
          <p:spPr>
            <a:xfrm>
              <a:off x="838080" y="658800"/>
              <a:ext cx="3429000" cy="3606840"/>
            </a:xfrm>
            <a:prstGeom prst="rect">
              <a:avLst/>
            </a:prstGeom>
            <a:ln w="0">
              <a:noFill/>
            </a:ln>
          </p:spPr>
        </p:pic>
      </p:grpSp>
    </p:spTree>
  </p:cSld>
  <p:transition>
    <p:comb dir="horz"/>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42" name="Group 2"/>
          <p:cNvGrpSpPr/>
          <p:nvPr/>
        </p:nvGrpSpPr>
        <p:grpSpPr>
          <a:xfrm>
            <a:off x="0" y="0"/>
            <a:ext cx="9144000" cy="6858000"/>
            <a:chOff x="0" y="0"/>
            <a:chExt cx="9144000" cy="6858000"/>
          </a:xfrm>
        </p:grpSpPr>
        <p:pic>
          <p:nvPicPr>
            <p:cNvPr id="143" name="Picture 3" descr="AK Ingles exposicao PAG12 A4"/>
            <p:cNvPicPr/>
            <p:nvPr/>
          </p:nvPicPr>
          <p:blipFill>
            <a:blip r:embed="rId1"/>
            <a:stretch/>
          </p:blipFill>
          <p:spPr>
            <a:xfrm>
              <a:off x="0" y="17640"/>
              <a:ext cx="9144000" cy="6840360"/>
            </a:xfrm>
            <a:prstGeom prst="rect">
              <a:avLst/>
            </a:prstGeom>
            <a:ln w="0">
              <a:noFill/>
            </a:ln>
          </p:spPr>
        </p:pic>
        <p:sp>
          <p:nvSpPr>
            <p:cNvPr id="144" name="Rectangle 4"/>
            <p:cNvSpPr/>
            <p:nvPr/>
          </p:nvSpPr>
          <p:spPr>
            <a:xfrm>
              <a:off x="838080" y="685800"/>
              <a:ext cx="6629400" cy="5715000"/>
            </a:xfrm>
            <a:prstGeom prst="rect">
              <a:avLst/>
            </a:prstGeom>
            <a:solidFill>
              <a:srgbClr val="c0c0c0"/>
            </a:solidFill>
            <a:ln w="0">
              <a:noFill/>
            </a:ln>
          </p:spPr>
          <p:style>
            <a:lnRef idx="0"/>
            <a:fillRef idx="0"/>
            <a:effectRef idx="0"/>
            <a:fontRef idx="minor"/>
          </p:style>
        </p:sp>
        <p:sp>
          <p:nvSpPr>
            <p:cNvPr id="145" name="Rectangle 5"/>
            <p:cNvSpPr/>
            <p:nvPr/>
          </p:nvSpPr>
          <p:spPr>
            <a:xfrm>
              <a:off x="762120" y="685800"/>
              <a:ext cx="6781680" cy="2362320"/>
            </a:xfrm>
            <a:prstGeom prst="rect">
              <a:avLst/>
            </a:prstGeom>
            <a:noFill/>
            <a:ln w="0">
              <a:noFill/>
            </a:ln>
          </p:spPr>
          <p:style>
            <a:lnRef idx="0"/>
            <a:fillRef idx="0"/>
            <a:effectRef idx="0"/>
            <a:fontRef idx="minor"/>
          </p:style>
          <p:txBody>
            <a:bodyPr lIns="90000" rIns="90000" tIns="46800" bIns="46800" anchor="t">
              <a:noAutofit/>
            </a:bodyPr>
            <a:p>
              <a:pPr marL="312840" indent="-304920">
                <a:lnSpc>
                  <a:spcPct val="93000"/>
                </a:lnSpc>
                <a:spcBef>
                  <a:spcPts val="499"/>
                </a:spcBef>
                <a:buClr>
                  <a:srgbClr val="ffcc00"/>
                </a:buClr>
                <a:buSzPct val="120000"/>
                <a:buFont typeface="American Typewriter"/>
                <a:buChar char="•"/>
                <a:tabLst>
                  <a:tab algn="l" pos="452520"/>
                  <a:tab algn="l" pos="909720"/>
                  <a:tab algn="l" pos="1366920"/>
                  <a:tab algn="l" pos="1824120"/>
                  <a:tab algn="l" pos="2281320"/>
                  <a:tab algn="l" pos="2738520"/>
                  <a:tab algn="l" pos="3195720"/>
                  <a:tab algn="l" pos="3652920"/>
                  <a:tab algn="l" pos="4110120"/>
                  <a:tab algn="l" pos="4567320"/>
                  <a:tab algn="l" pos="5024520"/>
                  <a:tab algn="l" pos="5481720"/>
                  <a:tab algn="l" pos="5938920"/>
                  <a:tab algn="l" pos="6396120"/>
                  <a:tab algn="l" pos="6853320"/>
                  <a:tab algn="l" pos="7310520"/>
                  <a:tab algn="l" pos="7767720"/>
                  <a:tab algn="l" pos="8224920"/>
                  <a:tab algn="l" pos="8682120"/>
                  <a:tab algn="l" pos="9139320"/>
                  <a:tab algn="l" pos="9144000"/>
                  <a:tab algn="l" pos="9601200"/>
                  <a:tab algn="l" pos="10058400"/>
                  <a:tab algn="l" pos="10515600"/>
                </a:tabLst>
              </a:pPr>
              <a:r>
                <a:rPr b="0" lang="en-GB" sz="3200" spc="-1" strike="noStrike">
                  <a:solidFill>
                    <a:srgbClr val="000000"/>
                  </a:solidFill>
                  <a:latin typeface="American Typewriter"/>
                </a:rPr>
                <a:t>“</a:t>
              </a:r>
              <a:r>
                <a:rPr b="0" lang="en-GB" sz="3200" spc="-1" strike="noStrike">
                  <a:solidFill>
                    <a:srgbClr val="000000"/>
                  </a:solidFill>
                  <a:latin typeface="American Typewriter"/>
                </a:rPr>
                <a:t>(...) </a:t>
              </a:r>
              <a:r>
                <a:rPr b="0" lang="en-GB" sz="2800" spc="-1" strike="noStrike">
                  <a:solidFill>
                    <a:srgbClr val="000000"/>
                  </a:solidFill>
                  <a:latin typeface="American Typewriter"/>
                </a:rPr>
                <a:t>“receiving communications from almost </a:t>
              </a:r>
              <a:r>
                <a:rPr b="1" lang="en-GB" sz="2800" spc="-1" strike="noStrike">
                  <a:solidFill>
                    <a:srgbClr val="000000"/>
                  </a:solidFill>
                  <a:latin typeface="American Typewriter"/>
                </a:rPr>
                <a:t>a thousand</a:t>
              </a:r>
              <a:r>
                <a:rPr b="0" lang="en-GB" sz="2800" spc="-1" strike="noStrike">
                  <a:solidFill>
                    <a:srgbClr val="000000"/>
                  </a:solidFill>
                  <a:latin typeface="American Typewriter"/>
                </a:rPr>
                <a:t> serious Spiritist Centers”  </a:t>
              </a:r>
              <a:r>
                <a:rPr b="0" lang="en-GB" sz="2000" spc="-1" strike="noStrike">
                  <a:solidFill>
                    <a:srgbClr val="000000"/>
                  </a:solidFill>
                  <a:latin typeface="American Typewriter"/>
                </a:rPr>
                <a:t>(GAS, Intro.)</a:t>
              </a:r>
              <a:endParaRPr b="0" lang="en-GB" sz="2000" spc="-1" strike="noStrike">
                <a:solidFill>
                  <a:srgbClr val="ffffff"/>
                </a:solidFill>
                <a:latin typeface="Tahoma"/>
              </a:endParaRPr>
            </a:p>
            <a:p>
              <a:pPr marL="312840" indent="-304920">
                <a:lnSpc>
                  <a:spcPct val="93000"/>
                </a:lnSpc>
                <a:spcBef>
                  <a:spcPts val="700"/>
                </a:spcBef>
                <a:buClr>
                  <a:srgbClr val="ffcc00"/>
                </a:buClr>
                <a:buSzPct val="120000"/>
                <a:buFont typeface="American Typewriter"/>
                <a:buChar char="•"/>
                <a:tabLst>
                  <a:tab algn="l" pos="452520"/>
                  <a:tab algn="l" pos="909720"/>
                  <a:tab algn="l" pos="1366920"/>
                  <a:tab algn="l" pos="1824120"/>
                  <a:tab algn="l" pos="2281320"/>
                  <a:tab algn="l" pos="2738520"/>
                  <a:tab algn="l" pos="3195720"/>
                  <a:tab algn="l" pos="3652920"/>
                  <a:tab algn="l" pos="4110120"/>
                  <a:tab algn="l" pos="4567320"/>
                  <a:tab algn="l" pos="5024520"/>
                  <a:tab algn="l" pos="5481720"/>
                  <a:tab algn="l" pos="5938920"/>
                  <a:tab algn="l" pos="6396120"/>
                  <a:tab algn="l" pos="6853320"/>
                  <a:tab algn="l" pos="7310520"/>
                  <a:tab algn="l" pos="7767720"/>
                  <a:tab algn="l" pos="8224920"/>
                  <a:tab algn="l" pos="8682120"/>
                  <a:tab algn="l" pos="9139320"/>
                  <a:tab algn="l" pos="9144000"/>
                  <a:tab algn="l" pos="9601200"/>
                  <a:tab algn="l" pos="10058400"/>
                  <a:tab algn="l" pos="10515600"/>
                </a:tabLst>
              </a:pPr>
              <a:r>
                <a:rPr b="1" lang="en-GB" sz="2800" spc="-1" strike="noStrike">
                  <a:solidFill>
                    <a:srgbClr val="000000"/>
                  </a:solidFill>
                  <a:latin typeface="American Typewriter"/>
                </a:rPr>
                <a:t>Contacts described in Kardec's printed works:</a:t>
              </a:r>
              <a:endParaRPr b="0" lang="en-GB" sz="2800" spc="-1" strike="noStrike">
                <a:solidFill>
                  <a:srgbClr val="ffffff"/>
                </a:solidFill>
                <a:latin typeface="Tahoma"/>
              </a:endParaRPr>
            </a:p>
            <a:p>
              <a:pPr lvl="1" marL="714240" indent="-257040">
                <a:lnSpc>
                  <a:spcPct val="98000"/>
                </a:lnSpc>
                <a:spcBef>
                  <a:spcPts val="700"/>
                </a:spcBef>
                <a:buClr>
                  <a:srgbClr val="000000"/>
                </a:buClr>
                <a:buFont typeface="Tahoma"/>
                <a:buChar char="–"/>
                <a:tabLst>
                  <a:tab algn="l" pos="452520"/>
                  <a:tab algn="l" pos="909720"/>
                  <a:tab algn="l" pos="1366920"/>
                  <a:tab algn="l" pos="1824120"/>
                  <a:tab algn="l" pos="2281320"/>
                  <a:tab algn="l" pos="2738520"/>
                  <a:tab algn="l" pos="3195720"/>
                  <a:tab algn="l" pos="3652920"/>
                  <a:tab algn="l" pos="4110120"/>
                  <a:tab algn="l" pos="4567320"/>
                  <a:tab algn="l" pos="5024520"/>
                  <a:tab algn="l" pos="5481720"/>
                  <a:tab algn="l" pos="5938920"/>
                  <a:tab algn="l" pos="6396120"/>
                  <a:tab algn="l" pos="6853320"/>
                  <a:tab algn="l" pos="7310520"/>
                  <a:tab algn="l" pos="7767720"/>
                  <a:tab algn="l" pos="8224920"/>
                  <a:tab algn="l" pos="8682120"/>
                  <a:tab algn="l" pos="9139320"/>
                  <a:tab algn="l" pos="9144000"/>
                  <a:tab algn="l" pos="9601200"/>
                  <a:tab algn="l" pos="10058400"/>
                  <a:tab algn="l" pos="10515600"/>
                </a:tabLst>
              </a:pPr>
              <a:r>
                <a:rPr b="0" lang="en-GB" sz="2800" spc="-1" strike="noStrike">
                  <a:solidFill>
                    <a:srgbClr val="000000"/>
                  </a:solidFill>
                  <a:latin typeface="American Typewriter"/>
                  <a:ea typeface="ＭＳ Ｐゴシック"/>
                </a:rPr>
                <a:t>37 countries: </a:t>
              </a:r>
              <a:endParaRPr b="0" lang="en-GB" sz="2800" spc="-1" strike="noStrike">
                <a:solidFill>
                  <a:srgbClr val="ffffff"/>
                </a:solidFill>
                <a:latin typeface="Tahoma"/>
              </a:endParaRPr>
            </a:p>
            <a:p>
              <a:pPr lvl="1" marL="714240" indent="-257040">
                <a:lnSpc>
                  <a:spcPct val="98000"/>
                </a:lnSpc>
                <a:spcBef>
                  <a:spcPts val="700"/>
                </a:spcBef>
                <a:buClr>
                  <a:srgbClr val="000000"/>
                </a:buClr>
                <a:buFont typeface="Tahoma"/>
                <a:buChar char="–"/>
                <a:tabLst>
                  <a:tab algn="l" pos="452520"/>
                  <a:tab algn="l" pos="909720"/>
                  <a:tab algn="l" pos="1366920"/>
                  <a:tab algn="l" pos="1824120"/>
                  <a:tab algn="l" pos="2281320"/>
                  <a:tab algn="l" pos="2738520"/>
                  <a:tab algn="l" pos="3195720"/>
                  <a:tab algn="l" pos="3652920"/>
                  <a:tab algn="l" pos="4110120"/>
                  <a:tab algn="l" pos="4567320"/>
                  <a:tab algn="l" pos="5024520"/>
                  <a:tab algn="l" pos="5481720"/>
                  <a:tab algn="l" pos="5938920"/>
                  <a:tab algn="l" pos="6396120"/>
                  <a:tab algn="l" pos="6853320"/>
                  <a:tab algn="l" pos="7310520"/>
                  <a:tab algn="l" pos="7767720"/>
                  <a:tab algn="l" pos="8224920"/>
                  <a:tab algn="l" pos="8682120"/>
                  <a:tab algn="l" pos="9139320"/>
                  <a:tab algn="l" pos="9144000"/>
                  <a:tab algn="l" pos="9601200"/>
                  <a:tab algn="l" pos="10058400"/>
                  <a:tab algn="l" pos="10515600"/>
                </a:tabLst>
              </a:pPr>
              <a:r>
                <a:rPr b="0" lang="en-GB" sz="2800" spc="-1" strike="noStrike">
                  <a:solidFill>
                    <a:srgbClr val="000000"/>
                  </a:solidFill>
                  <a:latin typeface="American Typewriter"/>
                  <a:ea typeface="ＭＳ Ｐゴシック"/>
                </a:rPr>
                <a:t>Europe (18), </a:t>
              </a:r>
              <a:endParaRPr b="0" lang="en-GB" sz="2800" spc="-1" strike="noStrike">
                <a:solidFill>
                  <a:srgbClr val="ffffff"/>
                </a:solidFill>
                <a:latin typeface="Tahoma"/>
              </a:endParaRPr>
            </a:p>
            <a:p>
              <a:pPr lvl="1" marL="714240" indent="-257040">
                <a:lnSpc>
                  <a:spcPct val="98000"/>
                </a:lnSpc>
                <a:spcBef>
                  <a:spcPts val="700"/>
                </a:spcBef>
                <a:buClr>
                  <a:srgbClr val="000000"/>
                </a:buClr>
                <a:buFont typeface="Tahoma"/>
                <a:buChar char="–"/>
                <a:tabLst>
                  <a:tab algn="l" pos="452520"/>
                  <a:tab algn="l" pos="909720"/>
                  <a:tab algn="l" pos="1366920"/>
                  <a:tab algn="l" pos="1824120"/>
                  <a:tab algn="l" pos="2281320"/>
                  <a:tab algn="l" pos="2738520"/>
                  <a:tab algn="l" pos="3195720"/>
                  <a:tab algn="l" pos="3652920"/>
                  <a:tab algn="l" pos="4110120"/>
                  <a:tab algn="l" pos="4567320"/>
                  <a:tab algn="l" pos="5024520"/>
                  <a:tab algn="l" pos="5481720"/>
                  <a:tab algn="l" pos="5938920"/>
                  <a:tab algn="l" pos="6396120"/>
                  <a:tab algn="l" pos="6853320"/>
                  <a:tab algn="l" pos="7310520"/>
                  <a:tab algn="l" pos="7767720"/>
                  <a:tab algn="l" pos="8224920"/>
                  <a:tab algn="l" pos="8682120"/>
                  <a:tab algn="l" pos="9139320"/>
                  <a:tab algn="l" pos="9144000"/>
                  <a:tab algn="l" pos="9601200"/>
                  <a:tab algn="l" pos="10058400"/>
                  <a:tab algn="l" pos="10515600"/>
                </a:tabLst>
              </a:pPr>
              <a:r>
                <a:rPr b="0" lang="en-GB" sz="2800" spc="-1" strike="noStrike">
                  <a:solidFill>
                    <a:srgbClr val="000000"/>
                  </a:solidFill>
                  <a:latin typeface="American Typewriter"/>
                  <a:ea typeface="ＭＳ Ｐゴシック"/>
                </a:rPr>
                <a:t>America (8), </a:t>
              </a:r>
              <a:r>
                <a:rPr b="0" lang="en-GB" sz="2800" spc="-1" strike="noStrike">
                  <a:solidFill>
                    <a:srgbClr val="000000"/>
                  </a:solidFill>
                  <a:latin typeface="American Typewriter"/>
                  <a:ea typeface="ＭＳ Ｐゴシック"/>
                </a:rPr>
                <a:t>	</a:t>
              </a:r>
              <a:r>
                <a:rPr b="0" lang="en-GB" sz="2800" spc="-1" strike="noStrike">
                  <a:solidFill>
                    <a:srgbClr val="000000"/>
                  </a:solidFill>
                  <a:latin typeface="American Typewriter"/>
                  <a:ea typeface="ＭＳ Ｐゴシック"/>
                </a:rPr>
                <a:t>	</a:t>
              </a:r>
              <a:r>
                <a:rPr b="0" lang="en-GB" sz="2800" spc="-1" strike="noStrike">
                  <a:solidFill>
                    <a:srgbClr val="000000"/>
                  </a:solidFill>
                  <a:latin typeface="American Typewriter"/>
                  <a:ea typeface="ＭＳ Ｐゴシック"/>
                </a:rPr>
                <a:t>	</a:t>
              </a:r>
              <a:endParaRPr b="0" lang="en-GB" sz="2800" spc="-1" strike="noStrike">
                <a:solidFill>
                  <a:srgbClr val="ffffff"/>
                </a:solidFill>
                <a:latin typeface="Tahoma"/>
              </a:endParaRPr>
            </a:p>
            <a:p>
              <a:pPr lvl="1" marL="714240" indent="-257040">
                <a:lnSpc>
                  <a:spcPct val="98000"/>
                </a:lnSpc>
                <a:spcBef>
                  <a:spcPts val="700"/>
                </a:spcBef>
                <a:buClr>
                  <a:srgbClr val="000000"/>
                </a:buClr>
                <a:buFont typeface="Tahoma"/>
                <a:buChar char="–"/>
                <a:tabLst>
                  <a:tab algn="l" pos="452520"/>
                  <a:tab algn="l" pos="909720"/>
                  <a:tab algn="l" pos="1366920"/>
                  <a:tab algn="l" pos="1824120"/>
                  <a:tab algn="l" pos="2281320"/>
                  <a:tab algn="l" pos="2738520"/>
                  <a:tab algn="l" pos="3195720"/>
                  <a:tab algn="l" pos="3652920"/>
                  <a:tab algn="l" pos="4110120"/>
                  <a:tab algn="l" pos="4567320"/>
                  <a:tab algn="l" pos="5024520"/>
                  <a:tab algn="l" pos="5481720"/>
                  <a:tab algn="l" pos="5938920"/>
                  <a:tab algn="l" pos="6396120"/>
                  <a:tab algn="l" pos="6853320"/>
                  <a:tab algn="l" pos="7310520"/>
                  <a:tab algn="l" pos="7767720"/>
                  <a:tab algn="l" pos="8224920"/>
                  <a:tab algn="l" pos="8682120"/>
                  <a:tab algn="l" pos="9139320"/>
                  <a:tab algn="l" pos="9144000"/>
                  <a:tab algn="l" pos="9601200"/>
                  <a:tab algn="l" pos="10058400"/>
                  <a:tab algn="l" pos="10515600"/>
                </a:tabLst>
              </a:pPr>
              <a:r>
                <a:rPr b="0" lang="en-GB" sz="2800" spc="-1" strike="noStrike">
                  <a:solidFill>
                    <a:srgbClr val="000000"/>
                  </a:solidFill>
                  <a:latin typeface="American Typewriter"/>
                  <a:ea typeface="ＭＳ Ｐゴシック"/>
                </a:rPr>
                <a:t>Africa (5), </a:t>
              </a:r>
              <a:endParaRPr b="0" lang="en-GB" sz="2800" spc="-1" strike="noStrike">
                <a:solidFill>
                  <a:srgbClr val="ffffff"/>
                </a:solidFill>
                <a:latin typeface="Tahoma"/>
              </a:endParaRPr>
            </a:p>
            <a:p>
              <a:pPr lvl="1" marL="714240" indent="-257040">
                <a:lnSpc>
                  <a:spcPct val="98000"/>
                </a:lnSpc>
                <a:spcBef>
                  <a:spcPts val="700"/>
                </a:spcBef>
                <a:buClr>
                  <a:srgbClr val="000000"/>
                </a:buClr>
                <a:buFont typeface="Tahoma"/>
                <a:buChar char="–"/>
                <a:tabLst>
                  <a:tab algn="l" pos="452520"/>
                  <a:tab algn="l" pos="909720"/>
                  <a:tab algn="l" pos="1366920"/>
                  <a:tab algn="l" pos="1824120"/>
                  <a:tab algn="l" pos="2281320"/>
                  <a:tab algn="l" pos="2738520"/>
                  <a:tab algn="l" pos="3195720"/>
                  <a:tab algn="l" pos="3652920"/>
                  <a:tab algn="l" pos="4110120"/>
                  <a:tab algn="l" pos="4567320"/>
                  <a:tab algn="l" pos="5024520"/>
                  <a:tab algn="l" pos="5481720"/>
                  <a:tab algn="l" pos="5938920"/>
                  <a:tab algn="l" pos="6396120"/>
                  <a:tab algn="l" pos="6853320"/>
                  <a:tab algn="l" pos="7310520"/>
                  <a:tab algn="l" pos="7767720"/>
                  <a:tab algn="l" pos="8224920"/>
                  <a:tab algn="l" pos="8682120"/>
                  <a:tab algn="l" pos="9139320"/>
                  <a:tab algn="l" pos="9144000"/>
                  <a:tab algn="l" pos="9601200"/>
                  <a:tab algn="l" pos="10058400"/>
                  <a:tab algn="l" pos="10515600"/>
                </a:tabLst>
              </a:pPr>
              <a:r>
                <a:rPr b="0" lang="en-GB" sz="2800" spc="-1" strike="noStrike">
                  <a:solidFill>
                    <a:srgbClr val="000000"/>
                  </a:solidFill>
                  <a:latin typeface="American Typewriter"/>
                  <a:ea typeface="ＭＳ Ｐゴシック"/>
                </a:rPr>
                <a:t>Asia (6)</a:t>
              </a:r>
              <a:endParaRPr b="0" lang="en-GB" sz="2800" spc="-1" strike="noStrike">
                <a:solidFill>
                  <a:srgbClr val="ffffff"/>
                </a:solidFill>
                <a:latin typeface="Tahoma"/>
              </a:endParaRPr>
            </a:p>
            <a:p>
              <a:pPr lvl="1" marL="714240" indent="-257040">
                <a:lnSpc>
                  <a:spcPct val="98000"/>
                </a:lnSpc>
                <a:spcBef>
                  <a:spcPts val="700"/>
                </a:spcBef>
                <a:buClr>
                  <a:srgbClr val="000000"/>
                </a:buClr>
                <a:buFont typeface="Tahoma"/>
                <a:buChar char="–"/>
                <a:tabLst>
                  <a:tab algn="l" pos="452520"/>
                  <a:tab algn="l" pos="909720"/>
                  <a:tab algn="l" pos="1366920"/>
                  <a:tab algn="l" pos="1824120"/>
                  <a:tab algn="l" pos="2281320"/>
                  <a:tab algn="l" pos="2738520"/>
                  <a:tab algn="l" pos="3195720"/>
                  <a:tab algn="l" pos="3652920"/>
                  <a:tab algn="l" pos="4110120"/>
                  <a:tab algn="l" pos="4567320"/>
                  <a:tab algn="l" pos="5024520"/>
                  <a:tab algn="l" pos="5481720"/>
                  <a:tab algn="l" pos="5938920"/>
                  <a:tab algn="l" pos="6396120"/>
                  <a:tab algn="l" pos="6853320"/>
                  <a:tab algn="l" pos="7310520"/>
                  <a:tab algn="l" pos="7767720"/>
                  <a:tab algn="l" pos="8224920"/>
                  <a:tab algn="l" pos="8682120"/>
                  <a:tab algn="l" pos="9139320"/>
                  <a:tab algn="l" pos="9144000"/>
                  <a:tab algn="l" pos="9601200"/>
                  <a:tab algn="l" pos="10058400"/>
                  <a:tab algn="l" pos="10515600"/>
                </a:tabLst>
              </a:pPr>
              <a:r>
                <a:rPr b="0" lang="en-GB" sz="2800" spc="-1" strike="noStrike">
                  <a:solidFill>
                    <a:srgbClr val="000000"/>
                  </a:solidFill>
                  <a:latin typeface="American Typewriter"/>
                  <a:ea typeface="ＭＳ Ｐゴシック"/>
                </a:rPr>
                <a:t>268 cities </a:t>
              </a:r>
              <a:endParaRPr b="0" lang="en-GB" sz="2800" spc="-1" strike="noStrike">
                <a:solidFill>
                  <a:srgbClr val="ffffff"/>
                </a:solidFill>
                <a:latin typeface="Tahoma"/>
              </a:endParaRPr>
            </a:p>
            <a:p>
              <a:pPr lvl="1" marL="714240" indent="-257040">
                <a:lnSpc>
                  <a:spcPct val="98000"/>
                </a:lnSpc>
                <a:spcBef>
                  <a:spcPts val="400"/>
                </a:spcBef>
                <a:tabLst>
                  <a:tab algn="l" pos="0"/>
                  <a:tab algn="l" pos="452520"/>
                  <a:tab algn="l" pos="909720"/>
                  <a:tab algn="l" pos="1366920"/>
                  <a:tab algn="l" pos="1824120"/>
                  <a:tab algn="l" pos="2281320"/>
                  <a:tab algn="l" pos="2738520"/>
                  <a:tab algn="l" pos="3195720"/>
                  <a:tab algn="l" pos="3652920"/>
                  <a:tab algn="l" pos="4110120"/>
                  <a:tab algn="l" pos="4567320"/>
                  <a:tab algn="l" pos="5024520"/>
                  <a:tab algn="l" pos="5481720"/>
                  <a:tab algn="l" pos="5938920"/>
                  <a:tab algn="l" pos="6396120"/>
                  <a:tab algn="l" pos="6853320"/>
                  <a:tab algn="l" pos="7310520"/>
                  <a:tab algn="l" pos="7767720"/>
                  <a:tab algn="l" pos="8224920"/>
                  <a:tab algn="l" pos="8682120"/>
                  <a:tab algn="l" pos="9139320"/>
                  <a:tab algn="l" pos="9144000"/>
                  <a:tab algn="l" pos="9601200"/>
                  <a:tab algn="l" pos="10058400"/>
                  <a:tab algn="l" pos="10515600"/>
                </a:tabLst>
              </a:pPr>
              <a:r>
                <a:rPr b="0" lang="en-GB" sz="1600" spc="-1" strike="noStrike">
                  <a:solidFill>
                    <a:srgbClr val="000000"/>
                  </a:solidFill>
                  <a:latin typeface="American Typewriter"/>
                  <a:ea typeface="ＭＳ Ｐゴシック"/>
                </a:rPr>
                <a:t>(Fernandes, 2004)</a:t>
              </a:r>
              <a:endParaRPr b="0" lang="en-GB" sz="1600" spc="-1" strike="noStrike">
                <a:solidFill>
                  <a:srgbClr val="ffffff"/>
                </a:solidFill>
                <a:latin typeface="Tahoma"/>
              </a:endParaRPr>
            </a:p>
            <a:p>
              <a:pPr lvl="1" marL="714240" indent="-257040">
                <a:lnSpc>
                  <a:spcPct val="98000"/>
                </a:lnSpc>
                <a:spcBef>
                  <a:spcPts val="400"/>
                </a:spcBef>
                <a:tabLst>
                  <a:tab algn="l" pos="0"/>
                  <a:tab algn="l" pos="452520"/>
                  <a:tab algn="l" pos="909720"/>
                  <a:tab algn="l" pos="1366920"/>
                  <a:tab algn="l" pos="1824120"/>
                  <a:tab algn="l" pos="2281320"/>
                  <a:tab algn="l" pos="2738520"/>
                  <a:tab algn="l" pos="3195720"/>
                  <a:tab algn="l" pos="3652920"/>
                  <a:tab algn="l" pos="4110120"/>
                  <a:tab algn="l" pos="4567320"/>
                  <a:tab algn="l" pos="5024520"/>
                  <a:tab algn="l" pos="5481720"/>
                  <a:tab algn="l" pos="5938920"/>
                  <a:tab algn="l" pos="6396120"/>
                  <a:tab algn="l" pos="6853320"/>
                  <a:tab algn="l" pos="7310520"/>
                  <a:tab algn="l" pos="7767720"/>
                  <a:tab algn="l" pos="8224920"/>
                  <a:tab algn="l" pos="8682120"/>
                  <a:tab algn="l" pos="9139320"/>
                  <a:tab algn="l" pos="9144000"/>
                  <a:tab algn="l" pos="9601200"/>
                  <a:tab algn="l" pos="10058400"/>
                  <a:tab algn="l" pos="10515600"/>
                </a:tabLst>
              </a:pPr>
              <a:endParaRPr b="0" lang="en-GB" sz="1600" spc="-1" strike="noStrike">
                <a:solidFill>
                  <a:srgbClr val="ffffff"/>
                </a:solidFill>
                <a:latin typeface="Tahoma"/>
              </a:endParaRPr>
            </a:p>
          </p:txBody>
        </p:sp>
        <p:pic>
          <p:nvPicPr>
            <p:cNvPr id="146" name="Picture 6" descr="globe2000"/>
            <p:cNvPicPr/>
            <p:nvPr/>
          </p:nvPicPr>
          <p:blipFill>
            <a:blip r:embed="rId2"/>
            <a:stretch/>
          </p:blipFill>
          <p:spPr>
            <a:xfrm>
              <a:off x="4191120" y="3048120"/>
              <a:ext cx="3124080" cy="3124080"/>
            </a:xfrm>
            <a:prstGeom prst="rect">
              <a:avLst/>
            </a:prstGeom>
            <a:ln w="0">
              <a:noFill/>
            </a:ln>
          </p:spPr>
        </p:pic>
        <p:sp>
          <p:nvSpPr>
            <p:cNvPr id="147" name="Rectangle 7"/>
            <p:cNvSpPr/>
            <p:nvPr/>
          </p:nvSpPr>
          <p:spPr>
            <a:xfrm>
              <a:off x="8453520" y="6019920"/>
              <a:ext cx="685800" cy="838080"/>
            </a:xfrm>
            <a:prstGeom prst="rect">
              <a:avLst/>
            </a:prstGeom>
            <a:solidFill>
              <a:srgbClr val="74b493"/>
            </a:solidFill>
            <a:ln w="0">
              <a:noFill/>
            </a:ln>
          </p:spPr>
          <p:style>
            <a:lnRef idx="0"/>
            <a:fillRef idx="0"/>
            <a:effectRef idx="0"/>
            <a:fontRef idx="minor"/>
          </p:style>
        </p:sp>
        <p:sp>
          <p:nvSpPr>
            <p:cNvPr id="148" name="Rectangle 8"/>
            <p:cNvSpPr/>
            <p:nvPr/>
          </p:nvSpPr>
          <p:spPr>
            <a:xfrm>
              <a:off x="0" y="0"/>
              <a:ext cx="3276720" cy="380880"/>
            </a:xfrm>
            <a:prstGeom prst="rect">
              <a:avLst/>
            </a:prstGeom>
            <a:solidFill>
              <a:srgbClr val="74b493"/>
            </a:solidFill>
            <a:ln w="0">
              <a:noFill/>
            </a:ln>
          </p:spPr>
          <p:style>
            <a:lnRef idx="0"/>
            <a:fillRef idx="0"/>
            <a:effectRef idx="0"/>
            <a:fontRef idx="minor"/>
          </p:style>
        </p:sp>
      </p:grpSp>
    </p:spTree>
  </p:cSld>
  <p:transition>
    <p:comb dir="horz"/>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49" name="Group 10"/>
          <p:cNvGrpSpPr/>
          <p:nvPr/>
        </p:nvGrpSpPr>
        <p:grpSpPr>
          <a:xfrm>
            <a:off x="0" y="0"/>
            <a:ext cx="9144000" cy="6858000"/>
            <a:chOff x="0" y="0"/>
            <a:chExt cx="9144000" cy="6858000"/>
          </a:xfrm>
        </p:grpSpPr>
        <p:pic>
          <p:nvPicPr>
            <p:cNvPr id="150" name="Picture 3" descr="AK Ingles exposicao PAG12 A4"/>
            <p:cNvPicPr/>
            <p:nvPr/>
          </p:nvPicPr>
          <p:blipFill>
            <a:blip r:embed="rId1"/>
            <a:stretch/>
          </p:blipFill>
          <p:spPr>
            <a:xfrm>
              <a:off x="0" y="0"/>
              <a:ext cx="9144000" cy="6840360"/>
            </a:xfrm>
            <a:prstGeom prst="rect">
              <a:avLst/>
            </a:prstGeom>
            <a:ln w="0">
              <a:noFill/>
            </a:ln>
          </p:spPr>
        </p:pic>
        <p:sp>
          <p:nvSpPr>
            <p:cNvPr id="151" name="Rectangle 4"/>
            <p:cNvSpPr/>
            <p:nvPr/>
          </p:nvSpPr>
          <p:spPr>
            <a:xfrm>
              <a:off x="838080" y="685800"/>
              <a:ext cx="7620120" cy="5715000"/>
            </a:xfrm>
            <a:prstGeom prst="rect">
              <a:avLst/>
            </a:prstGeom>
            <a:solidFill>
              <a:srgbClr val="c0c0c0"/>
            </a:solidFill>
            <a:ln w="0">
              <a:noFill/>
            </a:ln>
          </p:spPr>
          <p:style>
            <a:lnRef idx="0"/>
            <a:fillRef idx="0"/>
            <a:effectRef idx="0"/>
            <a:fontRef idx="minor"/>
          </p:style>
        </p:sp>
        <p:sp>
          <p:nvSpPr>
            <p:cNvPr id="152" name="Rectangle 5"/>
            <p:cNvSpPr/>
            <p:nvPr/>
          </p:nvSpPr>
          <p:spPr>
            <a:xfrm>
              <a:off x="0" y="0"/>
              <a:ext cx="9144000" cy="685800"/>
            </a:xfrm>
            <a:prstGeom prst="rect">
              <a:avLst/>
            </a:prstGeom>
            <a:solidFill>
              <a:srgbClr val="74b493"/>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4389480"/>
                  <a:tab algn="l" pos="8778960"/>
                </a:tabLst>
              </a:pPr>
              <a:r>
                <a:rPr b="1" lang="en-US" sz="2800" spc="-1" strike="noStrike">
                  <a:solidFill>
                    <a:srgbClr val="ffffff"/>
                  </a:solidFill>
                  <a:latin typeface="Arial"/>
                </a:rPr>
                <a:t>Universal Control of the Spiritist Principles</a:t>
              </a:r>
              <a:endParaRPr b="0" lang="en-GB" sz="2800" spc="-1" strike="noStrike">
                <a:solidFill>
                  <a:srgbClr val="ffffff"/>
                </a:solidFill>
                <a:latin typeface="Tahoma"/>
              </a:endParaRPr>
            </a:p>
          </p:txBody>
        </p:sp>
        <p:sp>
          <p:nvSpPr>
            <p:cNvPr id="153" name="Rectangle 6"/>
            <p:cNvSpPr/>
            <p:nvPr/>
          </p:nvSpPr>
          <p:spPr>
            <a:xfrm>
              <a:off x="8534520" y="6019920"/>
              <a:ext cx="604800" cy="838080"/>
            </a:xfrm>
            <a:prstGeom prst="rect">
              <a:avLst/>
            </a:prstGeom>
            <a:solidFill>
              <a:srgbClr val="74b493"/>
            </a:solidFill>
            <a:ln w="0">
              <a:noFill/>
            </a:ln>
          </p:spPr>
          <p:style>
            <a:lnRef idx="0"/>
            <a:fillRef idx="0"/>
            <a:effectRef idx="0"/>
            <a:fontRef idx="minor"/>
          </p:style>
        </p:sp>
        <p:sp>
          <p:nvSpPr>
            <p:cNvPr id="154" name="Rectangle 7"/>
            <p:cNvSpPr/>
            <p:nvPr/>
          </p:nvSpPr>
          <p:spPr>
            <a:xfrm>
              <a:off x="914400" y="990720"/>
              <a:ext cx="5638680" cy="441936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499"/>
                </a:spcBef>
                <a:buClr>
                  <a:srgbClr val="000000"/>
                </a:buClr>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American Typewriter"/>
                </a:rPr>
                <a:t>They are spread from pole to pole</a:t>
              </a:r>
              <a:endParaRPr b="0" lang="en-GB" sz="2000" spc="-1" strike="noStrike">
                <a:solidFill>
                  <a:srgbClr val="ffffff"/>
                </a:solidFill>
                <a:latin typeface="Tahoma"/>
              </a:endParaRPr>
            </a:p>
            <a:p>
              <a:pPr marL="343080" indent="-34308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000" spc="-1" strike="noStrike">
                <a:solidFill>
                  <a:srgbClr val="ffffff"/>
                </a:solidFill>
                <a:latin typeface="Tahoma"/>
              </a:endParaRPr>
            </a:p>
            <a:p>
              <a:pPr marL="343080" indent="-343080">
                <a:lnSpc>
                  <a:spcPct val="90000"/>
                </a:lnSpc>
                <a:spcBef>
                  <a:spcPts val="499"/>
                </a:spcBef>
                <a:buClr>
                  <a:srgbClr val="000000"/>
                </a:buClr>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American Typewriter"/>
                </a:rPr>
                <a:t>They are brought through many different mediums</a:t>
              </a:r>
              <a:endParaRPr b="0" lang="en-GB" sz="2000" spc="-1" strike="noStrike">
                <a:solidFill>
                  <a:srgbClr val="ffffff"/>
                </a:solidFill>
                <a:latin typeface="Tahoma"/>
              </a:endParaRPr>
            </a:p>
            <a:p>
              <a:pPr marL="343080" indent="-34308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000" spc="-1" strike="noStrike">
                <a:solidFill>
                  <a:srgbClr val="ffffff"/>
                </a:solidFill>
                <a:latin typeface="Tahoma"/>
              </a:endParaRPr>
            </a:p>
            <a:p>
              <a:pPr marL="343080" indent="-343080">
                <a:lnSpc>
                  <a:spcPct val="90000"/>
                </a:lnSpc>
                <a:spcBef>
                  <a:spcPts val="499"/>
                </a:spcBef>
                <a:buClr>
                  <a:srgbClr val="000000"/>
                </a:buClr>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American Typewriter"/>
                </a:rPr>
                <a:t>It does not depend on only one person</a:t>
              </a:r>
              <a:endParaRPr b="0" lang="en-GB" sz="2000" spc="-1" strike="noStrike">
                <a:solidFill>
                  <a:srgbClr val="ffffff"/>
                </a:solidFill>
                <a:latin typeface="Tahoma"/>
              </a:endParaRPr>
            </a:p>
            <a:p>
              <a:pPr marL="343080" indent="-34308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000" spc="-1" strike="noStrike">
                <a:solidFill>
                  <a:srgbClr val="ffffff"/>
                </a:solidFill>
                <a:latin typeface="Tahoma"/>
              </a:endParaRPr>
            </a:p>
            <a:p>
              <a:pPr marL="343080" indent="-343080">
                <a:lnSpc>
                  <a:spcPct val="90000"/>
                </a:lnSpc>
                <a:spcBef>
                  <a:spcPts val="499"/>
                </a:spcBef>
                <a:buClr>
                  <a:srgbClr val="000000"/>
                </a:buClr>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American Typewriter"/>
                </a:rPr>
                <a:t>There is no nationality</a:t>
              </a:r>
              <a:endParaRPr b="0" lang="en-GB" sz="2000" spc="-1" strike="noStrike">
                <a:solidFill>
                  <a:srgbClr val="ffffff"/>
                </a:solidFill>
                <a:latin typeface="Tahoma"/>
              </a:endParaRPr>
            </a:p>
            <a:p>
              <a:pPr marL="343080" indent="-34308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000" spc="-1" strike="noStrike">
                <a:solidFill>
                  <a:srgbClr val="ffffff"/>
                </a:solidFill>
                <a:latin typeface="Tahoma"/>
              </a:endParaRPr>
            </a:p>
            <a:p>
              <a:pPr marL="343080" indent="-343080">
                <a:lnSpc>
                  <a:spcPct val="90000"/>
                </a:lnSpc>
                <a:spcBef>
                  <a:spcPts val="499"/>
                </a:spcBef>
                <a:buClr>
                  <a:srgbClr val="000000"/>
                </a:buClr>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American Typewriter"/>
                </a:rPr>
                <a:t>It does not stem from any known religion</a:t>
              </a:r>
              <a:endParaRPr b="0" lang="en-GB" sz="2000" spc="-1" strike="noStrike">
                <a:solidFill>
                  <a:srgbClr val="ffffff"/>
                </a:solidFill>
                <a:latin typeface="Tahoma"/>
              </a:endParaRPr>
            </a:p>
            <a:p>
              <a:pPr marL="343080" indent="-34308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000" spc="-1" strike="noStrike">
                <a:solidFill>
                  <a:srgbClr val="ffffff"/>
                </a:solidFill>
                <a:latin typeface="Tahoma"/>
              </a:endParaRPr>
            </a:p>
            <a:p>
              <a:pPr marL="343080" indent="-343080">
                <a:lnSpc>
                  <a:spcPct val="90000"/>
                </a:lnSpc>
                <a:spcBef>
                  <a:spcPts val="499"/>
                </a:spcBef>
                <a:buClr>
                  <a:srgbClr val="000000"/>
                </a:buClr>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American Typewriter"/>
                </a:rPr>
                <a:t>No social class</a:t>
              </a:r>
              <a:endParaRPr b="0" lang="en-GB" sz="2000" spc="-1" strike="noStrike">
                <a:solidFill>
                  <a:srgbClr val="ffffff"/>
                </a:solidFill>
                <a:latin typeface="Tahoma"/>
              </a:endParaRPr>
            </a:p>
            <a:p>
              <a:pPr marL="343080" indent="-34308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2000" spc="-1" strike="noStrike">
                <a:solidFill>
                  <a:srgbClr val="ffffff"/>
                </a:solidFill>
                <a:latin typeface="Tahoma"/>
              </a:endParaRPr>
            </a:p>
            <a:p>
              <a:pPr marL="343080" indent="-343080">
                <a:lnSpc>
                  <a:spcPct val="90000"/>
                </a:lnSpc>
                <a:spcBef>
                  <a:spcPts val="499"/>
                </a:spcBef>
                <a:buClr>
                  <a:srgbClr val="000000"/>
                </a:buClr>
                <a:buFont typeface="American Typewriter"/>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American Typewriter"/>
                </a:rPr>
                <a:t>They are transmitted gradually by the enlightened Spirits.</a:t>
              </a:r>
              <a:endParaRPr b="0" lang="en-GB" sz="2000" spc="-1" strike="noStrike">
                <a:solidFill>
                  <a:srgbClr val="ffffff"/>
                </a:solidFill>
                <a:latin typeface="Tahoma"/>
              </a:endParaRPr>
            </a:p>
          </p:txBody>
        </p:sp>
        <p:sp>
          <p:nvSpPr>
            <p:cNvPr id="155" name="Text Box 8"/>
            <p:cNvSpPr/>
            <p:nvPr/>
          </p:nvSpPr>
          <p:spPr>
            <a:xfrm>
              <a:off x="838080" y="6400800"/>
              <a:ext cx="4496040" cy="27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pc="-1" strike="noStrike">
                  <a:solidFill>
                    <a:srgbClr val="000000"/>
                  </a:solidFill>
                  <a:latin typeface="American Typewriter"/>
                </a:rPr>
                <a:t>From The Gospel According to Spiritism</a:t>
              </a:r>
              <a:endParaRPr b="0" lang="en-GB" sz="1200" spc="-1" strike="noStrike">
                <a:solidFill>
                  <a:srgbClr val="ffffff"/>
                </a:solidFill>
                <a:latin typeface="Tahoma"/>
              </a:endParaRPr>
            </a:p>
          </p:txBody>
        </p:sp>
        <p:pic>
          <p:nvPicPr>
            <p:cNvPr id="156" name="Picture 9" descr="get2know[1]"/>
            <p:cNvPicPr/>
            <p:nvPr/>
          </p:nvPicPr>
          <p:blipFill>
            <a:blip r:embed="rId2"/>
            <a:stretch/>
          </p:blipFill>
          <p:spPr>
            <a:xfrm>
              <a:off x="6553080" y="685800"/>
              <a:ext cx="1927440" cy="2706840"/>
            </a:xfrm>
            <a:prstGeom prst="rect">
              <a:avLst/>
            </a:prstGeom>
            <a:ln w="0">
              <a:noFill/>
            </a:ln>
          </p:spPr>
        </p:pic>
      </p:grpSp>
    </p:spTree>
  </p:cSld>
  <p:transition>
    <p:comb dir="horz"/>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57" name="Group 8"/>
          <p:cNvGrpSpPr/>
          <p:nvPr/>
        </p:nvGrpSpPr>
        <p:grpSpPr>
          <a:xfrm>
            <a:off x="0" y="0"/>
            <a:ext cx="9144000" cy="6858000"/>
            <a:chOff x="0" y="0"/>
            <a:chExt cx="9144000" cy="6858000"/>
          </a:xfrm>
        </p:grpSpPr>
        <p:pic>
          <p:nvPicPr>
            <p:cNvPr id="158" name="Picture 3" descr="AK Ingles exposicao PAG13 A4"/>
            <p:cNvPicPr/>
            <p:nvPr/>
          </p:nvPicPr>
          <p:blipFill>
            <a:blip r:embed="rId1"/>
            <a:stretch/>
          </p:blipFill>
          <p:spPr>
            <a:xfrm>
              <a:off x="0" y="17640"/>
              <a:ext cx="9144000" cy="6840360"/>
            </a:xfrm>
            <a:prstGeom prst="rect">
              <a:avLst/>
            </a:prstGeom>
            <a:ln w="0">
              <a:noFill/>
            </a:ln>
          </p:spPr>
        </p:pic>
        <p:sp>
          <p:nvSpPr>
            <p:cNvPr id="159" name="Rectangle 4"/>
            <p:cNvSpPr/>
            <p:nvPr/>
          </p:nvSpPr>
          <p:spPr>
            <a:xfrm>
              <a:off x="3505320" y="685800"/>
              <a:ext cx="3886200" cy="2286000"/>
            </a:xfrm>
            <a:prstGeom prst="rect">
              <a:avLst/>
            </a:prstGeom>
            <a:solidFill>
              <a:srgbClr val="c0c0c0"/>
            </a:solidFill>
            <a:ln w="0">
              <a:noFill/>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2000" spc="-1" strike="noStrike">
                  <a:solidFill>
                    <a:srgbClr val="000000"/>
                  </a:solidFill>
                  <a:latin typeface="American Typewriter"/>
                </a:rPr>
                <a:t>“</a:t>
              </a:r>
              <a:r>
                <a:rPr b="0" lang="en-GB" sz="2000" spc="-1" strike="noStrike">
                  <a:solidFill>
                    <a:srgbClr val="000000"/>
                  </a:solidFill>
                  <a:latin typeface="American Typewriter"/>
                </a:rPr>
                <a:t>By comparing and matching all the answers, which were coordinated, classified and many times revised in the silence of meditation, it was then that I compiled the first edition of </a:t>
              </a:r>
              <a:r>
                <a:rPr b="0" i="1" lang="en-GB" sz="2000" spc="-1" strike="noStrike">
                  <a:solidFill>
                    <a:srgbClr val="000000"/>
                  </a:solidFill>
                  <a:latin typeface="American Typewriter"/>
                </a:rPr>
                <a:t>The Spirits’ Book</a:t>
              </a:r>
              <a:r>
                <a:rPr b="0" lang="en-GB" sz="2000" spc="-1" strike="noStrike">
                  <a:solidFill>
                    <a:srgbClr val="000000"/>
                  </a:solidFill>
                  <a:latin typeface="American Typewriter"/>
                </a:rPr>
                <a:t>.”</a:t>
              </a:r>
              <a:endParaRPr b="0" lang="en-GB" sz="2000" spc="-1" strike="noStrike">
                <a:solidFill>
                  <a:srgbClr val="ffffff"/>
                </a:solidFill>
                <a:latin typeface="Tahoma"/>
              </a:endParaRPr>
            </a:p>
          </p:txBody>
        </p:sp>
        <p:pic>
          <p:nvPicPr>
            <p:cNvPr id="160" name="Picture 5" descr="Snapshot 2007-02-07 19-15-39"/>
            <p:cNvPicPr/>
            <p:nvPr/>
          </p:nvPicPr>
          <p:blipFill>
            <a:blip r:embed="rId2"/>
            <a:stretch/>
          </p:blipFill>
          <p:spPr>
            <a:xfrm>
              <a:off x="3809880" y="3200400"/>
              <a:ext cx="3657600" cy="2971800"/>
            </a:xfrm>
            <a:prstGeom prst="rect">
              <a:avLst/>
            </a:prstGeom>
            <a:ln w="0">
              <a:noFill/>
            </a:ln>
          </p:spPr>
        </p:pic>
        <p:sp>
          <p:nvSpPr>
            <p:cNvPr id="161" name="Rectangle 6"/>
            <p:cNvSpPr/>
            <p:nvPr/>
          </p:nvSpPr>
          <p:spPr>
            <a:xfrm>
              <a:off x="8453520" y="6019920"/>
              <a:ext cx="685800" cy="838080"/>
            </a:xfrm>
            <a:prstGeom prst="rect">
              <a:avLst/>
            </a:prstGeom>
            <a:solidFill>
              <a:srgbClr val="74b493"/>
            </a:solidFill>
            <a:ln w="0">
              <a:noFill/>
            </a:ln>
          </p:spPr>
          <p:style>
            <a:lnRef idx="0"/>
            <a:fillRef idx="0"/>
            <a:effectRef idx="0"/>
            <a:fontRef idx="minor"/>
          </p:style>
        </p:sp>
        <p:sp>
          <p:nvSpPr>
            <p:cNvPr id="162" name="Rectangle 7"/>
            <p:cNvSpPr/>
            <p:nvPr/>
          </p:nvSpPr>
          <p:spPr>
            <a:xfrm>
              <a:off x="0" y="0"/>
              <a:ext cx="3276720" cy="380880"/>
            </a:xfrm>
            <a:prstGeom prst="rect">
              <a:avLst/>
            </a:prstGeom>
            <a:solidFill>
              <a:srgbClr val="74b493"/>
            </a:solidFill>
            <a:ln w="0">
              <a:noFill/>
            </a:ln>
          </p:spPr>
          <p:style>
            <a:lnRef idx="0"/>
            <a:fillRef idx="0"/>
            <a:effectRef idx="0"/>
            <a:fontRef idx="minor"/>
          </p:style>
        </p:sp>
      </p:grpSp>
    </p:spTree>
  </p:cSld>
  <p:transition>
    <p:comb dir="horz"/>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3431</TotalTime>
  <Application>LibreOffice/7.2.0.4$Windows_X86_64 LibreOffice_project/9a9c6381e3f7a62afc1329bd359cc48accb6435b</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2010-08-07T17:26:16Z</dcterms:created>
  <dc:creator>Valued Gateway Client</dc:creator>
  <dc:description/>
  <dc:language>en-GB</dc:language>
  <cp:lastModifiedBy>Jussara Korngold</cp:lastModifiedBy>
  <dcterms:modified xsi:type="dcterms:W3CDTF">2011-06-01T21:48:33Z</dcterms:modified>
  <cp:revision>357</cp:revision>
  <dc:subject/>
  <dc:title>PowerPoint Presentation</dc:title>
</cp:coreProperties>
</file>