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_rels/slideMaster7.xml.rels" ContentType="application/vnd.openxmlformats-package.relationships+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17.xml" ContentType="application/vnd.openxmlformats-officedocument.presentationml.notesSlide+xml"/>
  <Override PartName="/ppt/notesSlides/_rels/notesSlide17.xml.rels" ContentType="application/vnd.openxmlformats-package.relationships+xml"/>
  <Override PartName="/ppt/notesSlides/_rels/notesSlide1.xml.rels" ContentType="application/vnd.openxmlformats-package.relationships+xml"/>
  <Override PartName="/ppt/notesSlides/_rels/notesSlide18.xml.rels" ContentType="application/vnd.openxmlformats-package.relationships+xml"/>
  <Override PartName="/ppt/notesSlides/notesSlide18.xml" ContentType="application/vnd.openxmlformats-officedocument.presentationml.notesSlide+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5.xml" ContentType="application/vnd.openxmlformats-officedocument.presentationml.slideLayout+xml"/>
  <Override PartName="/ppt/slideLayouts/slideLayout6.xml" ContentType="application/vnd.openxmlformats-officedocument.presentationml.slideLayout+xml"/>
  <Override PartName="/ppt/slideLayouts/slideLayout36.xml" ContentType="application/vnd.openxmlformats-officedocument.presentationml.slideLayout+xml"/>
  <Override PartName="/ppt/slideLayouts/slideLayout7.xml" ContentType="application/vnd.openxmlformats-officedocument.presentationml.slideLayout+xml"/>
  <Override PartName="/ppt/slideLayouts/slideLayout37.xml" ContentType="application/vnd.openxmlformats-officedocument.presentationml.slideLayout+xml"/>
  <Override PartName="/ppt/slideLayouts/slideLayout8.xml" ContentType="application/vnd.openxmlformats-officedocument.presentationml.slideLayout+xml"/>
  <Override PartName="/ppt/slideLayouts/slideLayout38.xml" ContentType="application/vnd.openxmlformats-officedocument.presentationml.slideLayout+xml"/>
  <Override PartName="/ppt/slideLayouts/slideLayout9.xml" ContentType="application/vnd.openxmlformats-officedocument.presentationml.slideLayout+xml"/>
  <Override PartName="/ppt/slideLayouts/slideLayout3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_rels/slideLayout31.xml.rels" ContentType="application/vnd.openxmlformats-package.relationships+xml"/>
  <Override PartName="/ppt/slideLayouts/_rels/slideLayout53.xml.rels" ContentType="application/vnd.openxmlformats-package.relationships+xml"/>
  <Override PartName="/ppt/slideLayouts/_rels/slideLayout1.xml.rels" ContentType="application/vnd.openxmlformats-package.relationships+xml"/>
  <Override PartName="/ppt/slideLayouts/_rels/slideLayout32.xml.rels" ContentType="application/vnd.openxmlformats-package.relationships+xml"/>
  <Override PartName="/ppt/slideLayouts/_rels/slideLayout54.xml.rels" ContentType="application/vnd.openxmlformats-package.relationships+xml"/>
  <Override PartName="/ppt/slideLayouts/_rels/slideLayout2.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55.xml.rels" ContentType="application/vnd.openxmlformats-package.relationships+xml"/>
  <Override PartName="/ppt/slideLayouts/_rels/slideLayout34.xml.rels" ContentType="application/vnd.openxmlformats-package.relationships+xml"/>
  <Override PartName="/ppt/slideLayouts/_rels/slideLayout4.xml.rels" ContentType="application/vnd.openxmlformats-package.relationships+xml"/>
  <Override PartName="/ppt/slideLayouts/_rels/slideLayout56.xml.rels" ContentType="application/vnd.openxmlformats-package.relationships+xml"/>
  <Override PartName="/ppt/slideLayouts/_rels/slideLayout35.xml.rels" ContentType="application/vnd.openxmlformats-package.relationships+xml"/>
  <Override PartName="/ppt/slideLayouts/_rels/slideLayout5.xml.rels" ContentType="application/vnd.openxmlformats-package.relationships+xml"/>
  <Override PartName="/ppt/slideLayouts/_rels/slideLayout57.xml.rels" ContentType="application/vnd.openxmlformats-package.relationships+xml"/>
  <Override PartName="/ppt/slideLayouts/_rels/slideLayout36.xml.rels" ContentType="application/vnd.openxmlformats-package.relationships+xml"/>
  <Override PartName="/ppt/slideLayouts/_rels/slideLayout6.xml.rels" ContentType="application/vnd.openxmlformats-package.relationships+xml"/>
  <Override PartName="/ppt/slideLayouts/_rels/slideLayout58.xml.rels" ContentType="application/vnd.openxmlformats-package.relationships+xml"/>
  <Override PartName="/ppt/slideLayouts/_rels/slideLayout37.xml.rels" ContentType="application/vnd.openxmlformats-package.relationships+xml"/>
  <Override PartName="/ppt/slideLayouts/_rels/slideLayout7.xml.rels" ContentType="application/vnd.openxmlformats-package.relationships+xml"/>
  <Override PartName="/ppt/slideLayouts/_rels/slideLayout59.xml.rels" ContentType="application/vnd.openxmlformats-package.relationships+xml"/>
  <Override PartName="/ppt/slideLayouts/_rels/slideLayout38.xml.rels" ContentType="application/vnd.openxmlformats-package.relationships+xml"/>
  <Override PartName="/ppt/slideLayouts/_rels/slideLayout8.xml.rels" ContentType="application/vnd.openxmlformats-package.relationships+xml"/>
  <Override PartName="/ppt/slideLayouts/_rels/slideLayout39.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_rels/slideLayout50.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60.xml.rels" ContentType="application/vnd.openxmlformats-package.relationships+xml"/>
  <Override PartName="/ppt/slideLayouts/_rels/slideLayout61.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64.xml.rels" ContentType="application/vnd.openxmlformats-package.relationships+xml"/>
  <Override PartName="/ppt/slideLayouts/_rels/slideLayout65.xml.rels" ContentType="application/vnd.openxmlformats-package.relationships+xml"/>
  <Override PartName="/ppt/slideLayouts/_rels/slideLayout66.xml.rels" ContentType="application/vnd.openxmlformats-package.relationships+xml"/>
  <Override PartName="/ppt/slideLayouts/_rels/slideLayout67.xml.rels" ContentType="application/vnd.openxmlformats-package.relationships+xml"/>
  <Override PartName="/ppt/slideLayouts/_rels/slideLayout68.xml.rels" ContentType="application/vnd.openxmlformats-package.relationships+xml"/>
  <Override PartName="/ppt/slideLayouts/_rels/slideLayout69.xml.rels" ContentType="application/vnd.openxmlformats-package.relationships+xml"/>
  <Override PartName="/ppt/slideLayouts/_rels/slideLayout70.xml.rels" ContentType="application/vnd.openxmlformats-package.relationships+xml"/>
  <Override PartName="/ppt/slideLayouts/_rels/slideLayout71.xml.rels" ContentType="application/vnd.openxmlformats-package.relationships+xml"/>
  <Override PartName="/ppt/slideLayouts/_rels/slideLayout72.xml.rels" ContentType="application/vnd.openxmlformats-package.relationships+xml"/>
  <Override PartName="/ppt/slideLayouts/_rels/slideLayout73.xml.rels" ContentType="application/vnd.openxmlformats-package.relationships+xml"/>
  <Override PartName="/ppt/slideLayouts/_rels/slideLayout74.xml.rels" ContentType="application/vnd.openxmlformats-package.relationships+xml"/>
  <Override PartName="/ppt/slideLayouts/_rels/slideLayout75.xml.rels" ContentType="application/vnd.openxmlformats-package.relationships+xml"/>
  <Override PartName="/ppt/slideLayouts/_rels/slideLayout76.xml.rels" ContentType="application/vnd.openxmlformats-package.relationships+xml"/>
  <Override PartName="/ppt/slideLayouts/_rels/slideLayout77.xml.rels" ContentType="application/vnd.openxmlformats-package.relationships+xml"/>
  <Override PartName="/ppt/slideLayouts/_rels/slideLayout78.xml.rels" ContentType="application/vnd.openxmlformats-package.relationships+xml"/>
  <Override PartName="/ppt/slideLayouts/_rels/slideLayout79.xml.rels" ContentType="application/vnd.openxmlformats-package.relationships+xml"/>
  <Override PartName="/ppt/slideLayouts/_rels/slideLayout80.xml.rels" ContentType="application/vnd.openxmlformats-package.relationships+xml"/>
  <Override PartName="/ppt/slideLayouts/_rels/slideLayout81.xml.rels" ContentType="application/vnd.openxmlformats-package.relationships+xml"/>
  <Override PartName="/ppt/slideLayouts/_rels/slideLayout82.xml.rels" ContentType="application/vnd.openxmlformats-package.relationships+xml"/>
  <Override PartName="/ppt/slideLayouts/_rels/slideLayout83.xml.rels" ContentType="application/vnd.openxmlformats-package.relationships+xml"/>
  <Override PartName="/ppt/slideLayouts/_rels/slideLayout84.xml.rels" ContentType="application/vnd.openxmlformats-package.relationship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media/image57.png" ContentType="image/png"/>
  <Override PartName="/ppt/media/image1.png" ContentType="image/png"/>
  <Override PartName="/ppt/media/image62.png" ContentType="image/png"/>
  <Override PartName="/ppt/media/image8.wmf" ContentType="image/x-wmf"/>
  <Override PartName="/ppt/media/image58.png" ContentType="image/png"/>
  <Override PartName="/ppt/media/image2.png" ContentType="image/png"/>
  <Override PartName="/ppt/media/image59.png" ContentType="image/png"/>
  <Override PartName="/ppt/media/image3.png" ContentType="image/png"/>
  <Override PartName="/ppt/media/image70.png" ContentType="image/png"/>
  <Override PartName="/ppt/media/image4.png" ContentType="image/png"/>
  <Override PartName="/ppt/media/image71.png" ContentType="image/png"/>
  <Override PartName="/ppt/media/image5.png" ContentType="image/png"/>
  <Override PartName="/ppt/media/image72.png" ContentType="image/png"/>
  <Override PartName="/ppt/media/image6.png" ContentType="image/png"/>
  <Override PartName="/ppt/media/image73.png" ContentType="image/png"/>
  <Override PartName="/ppt/media/image7.png" ContentType="image/png"/>
  <Override PartName="/ppt/media/image9.gif" ContentType="image/gif"/>
  <Override PartName="/ppt/media/image54.png" ContentType="image/png"/>
  <Override PartName="/ppt/media/image10.png" ContentType="image/png"/>
  <Override PartName="/ppt/media/image11.png" ContentType="image/png"/>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18.png" ContentType="image/png"/>
  <Override PartName="/ppt/media/image19.png" ContentType="image/png"/>
  <Override PartName="/ppt/media/image20.png" ContentType="image/png"/>
  <Override PartName="/ppt/media/image21.png" ContentType="image/png"/>
  <Override PartName="/ppt/media/image22.png" ContentType="image/png"/>
  <Override PartName="/ppt/media/image23.png" ContentType="image/png"/>
  <Override PartName="/ppt/media/image24.png" ContentType="image/png"/>
  <Override PartName="/ppt/media/image25.png" ContentType="image/png"/>
  <Override PartName="/ppt/media/image26.png" ContentType="image/png"/>
  <Override PartName="/ppt/media/image27.png" ContentType="image/png"/>
  <Override PartName="/ppt/media/image28.png" ContentType="image/png"/>
  <Override PartName="/ppt/media/image29.png" ContentType="image/png"/>
  <Override PartName="/ppt/media/image30.png" ContentType="image/png"/>
  <Override PartName="/ppt/media/image31.png" ContentType="image/png"/>
  <Override PartName="/ppt/media/image32.png" ContentType="image/png"/>
  <Override PartName="/ppt/media/image33.png" ContentType="image/png"/>
  <Override PartName="/ppt/media/image34.png" ContentType="image/png"/>
  <Override PartName="/ppt/media/image35.png" ContentType="image/png"/>
  <Override PartName="/ppt/media/image36.png" ContentType="image/png"/>
  <Override PartName="/ppt/media/image37.png" ContentType="image/png"/>
  <Override PartName="/ppt/media/image38.png" ContentType="image/png"/>
  <Override PartName="/ppt/media/image39.png" ContentType="image/png"/>
  <Override PartName="/ppt/media/image40.png" ContentType="image/png"/>
  <Override PartName="/ppt/media/image41.png" ContentType="image/png"/>
  <Override PartName="/ppt/media/image42.png" ContentType="image/png"/>
  <Override PartName="/ppt/media/image43.png" ContentType="image/png"/>
  <Override PartName="/ppt/media/image44.png" ContentType="image/png"/>
  <Override PartName="/ppt/media/image45.png" ContentType="image/png"/>
  <Override PartName="/ppt/media/image46.png" ContentType="image/png"/>
  <Override PartName="/ppt/media/image47.png" ContentType="image/png"/>
  <Override PartName="/ppt/media/image48.png" ContentType="image/png"/>
  <Override PartName="/ppt/media/image49.png" ContentType="image/png"/>
  <Override PartName="/ppt/media/image50.png" ContentType="image/png"/>
  <Override PartName="/ppt/media/image51.png" ContentType="image/png"/>
  <Override PartName="/ppt/media/image52.png" ContentType="image/png"/>
  <Override PartName="/ppt/media/image53.png" ContentType="image/png"/>
  <Override PartName="/ppt/media/image55.png" ContentType="image/png"/>
  <Override PartName="/ppt/media/image56.png" ContentType="image/png"/>
  <Override PartName="/ppt/media/image60.png" ContentType="image/png"/>
  <Override PartName="/ppt/media/image61.png" ContentType="image/png"/>
  <Override PartName="/ppt/media/image63.png" ContentType="image/png"/>
  <Override PartName="/ppt/media/image64.png" ContentType="image/png"/>
  <Override PartName="/ppt/media/image65.jpeg" ContentType="image/jpeg"/>
  <Override PartName="/ppt/media/image66.png" ContentType="image/png"/>
  <Override PartName="/ppt/media/image67.jpeg" ContentType="image/jpeg"/>
  <Override PartName="/ppt/media/image68.png" ContentType="image/png"/>
  <Override PartName="/ppt/media/image69.png" ContentType="image/png"/>
  <Override PartName="/ppt/media/image74.png" ContentType="image/png"/>
  <Override PartName="/ppt/media/image75.png" ContentType="image/png"/>
  <Override PartName="/ppt/media/image76.png" ContentType="image/png"/>
  <Override PartName="/ppt/media/image77.png" ContentType="image/png"/>
  <Override PartName="/ppt/media/image78.png" ContentType="image/png"/>
  <Override PartName="/ppt/media/image79.png" ContentType="image/png"/>
  <Override PartName="/ppt/presProps.xml" ContentType="application/vnd.openxmlformats-officedocument.presentationml.presProps+xml"/>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officedocument/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Lst>
  <p:sldSz cx="9144000" cy="6858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notesMaster" Target="notesMasters/notesMaster1.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8.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1" name=""/>
          <p:cNvSpPr/>
          <p:nvPr/>
        </p:nvSpPr>
        <p:spPr>
          <a:xfrm>
            <a:off x="0" y="0"/>
            <a:ext cx="6858000" cy="9144000"/>
          </a:xfrm>
          <a:prstGeom prst="rect">
            <a:avLst/>
          </a:prstGeom>
          <a:solidFill>
            <a:srgbClr val="ffffff"/>
          </a:solidFill>
          <a:ln w="0">
            <a:noFill/>
          </a:ln>
        </p:spPr>
      </p:sp>
      <p:sp>
        <p:nvSpPr>
          <p:cNvPr id="302" name="PlaceHolder 1"/>
          <p:cNvSpPr>
            <a:spLocks noGrp="1"/>
          </p:cNvSpPr>
          <p:nvPr>
            <p:ph type="hdr"/>
          </p:nvPr>
        </p:nvSpPr>
        <p:spPr>
          <a:xfrm>
            <a:off x="-360" y="0"/>
            <a:ext cx="2971800" cy="457200"/>
          </a:xfrm>
          <a:prstGeom prst="rect">
            <a:avLst/>
          </a:prstGeom>
          <a:noFill/>
          <a:ln w="0">
            <a:noFill/>
          </a:ln>
        </p:spPr>
        <p:txBody>
          <a:bodyPr lIns="90000" rIns="90000" tIns="46800" bIns="46800" anchor="t">
            <a:noAutofit/>
          </a:bodyPr>
          <a:p>
            <a:endParaRPr b="0" lang="en-GB" sz="2400" spc="-1" strike="noStrike">
              <a:latin typeface="Times New Roman"/>
            </a:endParaRPr>
          </a:p>
        </p:txBody>
      </p:sp>
      <p:sp>
        <p:nvSpPr>
          <p:cNvPr id="303" name="PlaceHolder 2"/>
          <p:cNvSpPr>
            <a:spLocks noGrp="1"/>
          </p:cNvSpPr>
          <p:nvPr>
            <p:ph type="dt"/>
          </p:nvPr>
        </p:nvSpPr>
        <p:spPr>
          <a:xfrm>
            <a:off x="3885840" y="0"/>
            <a:ext cx="2971800" cy="457200"/>
          </a:xfrm>
          <a:prstGeom prst="rect">
            <a:avLst/>
          </a:prstGeom>
          <a:noFill/>
          <a:ln w="0">
            <a:noFill/>
          </a:ln>
        </p:spPr>
        <p:txBody>
          <a:bodyPr lIns="90000" rIns="90000" tIns="46800" bIns="46800" anchor="t">
            <a:noAutofit/>
          </a:bodyPr>
          <a:p>
            <a:endParaRPr b="0" lang="en-GB" sz="2400" spc="-1" strike="noStrike">
              <a:latin typeface="Times New Roman"/>
            </a:endParaRPr>
          </a:p>
        </p:txBody>
      </p:sp>
      <p:sp>
        <p:nvSpPr>
          <p:cNvPr id="304" name="PlaceHolder 3"/>
          <p:cNvSpPr>
            <a:spLocks noGrp="1"/>
          </p:cNvSpPr>
          <p:nvPr>
            <p:ph type="sldImg"/>
          </p:nvPr>
        </p:nvSpPr>
        <p:spPr>
          <a:xfrm>
            <a:off x="1143000" y="685440"/>
            <a:ext cx="4572000" cy="3429000"/>
          </a:xfrm>
          <a:prstGeom prst="rect">
            <a:avLst/>
          </a:prstGeom>
          <a:noFill/>
          <a:ln w="9360">
            <a:solidFill>
              <a:srgbClr val="000000"/>
            </a:solidFill>
            <a:miter/>
          </a:ln>
        </p:spPr>
        <p:txBody>
          <a:bodyPr lIns="90000" rIns="90000" tIns="46800" bIns="46800" anchor="t">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GB" sz="3200" spc="-1" strike="noStrike">
                <a:solidFill>
                  <a:srgbClr val="ffffff"/>
                </a:solidFill>
                <a:latin typeface="Franklin Gothic Medium"/>
              </a:rPr>
              <a:t>Click to move the slide</a:t>
            </a:r>
            <a:endParaRPr b="0" lang="en-GB" sz="3200" spc="-1" strike="noStrike">
              <a:solidFill>
                <a:srgbClr val="ffffff"/>
              </a:solidFill>
              <a:latin typeface="Franklin Gothic Medium"/>
            </a:endParaRPr>
          </a:p>
        </p:txBody>
      </p:sp>
      <p:sp>
        <p:nvSpPr>
          <p:cNvPr id="305" name="PlaceHolder 4"/>
          <p:cNvSpPr>
            <a:spLocks noGrp="1"/>
          </p:cNvSpPr>
          <p:nvPr>
            <p:ph type="body"/>
          </p:nvPr>
        </p:nvSpPr>
        <p:spPr>
          <a:xfrm>
            <a:off x="914400" y="4343400"/>
            <a:ext cx="5029200" cy="4114800"/>
          </a:xfrm>
          <a:prstGeom prst="rect">
            <a:avLst/>
          </a:prstGeom>
          <a:noFill/>
          <a:ln w="0">
            <a:noFill/>
          </a:ln>
        </p:spPr>
        <p:txBody>
          <a:bodyPr lIns="90000" rIns="90000" tIns="46800" bIns="46800" anchor="t">
            <a:noAutofit/>
          </a:bodyPr>
          <a:p>
            <a:r>
              <a:rPr b="0" lang="en-GB" sz="1200" spc="-1" strike="noStrike">
                <a:solidFill>
                  <a:srgbClr val="000000"/>
                </a:solidFill>
                <a:latin typeface="Arial"/>
              </a:rPr>
              <a:t>Click to edit the notes' format</a:t>
            </a:r>
            <a:endParaRPr b="0" lang="en-GB" sz="1200" spc="-1" strike="noStrike">
              <a:solidFill>
                <a:srgbClr val="000000"/>
              </a:solidFill>
              <a:latin typeface="Arial"/>
            </a:endParaRPr>
          </a:p>
        </p:txBody>
      </p:sp>
      <p:sp>
        <p:nvSpPr>
          <p:cNvPr id="306" name="PlaceHolder 5"/>
          <p:cNvSpPr>
            <a:spLocks noGrp="1"/>
          </p:cNvSpPr>
          <p:nvPr>
            <p:ph type="ftr"/>
          </p:nvPr>
        </p:nvSpPr>
        <p:spPr>
          <a:xfrm>
            <a:off x="-360" y="8686800"/>
            <a:ext cx="2971800" cy="457200"/>
          </a:xfrm>
          <a:prstGeom prst="rect">
            <a:avLst/>
          </a:prstGeom>
          <a:noFill/>
          <a:ln w="0">
            <a:noFill/>
          </a:ln>
        </p:spPr>
        <p:txBody>
          <a:bodyPr lIns="90000" rIns="90000" tIns="46800" bIns="46800" anchor="b">
            <a:noAutofit/>
          </a:bodyPr>
          <a:p>
            <a:endParaRPr b="0" lang="en-GB" sz="2400" spc="-1" strike="noStrike">
              <a:latin typeface="Times New Roman"/>
            </a:endParaRPr>
          </a:p>
        </p:txBody>
      </p:sp>
      <p:sp>
        <p:nvSpPr>
          <p:cNvPr id="307" name="PlaceHolder 6"/>
          <p:cNvSpPr>
            <a:spLocks noGrp="1"/>
          </p:cNvSpPr>
          <p:nvPr>
            <p:ph type="sldNum"/>
          </p:nvPr>
        </p:nvSpPr>
        <p:spPr>
          <a:xfrm>
            <a:off x="3885840" y="8686800"/>
            <a:ext cx="2971800" cy="457200"/>
          </a:xfrm>
          <a:prstGeom prst="rect">
            <a:avLst/>
          </a:prstGeom>
          <a:noFill/>
          <a:ln w="0">
            <a:noFill/>
          </a:ln>
        </p:spPr>
        <p:txBody>
          <a:bodyPr lIns="90000" rIns="90000" tIns="46800" bIns="46800" anchor="b">
            <a:noAutofit/>
          </a:bodyPr>
          <a:p>
            <a:pPr marL="216000" indent="-216000" algn="r">
              <a:buClr>
                <a:srgbClr val="000000"/>
              </a:buClr>
              <a:buSzPct val="45000"/>
              <a:buFont typeface="Wingdings"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0EFD6111-8166-475A-80CB-09908C0A2B0A}" type="slidenum">
              <a:rPr b="0" lang="en-US" sz="1200" spc="-1" strike="noStrike">
                <a:latin typeface="Times New Roman"/>
              </a:rPr>
              <a:t>&lt;number&gt;</a:t>
            </a:fld>
            <a:endParaRPr b="0" lang="en-GB" sz="12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9" name="Rectangle 7"/>
          <p:cNvSpPr/>
          <p:nvPr/>
        </p:nvSpPr>
        <p:spPr>
          <a:xfrm>
            <a:off x="3886200" y="8686800"/>
            <a:ext cx="2971800" cy="457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b">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AA2EFFE1-749D-4AE0-979C-77DE0A63B84B}" type="slidenum">
              <a:rPr b="0" lang="en-US" sz="1200" spc="-1" strike="noStrike">
                <a:solidFill>
                  <a:srgbClr val="000000"/>
                </a:solidFill>
                <a:latin typeface="Arial"/>
              </a:rPr>
              <a:t>&lt;number&gt;</a:t>
            </a:fld>
            <a:endParaRPr b="0" lang="en-GB" sz="1200" spc="-1" strike="noStrike">
              <a:solidFill>
                <a:srgbClr val="000000"/>
              </a:solidFill>
              <a:latin typeface="Arial"/>
            </a:endParaRPr>
          </a:p>
        </p:txBody>
      </p:sp>
      <p:sp>
        <p:nvSpPr>
          <p:cNvPr id="420" name="PlaceHolder 1"/>
          <p:cNvSpPr>
            <a:spLocks noGrp="1"/>
          </p:cNvSpPr>
          <p:nvPr>
            <p:ph type="sldImg"/>
          </p:nvPr>
        </p:nvSpPr>
        <p:spPr>
          <a:xfrm>
            <a:off x="1143000" y="685800"/>
            <a:ext cx="4572000" cy="3429000"/>
          </a:xfrm>
          <a:prstGeom prst="rect">
            <a:avLst/>
          </a:prstGeom>
          <a:ln w="0">
            <a:noFill/>
          </a:ln>
        </p:spPr>
      </p:sp>
      <p:sp>
        <p:nvSpPr>
          <p:cNvPr id="421" name="PlaceHolder 2"/>
          <p:cNvSpPr>
            <a:spLocks noGrp="1"/>
          </p:cNvSpPr>
          <p:nvPr>
            <p:ph type="body"/>
          </p:nvPr>
        </p:nvSpPr>
        <p:spPr>
          <a:xfrm>
            <a:off x="914400" y="4343400"/>
            <a:ext cx="5029200" cy="4114800"/>
          </a:xfrm>
          <a:prstGeom prst="rect">
            <a:avLst/>
          </a:prstGeom>
          <a:noFill/>
          <a:ln w="0">
            <a:noFill/>
          </a:ln>
        </p:spPr>
        <p:txBody>
          <a:bodyPr lIns="0" rIns="0" tIns="0" bIns="0" anchor="t">
            <a:noAutofit/>
          </a:bodyPr>
          <a:p>
            <a:endParaRPr b="0" lang="en-GB" sz="1200" spc="-1" strike="noStrike">
              <a:solidFill>
                <a:srgbClr val="000000"/>
              </a:solidFill>
              <a:latin typeface="Arial"/>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2" name="Rectangle 7"/>
          <p:cNvSpPr/>
          <p:nvPr/>
        </p:nvSpPr>
        <p:spPr>
          <a:xfrm>
            <a:off x="3886200" y="8686800"/>
            <a:ext cx="2971800" cy="457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b">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7577FF7B-E9BB-4407-92BC-D2256C7550CA}" type="slidenum">
              <a:rPr b="0" lang="en-US" sz="1200" spc="-1" strike="noStrike">
                <a:solidFill>
                  <a:srgbClr val="000000"/>
                </a:solidFill>
                <a:latin typeface="Arial"/>
              </a:rPr>
              <a:t>&lt;number&gt;</a:t>
            </a:fld>
            <a:endParaRPr b="0" lang="en-GB" sz="1200" spc="-1" strike="noStrike">
              <a:solidFill>
                <a:srgbClr val="000000"/>
              </a:solidFill>
              <a:latin typeface="Arial"/>
            </a:endParaRPr>
          </a:p>
        </p:txBody>
      </p:sp>
      <p:sp>
        <p:nvSpPr>
          <p:cNvPr id="423" name="PlaceHolder 1"/>
          <p:cNvSpPr>
            <a:spLocks noGrp="1"/>
          </p:cNvSpPr>
          <p:nvPr>
            <p:ph type="sldImg"/>
          </p:nvPr>
        </p:nvSpPr>
        <p:spPr>
          <a:xfrm>
            <a:off x="1143000" y="685800"/>
            <a:ext cx="4572000" cy="3429000"/>
          </a:xfrm>
          <a:prstGeom prst="rect">
            <a:avLst/>
          </a:prstGeom>
          <a:ln w="0">
            <a:noFill/>
          </a:ln>
        </p:spPr>
      </p:sp>
      <p:sp>
        <p:nvSpPr>
          <p:cNvPr id="424" name="PlaceHolder 2"/>
          <p:cNvSpPr>
            <a:spLocks noGrp="1"/>
          </p:cNvSpPr>
          <p:nvPr>
            <p:ph type="body"/>
          </p:nvPr>
        </p:nvSpPr>
        <p:spPr>
          <a:xfrm>
            <a:off x="914400" y="4343400"/>
            <a:ext cx="5029200" cy="4114800"/>
          </a:xfrm>
          <a:prstGeom prst="rect">
            <a:avLst/>
          </a:prstGeom>
          <a:solidFill>
            <a:srgbClr val="ffffff"/>
          </a:solidFill>
          <a:ln w="9360">
            <a:solidFill>
              <a:srgbClr val="000000"/>
            </a:solidFill>
            <a:miter/>
          </a:ln>
        </p:spPr>
        <p:txBody>
          <a:bodyPr anchor="t">
            <a:noAutofit/>
          </a:bodyPr>
          <a:p>
            <a:pPr>
              <a:spcBef>
                <a:spcPts val="45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pc="-1" strike="noStrike">
                <a:solidFill>
                  <a:srgbClr val="000000"/>
                </a:solidFill>
                <a:latin typeface="Arial"/>
              </a:rPr>
              <a:t>Life is a constant coming and going from one sphere to the other. Wherever there is inhabited land on our planet, there must consequently be a steady stream of those return­ing to the spiritual world, just as there is of those coming in to reincarnate. Traditional religions, bent on their intentions to frighten into conversion or to hold power through fear, often full of rituals and mysticism, have done little to clarify the situation called “death”. Rather they have only taught delusions, which have left the vast majority of the earth population totally unprepared for this normal and natural event. The orthodox teachings of heaven or eternal damnation in hell, of sleeping till the final judg­ment day, have done nothing to help human anxiety; nor has it done anything to prepare people for what they may actually expect on their return to their spiritual homeland. </a:t>
            </a:r>
            <a:endParaRPr b="0" lang="en-GB" sz="1200" spc="-1" strike="noStrike">
              <a:solidFill>
                <a:srgbClr val="000000"/>
              </a:solidFill>
              <a:latin typeface="Arial"/>
            </a:endParaRPr>
          </a:p>
          <a:p>
            <a:pPr>
              <a:spcBef>
                <a:spcPts val="45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1200" spc="-1" strike="noStrike">
              <a:solidFill>
                <a:srgbClr val="000000"/>
              </a:solidFill>
              <a:latin typeface="Arial"/>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5" name="Rectangle 7"/>
          <p:cNvSpPr/>
          <p:nvPr/>
        </p:nvSpPr>
        <p:spPr>
          <a:xfrm>
            <a:off x="3886200" y="8686800"/>
            <a:ext cx="2971800" cy="457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b">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765230EC-6621-4930-971B-CD77BDFD3165}" type="slidenum">
              <a:rPr b="0" lang="en-US" sz="1200" spc="-1" strike="noStrike">
                <a:solidFill>
                  <a:srgbClr val="000000"/>
                </a:solidFill>
                <a:latin typeface="Arial"/>
              </a:rPr>
              <a:t>&lt;number&gt;</a:t>
            </a:fld>
            <a:endParaRPr b="0" lang="en-GB" sz="1200" spc="-1" strike="noStrike">
              <a:solidFill>
                <a:srgbClr val="000000"/>
              </a:solidFill>
              <a:latin typeface="Arial"/>
            </a:endParaRPr>
          </a:p>
        </p:txBody>
      </p:sp>
      <p:sp>
        <p:nvSpPr>
          <p:cNvPr id="426" name="PlaceHolder 1"/>
          <p:cNvSpPr>
            <a:spLocks noGrp="1"/>
          </p:cNvSpPr>
          <p:nvPr>
            <p:ph type="sldImg"/>
          </p:nvPr>
        </p:nvSpPr>
        <p:spPr>
          <a:xfrm>
            <a:off x="1143000" y="685800"/>
            <a:ext cx="4572000" cy="3429000"/>
          </a:xfrm>
          <a:prstGeom prst="rect">
            <a:avLst/>
          </a:prstGeom>
          <a:ln w="0">
            <a:noFill/>
          </a:ln>
        </p:spPr>
      </p:sp>
      <p:sp>
        <p:nvSpPr>
          <p:cNvPr id="427" name="PlaceHolder 2"/>
          <p:cNvSpPr>
            <a:spLocks noGrp="1"/>
          </p:cNvSpPr>
          <p:nvPr>
            <p:ph type="body"/>
          </p:nvPr>
        </p:nvSpPr>
        <p:spPr>
          <a:xfrm>
            <a:off x="914400" y="4343400"/>
            <a:ext cx="5029200" cy="4124160"/>
          </a:xfrm>
          <a:prstGeom prst="rect">
            <a:avLst/>
          </a:prstGeom>
          <a:solidFill>
            <a:srgbClr val="ffffff"/>
          </a:solidFill>
          <a:ln w="9360">
            <a:solidFill>
              <a:srgbClr val="000000"/>
            </a:solidFill>
            <a:miter/>
          </a:ln>
        </p:spPr>
        <p:txBody>
          <a:bodyPr lIns="4680" rIns="4680" tIns="4680" bIns="4680" anchor="t">
            <a:noAutofit/>
          </a:bodyPr>
          <a:p>
            <a:endParaRPr b="0" lang="en-GB" sz="1200" spc="-1" strike="noStrike">
              <a:solidFill>
                <a:srgbClr val="000000"/>
              </a:solidFill>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29" name="PlaceHolder 2"/>
          <p:cNvSpPr>
            <a:spLocks noGrp="1"/>
          </p:cNvSpPr>
          <p:nvPr>
            <p:ph/>
          </p:nvPr>
        </p:nvSpPr>
        <p:spPr>
          <a:xfrm>
            <a:off x="380880" y="1719000"/>
            <a:ext cx="84074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30" name="PlaceHolder 3"/>
          <p:cNvSpPr>
            <a:spLocks noGrp="1"/>
          </p:cNvSpPr>
          <p:nvPr>
            <p:ph/>
          </p:nvPr>
        </p:nvSpPr>
        <p:spPr>
          <a:xfrm>
            <a:off x="380880" y="4020840"/>
            <a:ext cx="84074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32" name="PlaceHolder 2"/>
          <p:cNvSpPr>
            <a:spLocks noGrp="1"/>
          </p:cNvSpPr>
          <p:nvPr>
            <p:ph/>
          </p:nvPr>
        </p:nvSpPr>
        <p:spPr>
          <a:xfrm>
            <a:off x="380880" y="171900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33" name="PlaceHolder 3"/>
          <p:cNvSpPr>
            <a:spLocks noGrp="1"/>
          </p:cNvSpPr>
          <p:nvPr>
            <p:ph/>
          </p:nvPr>
        </p:nvSpPr>
        <p:spPr>
          <a:xfrm>
            <a:off x="4689000" y="171900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34" name="PlaceHolder 4"/>
          <p:cNvSpPr>
            <a:spLocks noGrp="1"/>
          </p:cNvSpPr>
          <p:nvPr>
            <p:ph/>
          </p:nvPr>
        </p:nvSpPr>
        <p:spPr>
          <a:xfrm>
            <a:off x="380880" y="402084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35" name="PlaceHolder 5"/>
          <p:cNvSpPr>
            <a:spLocks noGrp="1"/>
          </p:cNvSpPr>
          <p:nvPr>
            <p:ph/>
          </p:nvPr>
        </p:nvSpPr>
        <p:spPr>
          <a:xfrm>
            <a:off x="4689000" y="402084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37" name="PlaceHolder 2"/>
          <p:cNvSpPr>
            <a:spLocks noGrp="1"/>
          </p:cNvSpPr>
          <p:nvPr>
            <p:ph/>
          </p:nvPr>
        </p:nvSpPr>
        <p:spPr>
          <a:xfrm>
            <a:off x="380880" y="1719000"/>
            <a:ext cx="27068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38" name="PlaceHolder 3"/>
          <p:cNvSpPr>
            <a:spLocks noGrp="1"/>
          </p:cNvSpPr>
          <p:nvPr>
            <p:ph/>
          </p:nvPr>
        </p:nvSpPr>
        <p:spPr>
          <a:xfrm>
            <a:off x="3223440" y="1719000"/>
            <a:ext cx="27068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39" name="PlaceHolder 4"/>
          <p:cNvSpPr>
            <a:spLocks noGrp="1"/>
          </p:cNvSpPr>
          <p:nvPr>
            <p:ph/>
          </p:nvPr>
        </p:nvSpPr>
        <p:spPr>
          <a:xfrm>
            <a:off x="6066000" y="1719000"/>
            <a:ext cx="27068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40" name="PlaceHolder 5"/>
          <p:cNvSpPr>
            <a:spLocks noGrp="1"/>
          </p:cNvSpPr>
          <p:nvPr>
            <p:ph/>
          </p:nvPr>
        </p:nvSpPr>
        <p:spPr>
          <a:xfrm>
            <a:off x="380880" y="4020840"/>
            <a:ext cx="27068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41" name="PlaceHolder 6"/>
          <p:cNvSpPr>
            <a:spLocks noGrp="1"/>
          </p:cNvSpPr>
          <p:nvPr>
            <p:ph/>
          </p:nvPr>
        </p:nvSpPr>
        <p:spPr>
          <a:xfrm>
            <a:off x="3223440" y="4020840"/>
            <a:ext cx="27068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42" name="PlaceHolder 7"/>
          <p:cNvSpPr>
            <a:spLocks noGrp="1"/>
          </p:cNvSpPr>
          <p:nvPr>
            <p:ph/>
          </p:nvPr>
        </p:nvSpPr>
        <p:spPr>
          <a:xfrm>
            <a:off x="6066000" y="4020840"/>
            <a:ext cx="27068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0"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51" name="PlaceHolder 2"/>
          <p:cNvSpPr>
            <a:spLocks noGrp="1"/>
          </p:cNvSpPr>
          <p:nvPr>
            <p:ph type="subTitle"/>
          </p:nvPr>
        </p:nvSpPr>
        <p:spPr>
          <a:xfrm>
            <a:off x="380880" y="1719000"/>
            <a:ext cx="8407440" cy="4406760"/>
          </a:xfrm>
          <a:prstGeom prst="rect">
            <a:avLst/>
          </a:prstGeom>
          <a:noFill/>
          <a:ln w="0">
            <a:noFill/>
          </a:ln>
        </p:spPr>
        <p:txBody>
          <a:bodyPr lIns="0" rIns="0" tIns="0" bIns="0" anchor="ctr">
            <a:noAutofit/>
          </a:bodyPr>
          <a:p>
            <a:pPr marL="44280" algn="ctr">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1f497d"/>
              </a:solidFill>
              <a:latin typeface="Franklin Gothic Medium"/>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53" name="PlaceHolder 2"/>
          <p:cNvSpPr>
            <a:spLocks noGrp="1"/>
          </p:cNvSpPr>
          <p:nvPr>
            <p:ph/>
          </p:nvPr>
        </p:nvSpPr>
        <p:spPr>
          <a:xfrm>
            <a:off x="380880" y="1719000"/>
            <a:ext cx="8407440" cy="440676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55" name="PlaceHolder 2"/>
          <p:cNvSpPr>
            <a:spLocks noGrp="1"/>
          </p:cNvSpPr>
          <p:nvPr>
            <p:ph/>
          </p:nvPr>
        </p:nvSpPr>
        <p:spPr>
          <a:xfrm>
            <a:off x="380880" y="1719000"/>
            <a:ext cx="4102560" cy="440676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56" name="PlaceHolder 3"/>
          <p:cNvSpPr>
            <a:spLocks noGrp="1"/>
          </p:cNvSpPr>
          <p:nvPr>
            <p:ph/>
          </p:nvPr>
        </p:nvSpPr>
        <p:spPr>
          <a:xfrm>
            <a:off x="4689000" y="1719000"/>
            <a:ext cx="4102560" cy="440676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7"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8" name="PlaceHolder 1"/>
          <p:cNvSpPr>
            <a:spLocks noGrp="1"/>
          </p:cNvSpPr>
          <p:nvPr>
            <p:ph type="subTitle"/>
          </p:nvPr>
        </p:nvSpPr>
        <p:spPr>
          <a:xfrm>
            <a:off x="380880" y="355680"/>
            <a:ext cx="8382240" cy="4887360"/>
          </a:xfrm>
          <a:prstGeom prst="rect">
            <a:avLst/>
          </a:prstGeom>
          <a:noFill/>
          <a:ln w="0">
            <a:noFill/>
          </a:ln>
        </p:spPr>
        <p:txBody>
          <a:bodyPr lIns="0" rIns="0" tIns="0" bIns="0" anchor="ctr">
            <a:noAutofit/>
          </a:bodyPr>
          <a:p>
            <a:pPr marL="44280" algn="ctr">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1f497d"/>
              </a:solidFill>
              <a:latin typeface="Franklin Gothic Medium"/>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60" name="PlaceHolder 2"/>
          <p:cNvSpPr>
            <a:spLocks noGrp="1"/>
          </p:cNvSpPr>
          <p:nvPr>
            <p:ph/>
          </p:nvPr>
        </p:nvSpPr>
        <p:spPr>
          <a:xfrm>
            <a:off x="380880" y="171900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61" name="PlaceHolder 3"/>
          <p:cNvSpPr>
            <a:spLocks noGrp="1"/>
          </p:cNvSpPr>
          <p:nvPr>
            <p:ph/>
          </p:nvPr>
        </p:nvSpPr>
        <p:spPr>
          <a:xfrm>
            <a:off x="4689000" y="1719000"/>
            <a:ext cx="4102560" cy="440676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62" name="PlaceHolder 4"/>
          <p:cNvSpPr>
            <a:spLocks noGrp="1"/>
          </p:cNvSpPr>
          <p:nvPr>
            <p:ph/>
          </p:nvPr>
        </p:nvSpPr>
        <p:spPr>
          <a:xfrm>
            <a:off x="380880" y="402084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8" name="PlaceHolder 2"/>
          <p:cNvSpPr>
            <a:spLocks noGrp="1"/>
          </p:cNvSpPr>
          <p:nvPr>
            <p:ph type="subTitle"/>
          </p:nvPr>
        </p:nvSpPr>
        <p:spPr>
          <a:xfrm>
            <a:off x="380880" y="1719000"/>
            <a:ext cx="8407440" cy="4406760"/>
          </a:xfrm>
          <a:prstGeom prst="rect">
            <a:avLst/>
          </a:prstGeom>
          <a:noFill/>
          <a:ln w="0">
            <a:noFill/>
          </a:ln>
        </p:spPr>
        <p:txBody>
          <a:bodyPr lIns="0" rIns="0" tIns="0" bIns="0" anchor="ctr">
            <a:noAutofit/>
          </a:bodyPr>
          <a:p>
            <a:pPr marL="44280" algn="ctr">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1f497d"/>
              </a:solidFill>
              <a:latin typeface="Franklin Gothic Medium"/>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64" name="PlaceHolder 2"/>
          <p:cNvSpPr>
            <a:spLocks noGrp="1"/>
          </p:cNvSpPr>
          <p:nvPr>
            <p:ph/>
          </p:nvPr>
        </p:nvSpPr>
        <p:spPr>
          <a:xfrm>
            <a:off x="380880" y="1719000"/>
            <a:ext cx="4102560" cy="440676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65" name="PlaceHolder 3"/>
          <p:cNvSpPr>
            <a:spLocks noGrp="1"/>
          </p:cNvSpPr>
          <p:nvPr>
            <p:ph/>
          </p:nvPr>
        </p:nvSpPr>
        <p:spPr>
          <a:xfrm>
            <a:off x="4689000" y="171900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66" name="PlaceHolder 4"/>
          <p:cNvSpPr>
            <a:spLocks noGrp="1"/>
          </p:cNvSpPr>
          <p:nvPr>
            <p:ph/>
          </p:nvPr>
        </p:nvSpPr>
        <p:spPr>
          <a:xfrm>
            <a:off x="4689000" y="402084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68" name="PlaceHolder 2"/>
          <p:cNvSpPr>
            <a:spLocks noGrp="1"/>
          </p:cNvSpPr>
          <p:nvPr>
            <p:ph/>
          </p:nvPr>
        </p:nvSpPr>
        <p:spPr>
          <a:xfrm>
            <a:off x="380880" y="171900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69" name="PlaceHolder 3"/>
          <p:cNvSpPr>
            <a:spLocks noGrp="1"/>
          </p:cNvSpPr>
          <p:nvPr>
            <p:ph/>
          </p:nvPr>
        </p:nvSpPr>
        <p:spPr>
          <a:xfrm>
            <a:off x="4689000" y="171900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70" name="PlaceHolder 4"/>
          <p:cNvSpPr>
            <a:spLocks noGrp="1"/>
          </p:cNvSpPr>
          <p:nvPr>
            <p:ph/>
          </p:nvPr>
        </p:nvSpPr>
        <p:spPr>
          <a:xfrm>
            <a:off x="380880" y="4020840"/>
            <a:ext cx="84074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72" name="PlaceHolder 2"/>
          <p:cNvSpPr>
            <a:spLocks noGrp="1"/>
          </p:cNvSpPr>
          <p:nvPr>
            <p:ph/>
          </p:nvPr>
        </p:nvSpPr>
        <p:spPr>
          <a:xfrm>
            <a:off x="380880" y="1719000"/>
            <a:ext cx="84074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73" name="PlaceHolder 3"/>
          <p:cNvSpPr>
            <a:spLocks noGrp="1"/>
          </p:cNvSpPr>
          <p:nvPr>
            <p:ph/>
          </p:nvPr>
        </p:nvSpPr>
        <p:spPr>
          <a:xfrm>
            <a:off x="380880" y="4020840"/>
            <a:ext cx="84074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75" name="PlaceHolder 2"/>
          <p:cNvSpPr>
            <a:spLocks noGrp="1"/>
          </p:cNvSpPr>
          <p:nvPr>
            <p:ph/>
          </p:nvPr>
        </p:nvSpPr>
        <p:spPr>
          <a:xfrm>
            <a:off x="380880" y="171900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76" name="PlaceHolder 3"/>
          <p:cNvSpPr>
            <a:spLocks noGrp="1"/>
          </p:cNvSpPr>
          <p:nvPr>
            <p:ph/>
          </p:nvPr>
        </p:nvSpPr>
        <p:spPr>
          <a:xfrm>
            <a:off x="4689000" y="171900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77" name="PlaceHolder 4"/>
          <p:cNvSpPr>
            <a:spLocks noGrp="1"/>
          </p:cNvSpPr>
          <p:nvPr>
            <p:ph/>
          </p:nvPr>
        </p:nvSpPr>
        <p:spPr>
          <a:xfrm>
            <a:off x="380880" y="402084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78" name="PlaceHolder 5"/>
          <p:cNvSpPr>
            <a:spLocks noGrp="1"/>
          </p:cNvSpPr>
          <p:nvPr>
            <p:ph/>
          </p:nvPr>
        </p:nvSpPr>
        <p:spPr>
          <a:xfrm>
            <a:off x="4689000" y="402084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80" name="PlaceHolder 2"/>
          <p:cNvSpPr>
            <a:spLocks noGrp="1"/>
          </p:cNvSpPr>
          <p:nvPr>
            <p:ph/>
          </p:nvPr>
        </p:nvSpPr>
        <p:spPr>
          <a:xfrm>
            <a:off x="380880" y="1719000"/>
            <a:ext cx="27068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81" name="PlaceHolder 3"/>
          <p:cNvSpPr>
            <a:spLocks noGrp="1"/>
          </p:cNvSpPr>
          <p:nvPr>
            <p:ph/>
          </p:nvPr>
        </p:nvSpPr>
        <p:spPr>
          <a:xfrm>
            <a:off x="3223440" y="1719000"/>
            <a:ext cx="27068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82" name="PlaceHolder 4"/>
          <p:cNvSpPr>
            <a:spLocks noGrp="1"/>
          </p:cNvSpPr>
          <p:nvPr>
            <p:ph/>
          </p:nvPr>
        </p:nvSpPr>
        <p:spPr>
          <a:xfrm>
            <a:off x="6066000" y="1719000"/>
            <a:ext cx="27068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83" name="PlaceHolder 5"/>
          <p:cNvSpPr>
            <a:spLocks noGrp="1"/>
          </p:cNvSpPr>
          <p:nvPr>
            <p:ph/>
          </p:nvPr>
        </p:nvSpPr>
        <p:spPr>
          <a:xfrm>
            <a:off x="380880" y="4020840"/>
            <a:ext cx="27068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84" name="PlaceHolder 6"/>
          <p:cNvSpPr>
            <a:spLocks noGrp="1"/>
          </p:cNvSpPr>
          <p:nvPr>
            <p:ph/>
          </p:nvPr>
        </p:nvSpPr>
        <p:spPr>
          <a:xfrm>
            <a:off x="3223440" y="4020840"/>
            <a:ext cx="27068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85" name="PlaceHolder 7"/>
          <p:cNvSpPr>
            <a:spLocks noGrp="1"/>
          </p:cNvSpPr>
          <p:nvPr>
            <p:ph/>
          </p:nvPr>
        </p:nvSpPr>
        <p:spPr>
          <a:xfrm>
            <a:off x="6066000" y="4020840"/>
            <a:ext cx="27068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3"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94" name="PlaceHolder 2"/>
          <p:cNvSpPr>
            <a:spLocks noGrp="1"/>
          </p:cNvSpPr>
          <p:nvPr>
            <p:ph type="subTitle"/>
          </p:nvPr>
        </p:nvSpPr>
        <p:spPr>
          <a:xfrm>
            <a:off x="380880" y="1719000"/>
            <a:ext cx="8407440" cy="4406760"/>
          </a:xfrm>
          <a:prstGeom prst="rect">
            <a:avLst/>
          </a:prstGeom>
          <a:noFill/>
          <a:ln w="0">
            <a:noFill/>
          </a:ln>
        </p:spPr>
        <p:txBody>
          <a:bodyPr lIns="0" rIns="0" tIns="0" bIns="0" anchor="ctr">
            <a:noAutofit/>
          </a:bodyPr>
          <a:p>
            <a:pPr marL="44280" algn="ctr">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1f497d"/>
              </a:solidFill>
              <a:latin typeface="Franklin Gothic Medium"/>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96" name="PlaceHolder 2"/>
          <p:cNvSpPr>
            <a:spLocks noGrp="1"/>
          </p:cNvSpPr>
          <p:nvPr>
            <p:ph/>
          </p:nvPr>
        </p:nvSpPr>
        <p:spPr>
          <a:xfrm>
            <a:off x="380880" y="1719000"/>
            <a:ext cx="8407440" cy="440676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98" name="PlaceHolder 2"/>
          <p:cNvSpPr>
            <a:spLocks noGrp="1"/>
          </p:cNvSpPr>
          <p:nvPr>
            <p:ph/>
          </p:nvPr>
        </p:nvSpPr>
        <p:spPr>
          <a:xfrm>
            <a:off x="380880" y="1719000"/>
            <a:ext cx="4102560" cy="440676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99" name="PlaceHolder 3"/>
          <p:cNvSpPr>
            <a:spLocks noGrp="1"/>
          </p:cNvSpPr>
          <p:nvPr>
            <p:ph/>
          </p:nvPr>
        </p:nvSpPr>
        <p:spPr>
          <a:xfrm>
            <a:off x="4689000" y="1719000"/>
            <a:ext cx="4102560" cy="440676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0"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10" name="PlaceHolder 2"/>
          <p:cNvSpPr>
            <a:spLocks noGrp="1"/>
          </p:cNvSpPr>
          <p:nvPr>
            <p:ph/>
          </p:nvPr>
        </p:nvSpPr>
        <p:spPr>
          <a:xfrm>
            <a:off x="380880" y="1719000"/>
            <a:ext cx="8407440" cy="440676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1" name="PlaceHolder 1"/>
          <p:cNvSpPr>
            <a:spLocks noGrp="1"/>
          </p:cNvSpPr>
          <p:nvPr>
            <p:ph type="subTitle"/>
          </p:nvPr>
        </p:nvSpPr>
        <p:spPr>
          <a:xfrm>
            <a:off x="380880" y="355680"/>
            <a:ext cx="8382240" cy="4887360"/>
          </a:xfrm>
          <a:prstGeom prst="rect">
            <a:avLst/>
          </a:prstGeom>
          <a:noFill/>
          <a:ln w="0">
            <a:noFill/>
          </a:ln>
        </p:spPr>
        <p:txBody>
          <a:bodyPr lIns="0" rIns="0" tIns="0" bIns="0" anchor="ctr">
            <a:noAutofit/>
          </a:bodyPr>
          <a:p>
            <a:pPr marL="44280" algn="ctr">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1f497d"/>
              </a:solidFill>
              <a:latin typeface="Franklin Gothic Medium"/>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103" name="PlaceHolder 2"/>
          <p:cNvSpPr>
            <a:spLocks noGrp="1"/>
          </p:cNvSpPr>
          <p:nvPr>
            <p:ph/>
          </p:nvPr>
        </p:nvSpPr>
        <p:spPr>
          <a:xfrm>
            <a:off x="380880" y="171900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104" name="PlaceHolder 3"/>
          <p:cNvSpPr>
            <a:spLocks noGrp="1"/>
          </p:cNvSpPr>
          <p:nvPr>
            <p:ph/>
          </p:nvPr>
        </p:nvSpPr>
        <p:spPr>
          <a:xfrm>
            <a:off x="4689000" y="1719000"/>
            <a:ext cx="4102560" cy="440676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105" name="PlaceHolder 4"/>
          <p:cNvSpPr>
            <a:spLocks noGrp="1"/>
          </p:cNvSpPr>
          <p:nvPr>
            <p:ph/>
          </p:nvPr>
        </p:nvSpPr>
        <p:spPr>
          <a:xfrm>
            <a:off x="380880" y="402084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107" name="PlaceHolder 2"/>
          <p:cNvSpPr>
            <a:spLocks noGrp="1"/>
          </p:cNvSpPr>
          <p:nvPr>
            <p:ph/>
          </p:nvPr>
        </p:nvSpPr>
        <p:spPr>
          <a:xfrm>
            <a:off x="380880" y="1719000"/>
            <a:ext cx="4102560" cy="440676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108" name="PlaceHolder 3"/>
          <p:cNvSpPr>
            <a:spLocks noGrp="1"/>
          </p:cNvSpPr>
          <p:nvPr>
            <p:ph/>
          </p:nvPr>
        </p:nvSpPr>
        <p:spPr>
          <a:xfrm>
            <a:off x="4689000" y="171900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109" name="PlaceHolder 4"/>
          <p:cNvSpPr>
            <a:spLocks noGrp="1"/>
          </p:cNvSpPr>
          <p:nvPr>
            <p:ph/>
          </p:nvPr>
        </p:nvSpPr>
        <p:spPr>
          <a:xfrm>
            <a:off x="4689000" y="402084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111" name="PlaceHolder 2"/>
          <p:cNvSpPr>
            <a:spLocks noGrp="1"/>
          </p:cNvSpPr>
          <p:nvPr>
            <p:ph/>
          </p:nvPr>
        </p:nvSpPr>
        <p:spPr>
          <a:xfrm>
            <a:off x="380880" y="171900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112" name="PlaceHolder 3"/>
          <p:cNvSpPr>
            <a:spLocks noGrp="1"/>
          </p:cNvSpPr>
          <p:nvPr>
            <p:ph/>
          </p:nvPr>
        </p:nvSpPr>
        <p:spPr>
          <a:xfrm>
            <a:off x="4689000" y="171900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113" name="PlaceHolder 4"/>
          <p:cNvSpPr>
            <a:spLocks noGrp="1"/>
          </p:cNvSpPr>
          <p:nvPr>
            <p:ph/>
          </p:nvPr>
        </p:nvSpPr>
        <p:spPr>
          <a:xfrm>
            <a:off x="380880" y="4020840"/>
            <a:ext cx="84074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115" name="PlaceHolder 2"/>
          <p:cNvSpPr>
            <a:spLocks noGrp="1"/>
          </p:cNvSpPr>
          <p:nvPr>
            <p:ph/>
          </p:nvPr>
        </p:nvSpPr>
        <p:spPr>
          <a:xfrm>
            <a:off x="380880" y="1719000"/>
            <a:ext cx="84074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116" name="PlaceHolder 3"/>
          <p:cNvSpPr>
            <a:spLocks noGrp="1"/>
          </p:cNvSpPr>
          <p:nvPr>
            <p:ph/>
          </p:nvPr>
        </p:nvSpPr>
        <p:spPr>
          <a:xfrm>
            <a:off x="380880" y="4020840"/>
            <a:ext cx="84074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118" name="PlaceHolder 2"/>
          <p:cNvSpPr>
            <a:spLocks noGrp="1"/>
          </p:cNvSpPr>
          <p:nvPr>
            <p:ph/>
          </p:nvPr>
        </p:nvSpPr>
        <p:spPr>
          <a:xfrm>
            <a:off x="380880" y="171900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119" name="PlaceHolder 3"/>
          <p:cNvSpPr>
            <a:spLocks noGrp="1"/>
          </p:cNvSpPr>
          <p:nvPr>
            <p:ph/>
          </p:nvPr>
        </p:nvSpPr>
        <p:spPr>
          <a:xfrm>
            <a:off x="4689000" y="171900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120" name="PlaceHolder 4"/>
          <p:cNvSpPr>
            <a:spLocks noGrp="1"/>
          </p:cNvSpPr>
          <p:nvPr>
            <p:ph/>
          </p:nvPr>
        </p:nvSpPr>
        <p:spPr>
          <a:xfrm>
            <a:off x="380880" y="402084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121" name="PlaceHolder 5"/>
          <p:cNvSpPr>
            <a:spLocks noGrp="1"/>
          </p:cNvSpPr>
          <p:nvPr>
            <p:ph/>
          </p:nvPr>
        </p:nvSpPr>
        <p:spPr>
          <a:xfrm>
            <a:off x="4689000" y="402084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123" name="PlaceHolder 2"/>
          <p:cNvSpPr>
            <a:spLocks noGrp="1"/>
          </p:cNvSpPr>
          <p:nvPr>
            <p:ph/>
          </p:nvPr>
        </p:nvSpPr>
        <p:spPr>
          <a:xfrm>
            <a:off x="380880" y="1719000"/>
            <a:ext cx="27068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124" name="PlaceHolder 3"/>
          <p:cNvSpPr>
            <a:spLocks noGrp="1"/>
          </p:cNvSpPr>
          <p:nvPr>
            <p:ph/>
          </p:nvPr>
        </p:nvSpPr>
        <p:spPr>
          <a:xfrm>
            <a:off x="3223440" y="1719000"/>
            <a:ext cx="27068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125" name="PlaceHolder 4"/>
          <p:cNvSpPr>
            <a:spLocks noGrp="1"/>
          </p:cNvSpPr>
          <p:nvPr>
            <p:ph/>
          </p:nvPr>
        </p:nvSpPr>
        <p:spPr>
          <a:xfrm>
            <a:off x="6066000" y="1719000"/>
            <a:ext cx="27068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126" name="PlaceHolder 5"/>
          <p:cNvSpPr>
            <a:spLocks noGrp="1"/>
          </p:cNvSpPr>
          <p:nvPr>
            <p:ph/>
          </p:nvPr>
        </p:nvSpPr>
        <p:spPr>
          <a:xfrm>
            <a:off x="380880" y="4020840"/>
            <a:ext cx="27068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127" name="PlaceHolder 6"/>
          <p:cNvSpPr>
            <a:spLocks noGrp="1"/>
          </p:cNvSpPr>
          <p:nvPr>
            <p:ph/>
          </p:nvPr>
        </p:nvSpPr>
        <p:spPr>
          <a:xfrm>
            <a:off x="3223440" y="4020840"/>
            <a:ext cx="27068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128" name="PlaceHolder 7"/>
          <p:cNvSpPr>
            <a:spLocks noGrp="1"/>
          </p:cNvSpPr>
          <p:nvPr>
            <p:ph/>
          </p:nvPr>
        </p:nvSpPr>
        <p:spPr>
          <a:xfrm>
            <a:off x="6066000" y="4020840"/>
            <a:ext cx="27068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5"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136" name="PlaceHolder 2"/>
          <p:cNvSpPr>
            <a:spLocks noGrp="1"/>
          </p:cNvSpPr>
          <p:nvPr>
            <p:ph type="subTitle"/>
          </p:nvPr>
        </p:nvSpPr>
        <p:spPr>
          <a:xfrm>
            <a:off x="380880" y="1719000"/>
            <a:ext cx="8407440" cy="4406760"/>
          </a:xfrm>
          <a:prstGeom prst="rect">
            <a:avLst/>
          </a:prstGeom>
          <a:noFill/>
          <a:ln w="0">
            <a:noFill/>
          </a:ln>
        </p:spPr>
        <p:txBody>
          <a:bodyPr lIns="0" rIns="0" tIns="0" bIns="0" anchor="ctr">
            <a:noAutofit/>
          </a:bodyPr>
          <a:p>
            <a:pPr marL="44280" algn="ctr">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1f497d"/>
              </a:solidFill>
              <a:latin typeface="Franklin Gothic Medium"/>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138" name="PlaceHolder 2"/>
          <p:cNvSpPr>
            <a:spLocks noGrp="1"/>
          </p:cNvSpPr>
          <p:nvPr>
            <p:ph/>
          </p:nvPr>
        </p:nvSpPr>
        <p:spPr>
          <a:xfrm>
            <a:off x="380880" y="1719000"/>
            <a:ext cx="8407440" cy="440676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12" name="PlaceHolder 2"/>
          <p:cNvSpPr>
            <a:spLocks noGrp="1"/>
          </p:cNvSpPr>
          <p:nvPr>
            <p:ph/>
          </p:nvPr>
        </p:nvSpPr>
        <p:spPr>
          <a:xfrm>
            <a:off x="380880" y="1719000"/>
            <a:ext cx="4102560" cy="440676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13" name="PlaceHolder 3"/>
          <p:cNvSpPr>
            <a:spLocks noGrp="1"/>
          </p:cNvSpPr>
          <p:nvPr>
            <p:ph/>
          </p:nvPr>
        </p:nvSpPr>
        <p:spPr>
          <a:xfrm>
            <a:off x="4689000" y="1719000"/>
            <a:ext cx="4102560" cy="440676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140" name="PlaceHolder 2"/>
          <p:cNvSpPr>
            <a:spLocks noGrp="1"/>
          </p:cNvSpPr>
          <p:nvPr>
            <p:ph/>
          </p:nvPr>
        </p:nvSpPr>
        <p:spPr>
          <a:xfrm>
            <a:off x="380880" y="1719000"/>
            <a:ext cx="4102560" cy="440676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141" name="PlaceHolder 3"/>
          <p:cNvSpPr>
            <a:spLocks noGrp="1"/>
          </p:cNvSpPr>
          <p:nvPr>
            <p:ph/>
          </p:nvPr>
        </p:nvSpPr>
        <p:spPr>
          <a:xfrm>
            <a:off x="4689000" y="1719000"/>
            <a:ext cx="4102560" cy="440676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2"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3" name="PlaceHolder 1"/>
          <p:cNvSpPr>
            <a:spLocks noGrp="1"/>
          </p:cNvSpPr>
          <p:nvPr>
            <p:ph type="subTitle"/>
          </p:nvPr>
        </p:nvSpPr>
        <p:spPr>
          <a:xfrm>
            <a:off x="380880" y="355680"/>
            <a:ext cx="8382240" cy="4887360"/>
          </a:xfrm>
          <a:prstGeom prst="rect">
            <a:avLst/>
          </a:prstGeom>
          <a:noFill/>
          <a:ln w="0">
            <a:noFill/>
          </a:ln>
        </p:spPr>
        <p:txBody>
          <a:bodyPr lIns="0" rIns="0" tIns="0" bIns="0" anchor="ctr">
            <a:noAutofit/>
          </a:bodyPr>
          <a:p>
            <a:pPr marL="44280" algn="ctr">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1f497d"/>
              </a:solidFill>
              <a:latin typeface="Franklin Gothic Medium"/>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145" name="PlaceHolder 2"/>
          <p:cNvSpPr>
            <a:spLocks noGrp="1"/>
          </p:cNvSpPr>
          <p:nvPr>
            <p:ph/>
          </p:nvPr>
        </p:nvSpPr>
        <p:spPr>
          <a:xfrm>
            <a:off x="380880" y="171900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146" name="PlaceHolder 3"/>
          <p:cNvSpPr>
            <a:spLocks noGrp="1"/>
          </p:cNvSpPr>
          <p:nvPr>
            <p:ph/>
          </p:nvPr>
        </p:nvSpPr>
        <p:spPr>
          <a:xfrm>
            <a:off x="4689000" y="1719000"/>
            <a:ext cx="4102560" cy="440676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147" name="PlaceHolder 4"/>
          <p:cNvSpPr>
            <a:spLocks noGrp="1"/>
          </p:cNvSpPr>
          <p:nvPr>
            <p:ph/>
          </p:nvPr>
        </p:nvSpPr>
        <p:spPr>
          <a:xfrm>
            <a:off x="380880" y="402084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149" name="PlaceHolder 2"/>
          <p:cNvSpPr>
            <a:spLocks noGrp="1"/>
          </p:cNvSpPr>
          <p:nvPr>
            <p:ph/>
          </p:nvPr>
        </p:nvSpPr>
        <p:spPr>
          <a:xfrm>
            <a:off x="380880" y="1719000"/>
            <a:ext cx="4102560" cy="440676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150" name="PlaceHolder 3"/>
          <p:cNvSpPr>
            <a:spLocks noGrp="1"/>
          </p:cNvSpPr>
          <p:nvPr>
            <p:ph/>
          </p:nvPr>
        </p:nvSpPr>
        <p:spPr>
          <a:xfrm>
            <a:off x="4689000" y="171900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151" name="PlaceHolder 4"/>
          <p:cNvSpPr>
            <a:spLocks noGrp="1"/>
          </p:cNvSpPr>
          <p:nvPr>
            <p:ph/>
          </p:nvPr>
        </p:nvSpPr>
        <p:spPr>
          <a:xfrm>
            <a:off x="4689000" y="402084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153" name="PlaceHolder 2"/>
          <p:cNvSpPr>
            <a:spLocks noGrp="1"/>
          </p:cNvSpPr>
          <p:nvPr>
            <p:ph/>
          </p:nvPr>
        </p:nvSpPr>
        <p:spPr>
          <a:xfrm>
            <a:off x="380880" y="171900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154" name="PlaceHolder 3"/>
          <p:cNvSpPr>
            <a:spLocks noGrp="1"/>
          </p:cNvSpPr>
          <p:nvPr>
            <p:ph/>
          </p:nvPr>
        </p:nvSpPr>
        <p:spPr>
          <a:xfrm>
            <a:off x="4689000" y="171900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155" name="PlaceHolder 4"/>
          <p:cNvSpPr>
            <a:spLocks noGrp="1"/>
          </p:cNvSpPr>
          <p:nvPr>
            <p:ph/>
          </p:nvPr>
        </p:nvSpPr>
        <p:spPr>
          <a:xfrm>
            <a:off x="380880" y="4020840"/>
            <a:ext cx="84074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157" name="PlaceHolder 2"/>
          <p:cNvSpPr>
            <a:spLocks noGrp="1"/>
          </p:cNvSpPr>
          <p:nvPr>
            <p:ph/>
          </p:nvPr>
        </p:nvSpPr>
        <p:spPr>
          <a:xfrm>
            <a:off x="380880" y="1719000"/>
            <a:ext cx="84074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158" name="PlaceHolder 3"/>
          <p:cNvSpPr>
            <a:spLocks noGrp="1"/>
          </p:cNvSpPr>
          <p:nvPr>
            <p:ph/>
          </p:nvPr>
        </p:nvSpPr>
        <p:spPr>
          <a:xfrm>
            <a:off x="380880" y="4020840"/>
            <a:ext cx="84074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160" name="PlaceHolder 2"/>
          <p:cNvSpPr>
            <a:spLocks noGrp="1"/>
          </p:cNvSpPr>
          <p:nvPr>
            <p:ph/>
          </p:nvPr>
        </p:nvSpPr>
        <p:spPr>
          <a:xfrm>
            <a:off x="380880" y="171900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161" name="PlaceHolder 3"/>
          <p:cNvSpPr>
            <a:spLocks noGrp="1"/>
          </p:cNvSpPr>
          <p:nvPr>
            <p:ph/>
          </p:nvPr>
        </p:nvSpPr>
        <p:spPr>
          <a:xfrm>
            <a:off x="4689000" y="171900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162" name="PlaceHolder 4"/>
          <p:cNvSpPr>
            <a:spLocks noGrp="1"/>
          </p:cNvSpPr>
          <p:nvPr>
            <p:ph/>
          </p:nvPr>
        </p:nvSpPr>
        <p:spPr>
          <a:xfrm>
            <a:off x="380880" y="402084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163" name="PlaceHolder 5"/>
          <p:cNvSpPr>
            <a:spLocks noGrp="1"/>
          </p:cNvSpPr>
          <p:nvPr>
            <p:ph/>
          </p:nvPr>
        </p:nvSpPr>
        <p:spPr>
          <a:xfrm>
            <a:off x="4689000" y="402084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165" name="PlaceHolder 2"/>
          <p:cNvSpPr>
            <a:spLocks noGrp="1"/>
          </p:cNvSpPr>
          <p:nvPr>
            <p:ph/>
          </p:nvPr>
        </p:nvSpPr>
        <p:spPr>
          <a:xfrm>
            <a:off x="380880" y="1719000"/>
            <a:ext cx="27068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166" name="PlaceHolder 3"/>
          <p:cNvSpPr>
            <a:spLocks noGrp="1"/>
          </p:cNvSpPr>
          <p:nvPr>
            <p:ph/>
          </p:nvPr>
        </p:nvSpPr>
        <p:spPr>
          <a:xfrm>
            <a:off x="3223440" y="1719000"/>
            <a:ext cx="27068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167" name="PlaceHolder 4"/>
          <p:cNvSpPr>
            <a:spLocks noGrp="1"/>
          </p:cNvSpPr>
          <p:nvPr>
            <p:ph/>
          </p:nvPr>
        </p:nvSpPr>
        <p:spPr>
          <a:xfrm>
            <a:off x="6066000" y="1719000"/>
            <a:ext cx="27068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168" name="PlaceHolder 5"/>
          <p:cNvSpPr>
            <a:spLocks noGrp="1"/>
          </p:cNvSpPr>
          <p:nvPr>
            <p:ph/>
          </p:nvPr>
        </p:nvSpPr>
        <p:spPr>
          <a:xfrm>
            <a:off x="380880" y="4020840"/>
            <a:ext cx="27068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169" name="PlaceHolder 6"/>
          <p:cNvSpPr>
            <a:spLocks noGrp="1"/>
          </p:cNvSpPr>
          <p:nvPr>
            <p:ph/>
          </p:nvPr>
        </p:nvSpPr>
        <p:spPr>
          <a:xfrm>
            <a:off x="3223440" y="4020840"/>
            <a:ext cx="27068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170" name="PlaceHolder 7"/>
          <p:cNvSpPr>
            <a:spLocks noGrp="1"/>
          </p:cNvSpPr>
          <p:nvPr>
            <p:ph/>
          </p:nvPr>
        </p:nvSpPr>
        <p:spPr>
          <a:xfrm>
            <a:off x="6066000" y="4020840"/>
            <a:ext cx="27068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9"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180" name="PlaceHolder 2"/>
          <p:cNvSpPr>
            <a:spLocks noGrp="1"/>
          </p:cNvSpPr>
          <p:nvPr>
            <p:ph type="subTitle"/>
          </p:nvPr>
        </p:nvSpPr>
        <p:spPr>
          <a:xfrm>
            <a:off x="380880" y="1719000"/>
            <a:ext cx="8407440" cy="4406760"/>
          </a:xfrm>
          <a:prstGeom prst="rect">
            <a:avLst/>
          </a:prstGeom>
          <a:noFill/>
          <a:ln w="0">
            <a:noFill/>
          </a:ln>
        </p:spPr>
        <p:txBody>
          <a:bodyPr lIns="0" rIns="0" tIns="0" bIns="0" anchor="ctr">
            <a:noAutofit/>
          </a:bodyPr>
          <a:p>
            <a:pPr marL="44280" algn="ctr">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1f497d"/>
              </a:solidFill>
              <a:latin typeface="Franklin Gothic Medium"/>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182" name="PlaceHolder 2"/>
          <p:cNvSpPr>
            <a:spLocks noGrp="1"/>
          </p:cNvSpPr>
          <p:nvPr>
            <p:ph/>
          </p:nvPr>
        </p:nvSpPr>
        <p:spPr>
          <a:xfrm>
            <a:off x="380880" y="1719000"/>
            <a:ext cx="8407440" cy="440676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184" name="PlaceHolder 2"/>
          <p:cNvSpPr>
            <a:spLocks noGrp="1"/>
          </p:cNvSpPr>
          <p:nvPr>
            <p:ph/>
          </p:nvPr>
        </p:nvSpPr>
        <p:spPr>
          <a:xfrm>
            <a:off x="380880" y="1719000"/>
            <a:ext cx="4102560" cy="440676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185" name="PlaceHolder 3"/>
          <p:cNvSpPr>
            <a:spLocks noGrp="1"/>
          </p:cNvSpPr>
          <p:nvPr>
            <p:ph/>
          </p:nvPr>
        </p:nvSpPr>
        <p:spPr>
          <a:xfrm>
            <a:off x="4689000" y="1719000"/>
            <a:ext cx="4102560" cy="440676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6"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7" name="PlaceHolder 1"/>
          <p:cNvSpPr>
            <a:spLocks noGrp="1"/>
          </p:cNvSpPr>
          <p:nvPr>
            <p:ph type="subTitle"/>
          </p:nvPr>
        </p:nvSpPr>
        <p:spPr>
          <a:xfrm>
            <a:off x="380880" y="355680"/>
            <a:ext cx="8382240" cy="4887360"/>
          </a:xfrm>
          <a:prstGeom prst="rect">
            <a:avLst/>
          </a:prstGeom>
          <a:noFill/>
          <a:ln w="0">
            <a:noFill/>
          </a:ln>
        </p:spPr>
        <p:txBody>
          <a:bodyPr lIns="0" rIns="0" tIns="0" bIns="0" anchor="ctr">
            <a:noAutofit/>
          </a:bodyPr>
          <a:p>
            <a:pPr marL="44280" algn="ctr">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1f497d"/>
              </a:solidFill>
              <a:latin typeface="Franklin Gothic Medium"/>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189" name="PlaceHolder 2"/>
          <p:cNvSpPr>
            <a:spLocks noGrp="1"/>
          </p:cNvSpPr>
          <p:nvPr>
            <p:ph/>
          </p:nvPr>
        </p:nvSpPr>
        <p:spPr>
          <a:xfrm>
            <a:off x="380880" y="171900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190" name="PlaceHolder 3"/>
          <p:cNvSpPr>
            <a:spLocks noGrp="1"/>
          </p:cNvSpPr>
          <p:nvPr>
            <p:ph/>
          </p:nvPr>
        </p:nvSpPr>
        <p:spPr>
          <a:xfrm>
            <a:off x="4689000" y="1719000"/>
            <a:ext cx="4102560" cy="440676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191" name="PlaceHolder 4"/>
          <p:cNvSpPr>
            <a:spLocks noGrp="1"/>
          </p:cNvSpPr>
          <p:nvPr>
            <p:ph/>
          </p:nvPr>
        </p:nvSpPr>
        <p:spPr>
          <a:xfrm>
            <a:off x="380880" y="402084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2"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193" name="PlaceHolder 2"/>
          <p:cNvSpPr>
            <a:spLocks noGrp="1"/>
          </p:cNvSpPr>
          <p:nvPr>
            <p:ph/>
          </p:nvPr>
        </p:nvSpPr>
        <p:spPr>
          <a:xfrm>
            <a:off x="380880" y="1719000"/>
            <a:ext cx="4102560" cy="440676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194" name="PlaceHolder 3"/>
          <p:cNvSpPr>
            <a:spLocks noGrp="1"/>
          </p:cNvSpPr>
          <p:nvPr>
            <p:ph/>
          </p:nvPr>
        </p:nvSpPr>
        <p:spPr>
          <a:xfrm>
            <a:off x="4689000" y="171900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195" name="PlaceHolder 4"/>
          <p:cNvSpPr>
            <a:spLocks noGrp="1"/>
          </p:cNvSpPr>
          <p:nvPr>
            <p:ph/>
          </p:nvPr>
        </p:nvSpPr>
        <p:spPr>
          <a:xfrm>
            <a:off x="4689000" y="402084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197" name="PlaceHolder 2"/>
          <p:cNvSpPr>
            <a:spLocks noGrp="1"/>
          </p:cNvSpPr>
          <p:nvPr>
            <p:ph/>
          </p:nvPr>
        </p:nvSpPr>
        <p:spPr>
          <a:xfrm>
            <a:off x="380880" y="171900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198" name="PlaceHolder 3"/>
          <p:cNvSpPr>
            <a:spLocks noGrp="1"/>
          </p:cNvSpPr>
          <p:nvPr>
            <p:ph/>
          </p:nvPr>
        </p:nvSpPr>
        <p:spPr>
          <a:xfrm>
            <a:off x="4689000" y="171900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199" name="PlaceHolder 4"/>
          <p:cNvSpPr>
            <a:spLocks noGrp="1"/>
          </p:cNvSpPr>
          <p:nvPr>
            <p:ph/>
          </p:nvPr>
        </p:nvSpPr>
        <p:spPr>
          <a:xfrm>
            <a:off x="380880" y="4020840"/>
            <a:ext cx="84074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00"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201" name="PlaceHolder 2"/>
          <p:cNvSpPr>
            <a:spLocks noGrp="1"/>
          </p:cNvSpPr>
          <p:nvPr>
            <p:ph/>
          </p:nvPr>
        </p:nvSpPr>
        <p:spPr>
          <a:xfrm>
            <a:off x="380880" y="1719000"/>
            <a:ext cx="84074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202" name="PlaceHolder 3"/>
          <p:cNvSpPr>
            <a:spLocks noGrp="1"/>
          </p:cNvSpPr>
          <p:nvPr>
            <p:ph/>
          </p:nvPr>
        </p:nvSpPr>
        <p:spPr>
          <a:xfrm>
            <a:off x="380880" y="4020840"/>
            <a:ext cx="84074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03"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204" name="PlaceHolder 2"/>
          <p:cNvSpPr>
            <a:spLocks noGrp="1"/>
          </p:cNvSpPr>
          <p:nvPr>
            <p:ph/>
          </p:nvPr>
        </p:nvSpPr>
        <p:spPr>
          <a:xfrm>
            <a:off x="380880" y="171900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205" name="PlaceHolder 3"/>
          <p:cNvSpPr>
            <a:spLocks noGrp="1"/>
          </p:cNvSpPr>
          <p:nvPr>
            <p:ph/>
          </p:nvPr>
        </p:nvSpPr>
        <p:spPr>
          <a:xfrm>
            <a:off x="4689000" y="171900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206" name="PlaceHolder 4"/>
          <p:cNvSpPr>
            <a:spLocks noGrp="1"/>
          </p:cNvSpPr>
          <p:nvPr>
            <p:ph/>
          </p:nvPr>
        </p:nvSpPr>
        <p:spPr>
          <a:xfrm>
            <a:off x="380880" y="402084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207" name="PlaceHolder 5"/>
          <p:cNvSpPr>
            <a:spLocks noGrp="1"/>
          </p:cNvSpPr>
          <p:nvPr>
            <p:ph/>
          </p:nvPr>
        </p:nvSpPr>
        <p:spPr>
          <a:xfrm>
            <a:off x="4689000" y="402084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5" name="PlaceHolder 1"/>
          <p:cNvSpPr>
            <a:spLocks noGrp="1"/>
          </p:cNvSpPr>
          <p:nvPr>
            <p:ph type="subTitle"/>
          </p:nvPr>
        </p:nvSpPr>
        <p:spPr>
          <a:xfrm>
            <a:off x="380880" y="355680"/>
            <a:ext cx="8382240" cy="4887360"/>
          </a:xfrm>
          <a:prstGeom prst="rect">
            <a:avLst/>
          </a:prstGeom>
          <a:noFill/>
          <a:ln w="0">
            <a:noFill/>
          </a:ln>
        </p:spPr>
        <p:txBody>
          <a:bodyPr lIns="0" rIns="0" tIns="0" bIns="0" anchor="ctr">
            <a:noAutofit/>
          </a:bodyPr>
          <a:p>
            <a:pPr marL="44280" algn="ctr">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1f497d"/>
              </a:solidFill>
              <a:latin typeface="Franklin Gothic Medium"/>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8"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209" name="PlaceHolder 2"/>
          <p:cNvSpPr>
            <a:spLocks noGrp="1"/>
          </p:cNvSpPr>
          <p:nvPr>
            <p:ph/>
          </p:nvPr>
        </p:nvSpPr>
        <p:spPr>
          <a:xfrm>
            <a:off x="380880" y="1719000"/>
            <a:ext cx="27068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210" name="PlaceHolder 3"/>
          <p:cNvSpPr>
            <a:spLocks noGrp="1"/>
          </p:cNvSpPr>
          <p:nvPr>
            <p:ph/>
          </p:nvPr>
        </p:nvSpPr>
        <p:spPr>
          <a:xfrm>
            <a:off x="3223440" y="1719000"/>
            <a:ext cx="27068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211" name="PlaceHolder 4"/>
          <p:cNvSpPr>
            <a:spLocks noGrp="1"/>
          </p:cNvSpPr>
          <p:nvPr>
            <p:ph/>
          </p:nvPr>
        </p:nvSpPr>
        <p:spPr>
          <a:xfrm>
            <a:off x="6066000" y="1719000"/>
            <a:ext cx="27068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212" name="PlaceHolder 5"/>
          <p:cNvSpPr>
            <a:spLocks noGrp="1"/>
          </p:cNvSpPr>
          <p:nvPr>
            <p:ph/>
          </p:nvPr>
        </p:nvSpPr>
        <p:spPr>
          <a:xfrm>
            <a:off x="380880" y="4020840"/>
            <a:ext cx="27068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213" name="PlaceHolder 6"/>
          <p:cNvSpPr>
            <a:spLocks noGrp="1"/>
          </p:cNvSpPr>
          <p:nvPr>
            <p:ph/>
          </p:nvPr>
        </p:nvSpPr>
        <p:spPr>
          <a:xfrm>
            <a:off x="3223440" y="4020840"/>
            <a:ext cx="27068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214" name="PlaceHolder 7"/>
          <p:cNvSpPr>
            <a:spLocks noGrp="1"/>
          </p:cNvSpPr>
          <p:nvPr>
            <p:ph/>
          </p:nvPr>
        </p:nvSpPr>
        <p:spPr>
          <a:xfrm>
            <a:off x="6066000" y="4020840"/>
            <a:ext cx="27068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22"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223" name="PlaceHolder 2"/>
          <p:cNvSpPr>
            <a:spLocks noGrp="1"/>
          </p:cNvSpPr>
          <p:nvPr>
            <p:ph type="subTitle"/>
          </p:nvPr>
        </p:nvSpPr>
        <p:spPr>
          <a:xfrm>
            <a:off x="380880" y="1719000"/>
            <a:ext cx="8407440" cy="4406760"/>
          </a:xfrm>
          <a:prstGeom prst="rect">
            <a:avLst/>
          </a:prstGeom>
          <a:noFill/>
          <a:ln w="0">
            <a:noFill/>
          </a:ln>
        </p:spPr>
        <p:txBody>
          <a:bodyPr lIns="0" rIns="0" tIns="0" bIns="0" anchor="ctr">
            <a:noAutofit/>
          </a:bodyPr>
          <a:p>
            <a:pPr marL="44280" algn="ctr">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1f497d"/>
              </a:solidFill>
              <a:latin typeface="Franklin Gothic Medium"/>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24"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225" name="PlaceHolder 2"/>
          <p:cNvSpPr>
            <a:spLocks noGrp="1"/>
          </p:cNvSpPr>
          <p:nvPr>
            <p:ph/>
          </p:nvPr>
        </p:nvSpPr>
        <p:spPr>
          <a:xfrm>
            <a:off x="380880" y="1719000"/>
            <a:ext cx="8407440" cy="440676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26"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227" name="PlaceHolder 2"/>
          <p:cNvSpPr>
            <a:spLocks noGrp="1"/>
          </p:cNvSpPr>
          <p:nvPr>
            <p:ph/>
          </p:nvPr>
        </p:nvSpPr>
        <p:spPr>
          <a:xfrm>
            <a:off x="380880" y="1719000"/>
            <a:ext cx="4102560" cy="440676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228" name="PlaceHolder 3"/>
          <p:cNvSpPr>
            <a:spLocks noGrp="1"/>
          </p:cNvSpPr>
          <p:nvPr>
            <p:ph/>
          </p:nvPr>
        </p:nvSpPr>
        <p:spPr>
          <a:xfrm>
            <a:off x="4689000" y="1719000"/>
            <a:ext cx="4102560" cy="440676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9"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30" name="PlaceHolder 1"/>
          <p:cNvSpPr>
            <a:spLocks noGrp="1"/>
          </p:cNvSpPr>
          <p:nvPr>
            <p:ph type="subTitle"/>
          </p:nvPr>
        </p:nvSpPr>
        <p:spPr>
          <a:xfrm>
            <a:off x="380880" y="355680"/>
            <a:ext cx="8382240" cy="4887360"/>
          </a:xfrm>
          <a:prstGeom prst="rect">
            <a:avLst/>
          </a:prstGeom>
          <a:noFill/>
          <a:ln w="0">
            <a:noFill/>
          </a:ln>
        </p:spPr>
        <p:txBody>
          <a:bodyPr lIns="0" rIns="0" tIns="0" bIns="0" anchor="ctr">
            <a:noAutofit/>
          </a:bodyPr>
          <a:p>
            <a:pPr marL="44280" algn="ctr">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1f497d"/>
              </a:solidFill>
              <a:latin typeface="Franklin Gothic Medium"/>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31"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232" name="PlaceHolder 2"/>
          <p:cNvSpPr>
            <a:spLocks noGrp="1"/>
          </p:cNvSpPr>
          <p:nvPr>
            <p:ph/>
          </p:nvPr>
        </p:nvSpPr>
        <p:spPr>
          <a:xfrm>
            <a:off x="380880" y="171900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233" name="PlaceHolder 3"/>
          <p:cNvSpPr>
            <a:spLocks noGrp="1"/>
          </p:cNvSpPr>
          <p:nvPr>
            <p:ph/>
          </p:nvPr>
        </p:nvSpPr>
        <p:spPr>
          <a:xfrm>
            <a:off x="4689000" y="1719000"/>
            <a:ext cx="4102560" cy="440676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234" name="PlaceHolder 4"/>
          <p:cNvSpPr>
            <a:spLocks noGrp="1"/>
          </p:cNvSpPr>
          <p:nvPr>
            <p:ph/>
          </p:nvPr>
        </p:nvSpPr>
        <p:spPr>
          <a:xfrm>
            <a:off x="380880" y="402084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35"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236" name="PlaceHolder 2"/>
          <p:cNvSpPr>
            <a:spLocks noGrp="1"/>
          </p:cNvSpPr>
          <p:nvPr>
            <p:ph/>
          </p:nvPr>
        </p:nvSpPr>
        <p:spPr>
          <a:xfrm>
            <a:off x="380880" y="1719000"/>
            <a:ext cx="4102560" cy="440676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237" name="PlaceHolder 3"/>
          <p:cNvSpPr>
            <a:spLocks noGrp="1"/>
          </p:cNvSpPr>
          <p:nvPr>
            <p:ph/>
          </p:nvPr>
        </p:nvSpPr>
        <p:spPr>
          <a:xfrm>
            <a:off x="4689000" y="171900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238" name="PlaceHolder 4"/>
          <p:cNvSpPr>
            <a:spLocks noGrp="1"/>
          </p:cNvSpPr>
          <p:nvPr>
            <p:ph/>
          </p:nvPr>
        </p:nvSpPr>
        <p:spPr>
          <a:xfrm>
            <a:off x="4689000" y="402084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9"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240" name="PlaceHolder 2"/>
          <p:cNvSpPr>
            <a:spLocks noGrp="1"/>
          </p:cNvSpPr>
          <p:nvPr>
            <p:ph/>
          </p:nvPr>
        </p:nvSpPr>
        <p:spPr>
          <a:xfrm>
            <a:off x="380880" y="171900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241" name="PlaceHolder 3"/>
          <p:cNvSpPr>
            <a:spLocks noGrp="1"/>
          </p:cNvSpPr>
          <p:nvPr>
            <p:ph/>
          </p:nvPr>
        </p:nvSpPr>
        <p:spPr>
          <a:xfrm>
            <a:off x="4689000" y="171900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242" name="PlaceHolder 4"/>
          <p:cNvSpPr>
            <a:spLocks noGrp="1"/>
          </p:cNvSpPr>
          <p:nvPr>
            <p:ph/>
          </p:nvPr>
        </p:nvSpPr>
        <p:spPr>
          <a:xfrm>
            <a:off x="380880" y="4020840"/>
            <a:ext cx="84074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17" name="PlaceHolder 2"/>
          <p:cNvSpPr>
            <a:spLocks noGrp="1"/>
          </p:cNvSpPr>
          <p:nvPr>
            <p:ph/>
          </p:nvPr>
        </p:nvSpPr>
        <p:spPr>
          <a:xfrm>
            <a:off x="380880" y="171900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18" name="PlaceHolder 3"/>
          <p:cNvSpPr>
            <a:spLocks noGrp="1"/>
          </p:cNvSpPr>
          <p:nvPr>
            <p:ph/>
          </p:nvPr>
        </p:nvSpPr>
        <p:spPr>
          <a:xfrm>
            <a:off x="4689000" y="1719000"/>
            <a:ext cx="4102560" cy="440676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19" name="PlaceHolder 4"/>
          <p:cNvSpPr>
            <a:spLocks noGrp="1"/>
          </p:cNvSpPr>
          <p:nvPr>
            <p:ph/>
          </p:nvPr>
        </p:nvSpPr>
        <p:spPr>
          <a:xfrm>
            <a:off x="380880" y="402084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3"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244" name="PlaceHolder 2"/>
          <p:cNvSpPr>
            <a:spLocks noGrp="1"/>
          </p:cNvSpPr>
          <p:nvPr>
            <p:ph/>
          </p:nvPr>
        </p:nvSpPr>
        <p:spPr>
          <a:xfrm>
            <a:off x="380880" y="1719000"/>
            <a:ext cx="84074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245" name="PlaceHolder 3"/>
          <p:cNvSpPr>
            <a:spLocks noGrp="1"/>
          </p:cNvSpPr>
          <p:nvPr>
            <p:ph/>
          </p:nvPr>
        </p:nvSpPr>
        <p:spPr>
          <a:xfrm>
            <a:off x="380880" y="4020840"/>
            <a:ext cx="84074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46"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247" name="PlaceHolder 2"/>
          <p:cNvSpPr>
            <a:spLocks noGrp="1"/>
          </p:cNvSpPr>
          <p:nvPr>
            <p:ph/>
          </p:nvPr>
        </p:nvSpPr>
        <p:spPr>
          <a:xfrm>
            <a:off x="380880" y="171900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248" name="PlaceHolder 3"/>
          <p:cNvSpPr>
            <a:spLocks noGrp="1"/>
          </p:cNvSpPr>
          <p:nvPr>
            <p:ph/>
          </p:nvPr>
        </p:nvSpPr>
        <p:spPr>
          <a:xfrm>
            <a:off x="4689000" y="171900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249" name="PlaceHolder 4"/>
          <p:cNvSpPr>
            <a:spLocks noGrp="1"/>
          </p:cNvSpPr>
          <p:nvPr>
            <p:ph/>
          </p:nvPr>
        </p:nvSpPr>
        <p:spPr>
          <a:xfrm>
            <a:off x="380880" y="402084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250" name="PlaceHolder 5"/>
          <p:cNvSpPr>
            <a:spLocks noGrp="1"/>
          </p:cNvSpPr>
          <p:nvPr>
            <p:ph/>
          </p:nvPr>
        </p:nvSpPr>
        <p:spPr>
          <a:xfrm>
            <a:off x="4689000" y="402084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51"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252" name="PlaceHolder 2"/>
          <p:cNvSpPr>
            <a:spLocks noGrp="1"/>
          </p:cNvSpPr>
          <p:nvPr>
            <p:ph/>
          </p:nvPr>
        </p:nvSpPr>
        <p:spPr>
          <a:xfrm>
            <a:off x="380880" y="1719000"/>
            <a:ext cx="27068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253" name="PlaceHolder 3"/>
          <p:cNvSpPr>
            <a:spLocks noGrp="1"/>
          </p:cNvSpPr>
          <p:nvPr>
            <p:ph/>
          </p:nvPr>
        </p:nvSpPr>
        <p:spPr>
          <a:xfrm>
            <a:off x="3223440" y="1719000"/>
            <a:ext cx="27068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254" name="PlaceHolder 4"/>
          <p:cNvSpPr>
            <a:spLocks noGrp="1"/>
          </p:cNvSpPr>
          <p:nvPr>
            <p:ph/>
          </p:nvPr>
        </p:nvSpPr>
        <p:spPr>
          <a:xfrm>
            <a:off x="6066000" y="1719000"/>
            <a:ext cx="27068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255" name="PlaceHolder 5"/>
          <p:cNvSpPr>
            <a:spLocks noGrp="1"/>
          </p:cNvSpPr>
          <p:nvPr>
            <p:ph/>
          </p:nvPr>
        </p:nvSpPr>
        <p:spPr>
          <a:xfrm>
            <a:off x="380880" y="4020840"/>
            <a:ext cx="27068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256" name="PlaceHolder 6"/>
          <p:cNvSpPr>
            <a:spLocks noGrp="1"/>
          </p:cNvSpPr>
          <p:nvPr>
            <p:ph/>
          </p:nvPr>
        </p:nvSpPr>
        <p:spPr>
          <a:xfrm>
            <a:off x="3223440" y="4020840"/>
            <a:ext cx="27068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257" name="PlaceHolder 7"/>
          <p:cNvSpPr>
            <a:spLocks noGrp="1"/>
          </p:cNvSpPr>
          <p:nvPr>
            <p:ph/>
          </p:nvPr>
        </p:nvSpPr>
        <p:spPr>
          <a:xfrm>
            <a:off x="6066000" y="4020840"/>
            <a:ext cx="27068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65"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266" name="PlaceHolder 2"/>
          <p:cNvSpPr>
            <a:spLocks noGrp="1"/>
          </p:cNvSpPr>
          <p:nvPr>
            <p:ph type="subTitle"/>
          </p:nvPr>
        </p:nvSpPr>
        <p:spPr>
          <a:xfrm>
            <a:off x="380880" y="1719000"/>
            <a:ext cx="8407440" cy="4406760"/>
          </a:xfrm>
          <a:prstGeom prst="rect">
            <a:avLst/>
          </a:prstGeom>
          <a:noFill/>
          <a:ln w="0">
            <a:noFill/>
          </a:ln>
        </p:spPr>
        <p:txBody>
          <a:bodyPr lIns="0" rIns="0" tIns="0" bIns="0" anchor="ctr">
            <a:noAutofit/>
          </a:bodyPr>
          <a:p>
            <a:pPr marL="44280" algn="ctr">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1f497d"/>
              </a:solidFill>
              <a:latin typeface="Franklin Gothic Medium"/>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67"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268" name="PlaceHolder 2"/>
          <p:cNvSpPr>
            <a:spLocks noGrp="1"/>
          </p:cNvSpPr>
          <p:nvPr>
            <p:ph/>
          </p:nvPr>
        </p:nvSpPr>
        <p:spPr>
          <a:xfrm>
            <a:off x="380880" y="1719000"/>
            <a:ext cx="8407440" cy="440676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69"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270" name="PlaceHolder 2"/>
          <p:cNvSpPr>
            <a:spLocks noGrp="1"/>
          </p:cNvSpPr>
          <p:nvPr>
            <p:ph/>
          </p:nvPr>
        </p:nvSpPr>
        <p:spPr>
          <a:xfrm>
            <a:off x="380880" y="1719000"/>
            <a:ext cx="4102560" cy="440676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271" name="PlaceHolder 3"/>
          <p:cNvSpPr>
            <a:spLocks noGrp="1"/>
          </p:cNvSpPr>
          <p:nvPr>
            <p:ph/>
          </p:nvPr>
        </p:nvSpPr>
        <p:spPr>
          <a:xfrm>
            <a:off x="4689000" y="1719000"/>
            <a:ext cx="4102560" cy="440676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72"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73" name="PlaceHolder 1"/>
          <p:cNvSpPr>
            <a:spLocks noGrp="1"/>
          </p:cNvSpPr>
          <p:nvPr>
            <p:ph type="subTitle"/>
          </p:nvPr>
        </p:nvSpPr>
        <p:spPr>
          <a:xfrm>
            <a:off x="380880" y="355680"/>
            <a:ext cx="8382240" cy="4887360"/>
          </a:xfrm>
          <a:prstGeom prst="rect">
            <a:avLst/>
          </a:prstGeom>
          <a:noFill/>
          <a:ln w="0">
            <a:noFill/>
          </a:ln>
        </p:spPr>
        <p:txBody>
          <a:bodyPr lIns="0" rIns="0" tIns="0" bIns="0" anchor="ctr">
            <a:noAutofit/>
          </a:bodyPr>
          <a:p>
            <a:pPr marL="44280" algn="ctr">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1f497d"/>
              </a:solidFill>
              <a:latin typeface="Franklin Gothic Medium"/>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74"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275" name="PlaceHolder 2"/>
          <p:cNvSpPr>
            <a:spLocks noGrp="1"/>
          </p:cNvSpPr>
          <p:nvPr>
            <p:ph/>
          </p:nvPr>
        </p:nvSpPr>
        <p:spPr>
          <a:xfrm>
            <a:off x="380880" y="171900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276" name="PlaceHolder 3"/>
          <p:cNvSpPr>
            <a:spLocks noGrp="1"/>
          </p:cNvSpPr>
          <p:nvPr>
            <p:ph/>
          </p:nvPr>
        </p:nvSpPr>
        <p:spPr>
          <a:xfrm>
            <a:off x="4689000" y="1719000"/>
            <a:ext cx="4102560" cy="440676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277" name="PlaceHolder 4"/>
          <p:cNvSpPr>
            <a:spLocks noGrp="1"/>
          </p:cNvSpPr>
          <p:nvPr>
            <p:ph/>
          </p:nvPr>
        </p:nvSpPr>
        <p:spPr>
          <a:xfrm>
            <a:off x="380880" y="402084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21" name="PlaceHolder 2"/>
          <p:cNvSpPr>
            <a:spLocks noGrp="1"/>
          </p:cNvSpPr>
          <p:nvPr>
            <p:ph/>
          </p:nvPr>
        </p:nvSpPr>
        <p:spPr>
          <a:xfrm>
            <a:off x="380880" y="1719000"/>
            <a:ext cx="4102560" cy="440676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22" name="PlaceHolder 3"/>
          <p:cNvSpPr>
            <a:spLocks noGrp="1"/>
          </p:cNvSpPr>
          <p:nvPr>
            <p:ph/>
          </p:nvPr>
        </p:nvSpPr>
        <p:spPr>
          <a:xfrm>
            <a:off x="4689000" y="171900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23" name="PlaceHolder 4"/>
          <p:cNvSpPr>
            <a:spLocks noGrp="1"/>
          </p:cNvSpPr>
          <p:nvPr>
            <p:ph/>
          </p:nvPr>
        </p:nvSpPr>
        <p:spPr>
          <a:xfrm>
            <a:off x="4689000" y="402084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78"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279" name="PlaceHolder 2"/>
          <p:cNvSpPr>
            <a:spLocks noGrp="1"/>
          </p:cNvSpPr>
          <p:nvPr>
            <p:ph/>
          </p:nvPr>
        </p:nvSpPr>
        <p:spPr>
          <a:xfrm>
            <a:off x="380880" y="1719000"/>
            <a:ext cx="4102560" cy="440676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280" name="PlaceHolder 3"/>
          <p:cNvSpPr>
            <a:spLocks noGrp="1"/>
          </p:cNvSpPr>
          <p:nvPr>
            <p:ph/>
          </p:nvPr>
        </p:nvSpPr>
        <p:spPr>
          <a:xfrm>
            <a:off x="4689000" y="171900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281" name="PlaceHolder 4"/>
          <p:cNvSpPr>
            <a:spLocks noGrp="1"/>
          </p:cNvSpPr>
          <p:nvPr>
            <p:ph/>
          </p:nvPr>
        </p:nvSpPr>
        <p:spPr>
          <a:xfrm>
            <a:off x="4689000" y="402084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82"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283" name="PlaceHolder 2"/>
          <p:cNvSpPr>
            <a:spLocks noGrp="1"/>
          </p:cNvSpPr>
          <p:nvPr>
            <p:ph/>
          </p:nvPr>
        </p:nvSpPr>
        <p:spPr>
          <a:xfrm>
            <a:off x="380880" y="171900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284" name="PlaceHolder 3"/>
          <p:cNvSpPr>
            <a:spLocks noGrp="1"/>
          </p:cNvSpPr>
          <p:nvPr>
            <p:ph/>
          </p:nvPr>
        </p:nvSpPr>
        <p:spPr>
          <a:xfrm>
            <a:off x="4689000" y="171900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285" name="PlaceHolder 4"/>
          <p:cNvSpPr>
            <a:spLocks noGrp="1"/>
          </p:cNvSpPr>
          <p:nvPr>
            <p:ph/>
          </p:nvPr>
        </p:nvSpPr>
        <p:spPr>
          <a:xfrm>
            <a:off x="380880" y="4020840"/>
            <a:ext cx="84074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86"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287" name="PlaceHolder 2"/>
          <p:cNvSpPr>
            <a:spLocks noGrp="1"/>
          </p:cNvSpPr>
          <p:nvPr>
            <p:ph/>
          </p:nvPr>
        </p:nvSpPr>
        <p:spPr>
          <a:xfrm>
            <a:off x="380880" y="1719000"/>
            <a:ext cx="84074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288" name="PlaceHolder 3"/>
          <p:cNvSpPr>
            <a:spLocks noGrp="1"/>
          </p:cNvSpPr>
          <p:nvPr>
            <p:ph/>
          </p:nvPr>
        </p:nvSpPr>
        <p:spPr>
          <a:xfrm>
            <a:off x="380880" y="4020840"/>
            <a:ext cx="84074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9"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290" name="PlaceHolder 2"/>
          <p:cNvSpPr>
            <a:spLocks noGrp="1"/>
          </p:cNvSpPr>
          <p:nvPr>
            <p:ph/>
          </p:nvPr>
        </p:nvSpPr>
        <p:spPr>
          <a:xfrm>
            <a:off x="380880" y="171900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291" name="PlaceHolder 3"/>
          <p:cNvSpPr>
            <a:spLocks noGrp="1"/>
          </p:cNvSpPr>
          <p:nvPr>
            <p:ph/>
          </p:nvPr>
        </p:nvSpPr>
        <p:spPr>
          <a:xfrm>
            <a:off x="4689000" y="171900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292" name="PlaceHolder 4"/>
          <p:cNvSpPr>
            <a:spLocks noGrp="1"/>
          </p:cNvSpPr>
          <p:nvPr>
            <p:ph/>
          </p:nvPr>
        </p:nvSpPr>
        <p:spPr>
          <a:xfrm>
            <a:off x="380880" y="402084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293" name="PlaceHolder 5"/>
          <p:cNvSpPr>
            <a:spLocks noGrp="1"/>
          </p:cNvSpPr>
          <p:nvPr>
            <p:ph/>
          </p:nvPr>
        </p:nvSpPr>
        <p:spPr>
          <a:xfrm>
            <a:off x="4689000" y="402084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94"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295" name="PlaceHolder 2"/>
          <p:cNvSpPr>
            <a:spLocks noGrp="1"/>
          </p:cNvSpPr>
          <p:nvPr>
            <p:ph/>
          </p:nvPr>
        </p:nvSpPr>
        <p:spPr>
          <a:xfrm>
            <a:off x="380880" y="1719000"/>
            <a:ext cx="27068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296" name="PlaceHolder 3"/>
          <p:cNvSpPr>
            <a:spLocks noGrp="1"/>
          </p:cNvSpPr>
          <p:nvPr>
            <p:ph/>
          </p:nvPr>
        </p:nvSpPr>
        <p:spPr>
          <a:xfrm>
            <a:off x="3223440" y="1719000"/>
            <a:ext cx="27068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297" name="PlaceHolder 4"/>
          <p:cNvSpPr>
            <a:spLocks noGrp="1"/>
          </p:cNvSpPr>
          <p:nvPr>
            <p:ph/>
          </p:nvPr>
        </p:nvSpPr>
        <p:spPr>
          <a:xfrm>
            <a:off x="6066000" y="1719000"/>
            <a:ext cx="27068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298" name="PlaceHolder 5"/>
          <p:cNvSpPr>
            <a:spLocks noGrp="1"/>
          </p:cNvSpPr>
          <p:nvPr>
            <p:ph/>
          </p:nvPr>
        </p:nvSpPr>
        <p:spPr>
          <a:xfrm>
            <a:off x="380880" y="4020840"/>
            <a:ext cx="27068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299" name="PlaceHolder 6"/>
          <p:cNvSpPr>
            <a:spLocks noGrp="1"/>
          </p:cNvSpPr>
          <p:nvPr>
            <p:ph/>
          </p:nvPr>
        </p:nvSpPr>
        <p:spPr>
          <a:xfrm>
            <a:off x="3223440" y="4020840"/>
            <a:ext cx="27068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300" name="PlaceHolder 7"/>
          <p:cNvSpPr>
            <a:spLocks noGrp="1"/>
          </p:cNvSpPr>
          <p:nvPr>
            <p:ph/>
          </p:nvPr>
        </p:nvSpPr>
        <p:spPr>
          <a:xfrm>
            <a:off x="6066000" y="4020840"/>
            <a:ext cx="27068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3200" spc="-1" strike="noStrike">
              <a:solidFill>
                <a:srgbClr val="ffffff"/>
              </a:solidFill>
              <a:latin typeface="Franklin Gothic Medium"/>
            </a:endParaRPr>
          </a:p>
        </p:txBody>
      </p:sp>
      <p:sp>
        <p:nvSpPr>
          <p:cNvPr id="25" name="PlaceHolder 2"/>
          <p:cNvSpPr>
            <a:spLocks noGrp="1"/>
          </p:cNvSpPr>
          <p:nvPr>
            <p:ph/>
          </p:nvPr>
        </p:nvSpPr>
        <p:spPr>
          <a:xfrm>
            <a:off x="380880" y="171900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26" name="PlaceHolder 3"/>
          <p:cNvSpPr>
            <a:spLocks noGrp="1"/>
          </p:cNvSpPr>
          <p:nvPr>
            <p:ph/>
          </p:nvPr>
        </p:nvSpPr>
        <p:spPr>
          <a:xfrm>
            <a:off x="4689000" y="1719000"/>
            <a:ext cx="410256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
        <p:nvSpPr>
          <p:cNvPr id="27" name="PlaceHolder 4"/>
          <p:cNvSpPr>
            <a:spLocks noGrp="1"/>
          </p:cNvSpPr>
          <p:nvPr>
            <p:ph/>
          </p:nvPr>
        </p:nvSpPr>
        <p:spPr>
          <a:xfrm>
            <a:off x="380880" y="4020840"/>
            <a:ext cx="8407440" cy="2101680"/>
          </a:xfrm>
          <a:prstGeom prst="rect">
            <a:avLst/>
          </a:prstGeom>
          <a:noFill/>
          <a:ln w="0">
            <a:noFill/>
          </a:ln>
        </p:spPr>
        <p:txBody>
          <a:bodyPr lIns="90000" rIns="90000" tIns="46800" bIns="46800" anchor="t">
            <a:normAutofit/>
          </a:bodyPr>
          <a:p>
            <a:endParaRPr b="0" lang="en-GB" sz="2000" spc="-1" strike="noStrike">
              <a:solidFill>
                <a:srgbClr val="1f497d"/>
              </a:solidFill>
              <a:latin typeface="Franklin Gothic Medium"/>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Rectangle 8"/>
          <p:cNvSpPr/>
          <p:nvPr/>
        </p:nvSpPr>
        <p:spPr>
          <a:xfrm>
            <a:off x="152280" y="1635120"/>
            <a:ext cx="8831520" cy="5045040"/>
          </a:xfrm>
          <a:prstGeom prst="rect">
            <a:avLst/>
          </a:prstGeom>
          <a:solidFill>
            <a:srgbClr val="eeece1"/>
          </a:solidFill>
          <a:ln w="0">
            <a:noFill/>
          </a:ln>
        </p:spPr>
        <p:style>
          <a:lnRef idx="0"/>
          <a:fillRef idx="0"/>
          <a:effectRef idx="0"/>
          <a:fontRef idx="minor"/>
        </p:style>
      </p:sp>
      <p:sp>
        <p:nvSpPr>
          <p:cNvPr id="1" name="Rectangle 7"/>
          <p:cNvSpPr/>
          <p:nvPr/>
        </p:nvSpPr>
        <p:spPr>
          <a:xfrm>
            <a:off x="152280" y="152280"/>
            <a:ext cx="8813880" cy="1346400"/>
          </a:xfrm>
          <a:prstGeom prst="rect">
            <a:avLst/>
          </a:prstGeom>
          <a:solidFill>
            <a:srgbClr val="1f497d"/>
          </a:solidFill>
          <a:ln w="0">
            <a:noFill/>
          </a:ln>
        </p:spPr>
        <p:style>
          <a:lnRef idx="0"/>
          <a:fillRef idx="0"/>
          <a:effectRef idx="0"/>
          <a:fontRef idx="minor"/>
        </p:style>
      </p:sp>
      <p:sp>
        <p:nvSpPr>
          <p:cNvPr id="2"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GB" sz="3200" spc="-1" strike="noStrike">
                <a:solidFill>
                  <a:srgbClr val="ffffff"/>
                </a:solidFill>
                <a:latin typeface="Franklin Gothic Medium"/>
              </a:rPr>
              <a:t>Click to edit the title text format</a:t>
            </a:r>
            <a:endParaRPr b="0" lang="en-GB" sz="3200" spc="-1" strike="noStrike">
              <a:solidFill>
                <a:srgbClr val="ffffff"/>
              </a:solidFill>
              <a:latin typeface="Franklin Gothic Medium"/>
            </a:endParaRPr>
          </a:p>
        </p:txBody>
      </p:sp>
      <p:sp>
        <p:nvSpPr>
          <p:cNvPr id="3" name="PlaceHolder 2"/>
          <p:cNvSpPr>
            <a:spLocks noGrp="1"/>
          </p:cNvSpPr>
          <p:nvPr>
            <p:ph type="body"/>
          </p:nvPr>
        </p:nvSpPr>
        <p:spPr>
          <a:xfrm>
            <a:off x="380880" y="1719000"/>
            <a:ext cx="8407440" cy="4406760"/>
          </a:xfrm>
          <a:prstGeom prst="rect">
            <a:avLst/>
          </a:prstGeom>
          <a:noFill/>
          <a:ln w="0">
            <a:noFill/>
          </a:ln>
        </p:spPr>
        <p:txBody>
          <a:bodyPr lIns="90000" rIns="90000" tIns="46800" bIns="46800" anchor="t">
            <a:normAutofit/>
          </a:bodyPr>
          <a:p>
            <a:pPr marL="272880" indent="-228600">
              <a:spcBef>
                <a:spcPts val="499"/>
              </a:spcBef>
              <a:buClr>
                <a:srgbClr val="4f81bd"/>
              </a:buClr>
              <a:buFont typeface="Wingdings 2"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1f497d"/>
                </a:solidFill>
                <a:latin typeface="Franklin Gothic Medium"/>
              </a:rPr>
              <a:t>Click to edit the outline text format</a:t>
            </a:r>
            <a:endParaRPr b="0" lang="en-GB" sz="2000" spc="-1" strike="noStrike">
              <a:solidFill>
                <a:srgbClr val="1f497d"/>
              </a:solidFill>
              <a:latin typeface="Franklin Gothic Medium"/>
            </a:endParaRPr>
          </a:p>
          <a:p>
            <a:pPr lvl="1" marL="547560" indent="-182520">
              <a:spcBef>
                <a:spcPts val="499"/>
              </a:spcBef>
              <a:buClr>
                <a:srgbClr val="c0504d"/>
              </a:buClr>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1f497d"/>
                </a:solidFill>
                <a:latin typeface="Franklin Gothic Medium"/>
              </a:rPr>
              <a:t>Second Outline Level</a:t>
            </a:r>
            <a:endParaRPr b="0" lang="en-GB" sz="2000" spc="-1" strike="noStrike">
              <a:solidFill>
                <a:srgbClr val="1f497d"/>
              </a:solidFill>
              <a:latin typeface="Franklin Gothic Medium"/>
            </a:endParaRPr>
          </a:p>
          <a:p>
            <a:pPr lvl="2" marL="822240" indent="-182520">
              <a:spcBef>
                <a:spcPts val="499"/>
              </a:spcBef>
              <a:buClr>
                <a:srgbClr val="9bbb59"/>
              </a:buClr>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1f497d"/>
                </a:solidFill>
                <a:latin typeface="Franklin Gothic Medium"/>
              </a:rPr>
              <a:t>Third Outline Level</a:t>
            </a:r>
            <a:endParaRPr b="0" lang="en-GB" sz="2000" spc="-1" strike="noStrike">
              <a:solidFill>
                <a:srgbClr val="1f497d"/>
              </a:solidFill>
              <a:latin typeface="Franklin Gothic Medium"/>
            </a:endParaRPr>
          </a:p>
          <a:p>
            <a:pPr lvl="3" marL="1096920" indent="-182520">
              <a:spcBef>
                <a:spcPts val="499"/>
              </a:spcBef>
              <a:buClr>
                <a:srgbClr val="8064a2"/>
              </a:buClr>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1f497d"/>
                </a:solidFill>
                <a:latin typeface="Franklin Gothic Medium"/>
              </a:rPr>
              <a:t>Fourth Outline Level</a:t>
            </a:r>
            <a:endParaRPr b="0" lang="en-GB" sz="2000" spc="-1" strike="noStrike">
              <a:solidFill>
                <a:srgbClr val="1f497d"/>
              </a:solidFill>
              <a:latin typeface="Franklin Gothic Medium"/>
            </a:endParaRPr>
          </a:p>
          <a:p>
            <a:pPr lvl="4" marL="1279440" indent="-182520">
              <a:spcBef>
                <a:spcPts val="499"/>
              </a:spcBef>
              <a:buClr>
                <a:srgbClr val="f79646"/>
              </a:buClr>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1f497d"/>
                </a:solidFill>
                <a:latin typeface="Franklin Gothic Medium"/>
              </a:rPr>
              <a:t>Fifth Outline Level</a:t>
            </a:r>
            <a:endParaRPr b="0" lang="en-GB" sz="2000" spc="-1" strike="noStrike">
              <a:solidFill>
                <a:srgbClr val="1f497d"/>
              </a:solidFill>
              <a:latin typeface="Franklin Gothic Medium"/>
            </a:endParaRPr>
          </a:p>
          <a:p>
            <a:pPr lvl="5" marL="1279440" indent="-182520">
              <a:spcBef>
                <a:spcPts val="499"/>
              </a:spcBef>
              <a:buClr>
                <a:srgbClr val="000000"/>
              </a:buClr>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1f497d"/>
                </a:solidFill>
                <a:latin typeface="Franklin Gothic Medium"/>
              </a:rPr>
              <a:t>Sixth Outline Level</a:t>
            </a:r>
            <a:endParaRPr b="0" lang="en-GB" sz="2000" spc="-1" strike="noStrike">
              <a:solidFill>
                <a:srgbClr val="1f497d"/>
              </a:solidFill>
              <a:latin typeface="Franklin Gothic Medium"/>
            </a:endParaRPr>
          </a:p>
          <a:p>
            <a:pPr lvl="6" marL="1279440" indent="-182520">
              <a:spcBef>
                <a:spcPts val="499"/>
              </a:spcBef>
              <a:buClr>
                <a:srgbClr val="000000"/>
              </a:buClr>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1f497d"/>
                </a:solidFill>
                <a:latin typeface="Franklin Gothic Medium"/>
              </a:rPr>
              <a:t>Seventh Outline Level</a:t>
            </a:r>
            <a:endParaRPr b="0" lang="en-GB" sz="2000" spc="-1" strike="noStrike">
              <a:solidFill>
                <a:srgbClr val="1f497d"/>
              </a:solidFill>
              <a:latin typeface="Franklin Gothic Medium"/>
            </a:endParaRPr>
          </a:p>
        </p:txBody>
      </p:sp>
      <p:sp>
        <p:nvSpPr>
          <p:cNvPr id="4" name="PlaceHolder 3"/>
          <p:cNvSpPr>
            <a:spLocks noGrp="1"/>
          </p:cNvSpPr>
          <p:nvPr>
            <p:ph type="dt"/>
          </p:nvPr>
        </p:nvSpPr>
        <p:spPr>
          <a:xfrm>
            <a:off x="371160" y="6356520"/>
            <a:ext cx="2133720" cy="27432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5" name="PlaceHolder 4"/>
          <p:cNvSpPr>
            <a:spLocks noGrp="1"/>
          </p:cNvSpPr>
          <p:nvPr>
            <p:ph type="ftr"/>
          </p:nvPr>
        </p:nvSpPr>
        <p:spPr>
          <a:xfrm>
            <a:off x="3047760" y="6356520"/>
            <a:ext cx="3352680" cy="27432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6" name="PlaceHolder 5"/>
          <p:cNvSpPr>
            <a:spLocks noGrp="1"/>
          </p:cNvSpPr>
          <p:nvPr>
            <p:ph type="sldNum"/>
          </p:nvPr>
        </p:nvSpPr>
        <p:spPr>
          <a:xfrm>
            <a:off x="8233920" y="6354360"/>
            <a:ext cx="582840" cy="2746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4949235C-2E2A-42C2-B8FC-8294604B7CF7}" type="slidenum">
              <a:rPr b="0" lang="en-US" sz="1100" spc="-1" strike="noStrike">
                <a:solidFill>
                  <a:srgbClr val="1f497d"/>
                </a:solidFill>
                <a:latin typeface="Times New Roman"/>
              </a:rPr>
              <a:t>&lt;number&gt;</a:t>
            </a:fld>
            <a:endParaRPr b="0" lang="en-GB" sz="11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3" name="Rectangle 9"/>
          <p:cNvSpPr/>
          <p:nvPr/>
        </p:nvSpPr>
        <p:spPr>
          <a:xfrm>
            <a:off x="7010280" y="152280"/>
            <a:ext cx="1981440" cy="6556320"/>
          </a:xfrm>
          <a:prstGeom prst="rect">
            <a:avLst/>
          </a:prstGeom>
          <a:solidFill>
            <a:srgbClr val="4f81bd"/>
          </a:solidFill>
          <a:ln w="0">
            <a:noFill/>
          </a:ln>
        </p:spPr>
        <p:style>
          <a:lnRef idx="0"/>
          <a:fillRef idx="0"/>
          <a:effectRef idx="0"/>
          <a:fontRef idx="minor"/>
        </p:style>
      </p:sp>
      <p:sp>
        <p:nvSpPr>
          <p:cNvPr id="44" name="Rectangle 10"/>
          <p:cNvSpPr/>
          <p:nvPr/>
        </p:nvSpPr>
        <p:spPr>
          <a:xfrm>
            <a:off x="152280" y="154080"/>
            <a:ext cx="6705720" cy="6553080"/>
          </a:xfrm>
          <a:prstGeom prst="rect">
            <a:avLst/>
          </a:prstGeom>
          <a:solidFill>
            <a:srgbClr val="1f497d"/>
          </a:solidFill>
          <a:ln w="0">
            <a:noFill/>
          </a:ln>
        </p:spPr>
        <p:style>
          <a:lnRef idx="0"/>
          <a:fillRef idx="0"/>
          <a:effectRef idx="0"/>
          <a:fontRef idx="minor"/>
        </p:style>
      </p:sp>
      <p:sp>
        <p:nvSpPr>
          <p:cNvPr id="45"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GB" sz="3200" spc="-1" strike="noStrike">
                <a:solidFill>
                  <a:srgbClr val="ffffff"/>
                </a:solidFill>
                <a:latin typeface="Franklin Gothic Medium"/>
              </a:rPr>
              <a:t>Click to edit the title text format</a:t>
            </a:r>
            <a:endParaRPr b="0" lang="en-GB" sz="3200" spc="-1" strike="noStrike">
              <a:solidFill>
                <a:srgbClr val="ffffff"/>
              </a:solidFill>
              <a:latin typeface="Franklin Gothic Medium"/>
            </a:endParaRPr>
          </a:p>
        </p:txBody>
      </p:sp>
      <p:sp>
        <p:nvSpPr>
          <p:cNvPr id="46" name="PlaceHolder 2"/>
          <p:cNvSpPr>
            <a:spLocks noGrp="1"/>
          </p:cNvSpPr>
          <p:nvPr>
            <p:ph type="body"/>
          </p:nvPr>
        </p:nvSpPr>
        <p:spPr>
          <a:xfrm>
            <a:off x="380880" y="1719000"/>
            <a:ext cx="8407440" cy="4406760"/>
          </a:xfrm>
          <a:prstGeom prst="rect">
            <a:avLst/>
          </a:prstGeom>
          <a:noFill/>
          <a:ln w="0">
            <a:noFill/>
          </a:ln>
        </p:spPr>
        <p:txBody>
          <a:bodyPr lIns="90000" rIns="90000" tIns="46800" bIns="46800" anchor="t">
            <a:normAutofit/>
          </a:bodyPr>
          <a:p>
            <a:pPr marL="272880" indent="-228600">
              <a:spcBef>
                <a:spcPts val="499"/>
              </a:spcBef>
              <a:buClr>
                <a:srgbClr val="4f81bd"/>
              </a:buClr>
              <a:buFont typeface="Wingdings 2"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1f497d"/>
                </a:solidFill>
                <a:latin typeface="Franklin Gothic Medium"/>
              </a:rPr>
              <a:t>Click to edit the outline text format</a:t>
            </a:r>
            <a:endParaRPr b="0" lang="en-GB" sz="2000" spc="-1" strike="noStrike">
              <a:solidFill>
                <a:srgbClr val="1f497d"/>
              </a:solidFill>
              <a:latin typeface="Franklin Gothic Medium"/>
            </a:endParaRPr>
          </a:p>
          <a:p>
            <a:pPr lvl="1" marL="547560" indent="-182520">
              <a:spcBef>
                <a:spcPts val="499"/>
              </a:spcBef>
              <a:buClr>
                <a:srgbClr val="c0504d"/>
              </a:buClr>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1f497d"/>
                </a:solidFill>
                <a:latin typeface="Franklin Gothic Medium"/>
              </a:rPr>
              <a:t>Second Outline Level</a:t>
            </a:r>
            <a:endParaRPr b="0" lang="en-GB" sz="2000" spc="-1" strike="noStrike">
              <a:solidFill>
                <a:srgbClr val="1f497d"/>
              </a:solidFill>
              <a:latin typeface="Franklin Gothic Medium"/>
            </a:endParaRPr>
          </a:p>
          <a:p>
            <a:pPr lvl="2" marL="822240" indent="-182520">
              <a:spcBef>
                <a:spcPts val="499"/>
              </a:spcBef>
              <a:buClr>
                <a:srgbClr val="9bbb59"/>
              </a:buClr>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1f497d"/>
                </a:solidFill>
                <a:latin typeface="Franklin Gothic Medium"/>
              </a:rPr>
              <a:t>Third Outline Level</a:t>
            </a:r>
            <a:endParaRPr b="0" lang="en-GB" sz="2000" spc="-1" strike="noStrike">
              <a:solidFill>
                <a:srgbClr val="1f497d"/>
              </a:solidFill>
              <a:latin typeface="Franklin Gothic Medium"/>
            </a:endParaRPr>
          </a:p>
          <a:p>
            <a:pPr lvl="3" marL="1096920" indent="-182520">
              <a:spcBef>
                <a:spcPts val="499"/>
              </a:spcBef>
              <a:buClr>
                <a:srgbClr val="8064a2"/>
              </a:buClr>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1f497d"/>
                </a:solidFill>
                <a:latin typeface="Franklin Gothic Medium"/>
              </a:rPr>
              <a:t>Fourth Outline Level</a:t>
            </a:r>
            <a:endParaRPr b="0" lang="en-GB" sz="2000" spc="-1" strike="noStrike">
              <a:solidFill>
                <a:srgbClr val="1f497d"/>
              </a:solidFill>
              <a:latin typeface="Franklin Gothic Medium"/>
            </a:endParaRPr>
          </a:p>
          <a:p>
            <a:pPr lvl="4" marL="1279440" indent="-182520">
              <a:spcBef>
                <a:spcPts val="499"/>
              </a:spcBef>
              <a:buClr>
                <a:srgbClr val="f79646"/>
              </a:buClr>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1f497d"/>
                </a:solidFill>
                <a:latin typeface="Franklin Gothic Medium"/>
              </a:rPr>
              <a:t>Fifth Outline Level</a:t>
            </a:r>
            <a:endParaRPr b="0" lang="en-GB" sz="2000" spc="-1" strike="noStrike">
              <a:solidFill>
                <a:srgbClr val="1f497d"/>
              </a:solidFill>
              <a:latin typeface="Franklin Gothic Medium"/>
            </a:endParaRPr>
          </a:p>
          <a:p>
            <a:pPr lvl="5" marL="1279440" indent="-182520">
              <a:spcBef>
                <a:spcPts val="499"/>
              </a:spcBef>
              <a:buClr>
                <a:srgbClr val="000000"/>
              </a:buClr>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1f497d"/>
                </a:solidFill>
                <a:latin typeface="Franklin Gothic Medium"/>
              </a:rPr>
              <a:t>Sixth Outline Level</a:t>
            </a:r>
            <a:endParaRPr b="0" lang="en-GB" sz="2000" spc="-1" strike="noStrike">
              <a:solidFill>
                <a:srgbClr val="1f497d"/>
              </a:solidFill>
              <a:latin typeface="Franklin Gothic Medium"/>
            </a:endParaRPr>
          </a:p>
          <a:p>
            <a:pPr lvl="6" marL="1279440" indent="-182520">
              <a:spcBef>
                <a:spcPts val="499"/>
              </a:spcBef>
              <a:buClr>
                <a:srgbClr val="000000"/>
              </a:buClr>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1f497d"/>
                </a:solidFill>
                <a:latin typeface="Franklin Gothic Medium"/>
              </a:rPr>
              <a:t>Seventh Outline Level</a:t>
            </a:r>
            <a:endParaRPr b="0" lang="en-GB" sz="2000" spc="-1" strike="noStrike">
              <a:solidFill>
                <a:srgbClr val="1f497d"/>
              </a:solidFill>
              <a:latin typeface="Franklin Gothic Medium"/>
            </a:endParaRPr>
          </a:p>
        </p:txBody>
      </p:sp>
      <p:sp>
        <p:nvSpPr>
          <p:cNvPr id="47" name="PlaceHolder 3"/>
          <p:cNvSpPr>
            <a:spLocks noGrp="1"/>
          </p:cNvSpPr>
          <p:nvPr>
            <p:ph type="dt"/>
          </p:nvPr>
        </p:nvSpPr>
        <p:spPr>
          <a:xfrm>
            <a:off x="371160" y="6356520"/>
            <a:ext cx="2133720" cy="27432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48" name="PlaceHolder 4"/>
          <p:cNvSpPr>
            <a:spLocks noGrp="1"/>
          </p:cNvSpPr>
          <p:nvPr>
            <p:ph type="sldNum"/>
          </p:nvPr>
        </p:nvSpPr>
        <p:spPr>
          <a:xfrm>
            <a:off x="8233920" y="6354360"/>
            <a:ext cx="582840" cy="2746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219B0A9B-658A-4A30-B6C0-2FA3159A5482}" type="slidenum">
              <a:rPr b="0" lang="en-US" sz="1100" spc="-1" strike="noStrike">
                <a:solidFill>
                  <a:srgbClr val="ffffff"/>
                </a:solidFill>
                <a:latin typeface="Times New Roman"/>
              </a:rPr>
              <a:t>&lt;number&gt;</a:t>
            </a:fld>
            <a:endParaRPr b="0" lang="en-GB" sz="1100" spc="-1" strike="noStrike">
              <a:latin typeface="Times New Roman"/>
            </a:endParaRPr>
          </a:p>
        </p:txBody>
      </p:sp>
      <p:sp>
        <p:nvSpPr>
          <p:cNvPr id="49" name="PlaceHolder 5"/>
          <p:cNvSpPr>
            <a:spLocks noGrp="1"/>
          </p:cNvSpPr>
          <p:nvPr>
            <p:ph type="ftr"/>
          </p:nvPr>
        </p:nvSpPr>
        <p:spPr>
          <a:xfrm>
            <a:off x="3047760" y="6356520"/>
            <a:ext cx="3352680" cy="27432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6" name="Rectangle 9"/>
          <p:cNvSpPr/>
          <p:nvPr/>
        </p:nvSpPr>
        <p:spPr>
          <a:xfrm>
            <a:off x="7010280" y="152280"/>
            <a:ext cx="1981440" cy="6556320"/>
          </a:xfrm>
          <a:prstGeom prst="rect">
            <a:avLst/>
          </a:prstGeom>
          <a:solidFill>
            <a:srgbClr val="1f497d"/>
          </a:solidFill>
          <a:ln w="0">
            <a:noFill/>
          </a:ln>
        </p:spPr>
        <p:style>
          <a:lnRef idx="0"/>
          <a:fillRef idx="0"/>
          <a:effectRef idx="0"/>
          <a:fontRef idx="minor"/>
        </p:style>
      </p:sp>
      <p:sp>
        <p:nvSpPr>
          <p:cNvPr id="87" name="Rectangle 10"/>
          <p:cNvSpPr/>
          <p:nvPr/>
        </p:nvSpPr>
        <p:spPr>
          <a:xfrm>
            <a:off x="152280" y="154080"/>
            <a:ext cx="6705720" cy="6553080"/>
          </a:xfrm>
          <a:prstGeom prst="rect">
            <a:avLst/>
          </a:prstGeom>
          <a:solidFill>
            <a:srgbClr val="4f81bd"/>
          </a:solidFill>
          <a:ln w="0">
            <a:noFill/>
          </a:ln>
        </p:spPr>
        <p:style>
          <a:lnRef idx="0"/>
          <a:fillRef idx="0"/>
          <a:effectRef idx="0"/>
          <a:fontRef idx="minor"/>
        </p:style>
      </p:sp>
      <p:sp>
        <p:nvSpPr>
          <p:cNvPr id="88"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GB" sz="3200" spc="-1" strike="noStrike">
                <a:solidFill>
                  <a:srgbClr val="ffffff"/>
                </a:solidFill>
                <a:latin typeface="Franklin Gothic Medium"/>
              </a:rPr>
              <a:t>Click to edit the title text format</a:t>
            </a:r>
            <a:endParaRPr b="0" lang="en-GB" sz="3200" spc="-1" strike="noStrike">
              <a:solidFill>
                <a:srgbClr val="ffffff"/>
              </a:solidFill>
              <a:latin typeface="Franklin Gothic Medium"/>
            </a:endParaRPr>
          </a:p>
        </p:txBody>
      </p:sp>
      <p:sp>
        <p:nvSpPr>
          <p:cNvPr id="89" name="PlaceHolder 2"/>
          <p:cNvSpPr>
            <a:spLocks noGrp="1"/>
          </p:cNvSpPr>
          <p:nvPr>
            <p:ph type="body"/>
          </p:nvPr>
        </p:nvSpPr>
        <p:spPr>
          <a:xfrm>
            <a:off x="380880" y="1719000"/>
            <a:ext cx="8407440" cy="4406760"/>
          </a:xfrm>
          <a:prstGeom prst="rect">
            <a:avLst/>
          </a:prstGeom>
          <a:noFill/>
          <a:ln w="0">
            <a:noFill/>
          </a:ln>
        </p:spPr>
        <p:txBody>
          <a:bodyPr lIns="90000" rIns="90000" tIns="46800" bIns="46800" anchor="t">
            <a:normAutofit/>
          </a:bodyPr>
          <a:p>
            <a:pPr marL="272880" indent="-228600">
              <a:spcBef>
                <a:spcPts val="499"/>
              </a:spcBef>
              <a:buClr>
                <a:srgbClr val="4f81bd"/>
              </a:buClr>
              <a:buFont typeface="Wingdings 2"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1f497d"/>
                </a:solidFill>
                <a:latin typeface="Franklin Gothic Medium"/>
              </a:rPr>
              <a:t>Click to edit the outline text format</a:t>
            </a:r>
            <a:endParaRPr b="0" lang="en-GB" sz="2000" spc="-1" strike="noStrike">
              <a:solidFill>
                <a:srgbClr val="1f497d"/>
              </a:solidFill>
              <a:latin typeface="Franklin Gothic Medium"/>
            </a:endParaRPr>
          </a:p>
          <a:p>
            <a:pPr lvl="1" marL="547560" indent="-182520">
              <a:spcBef>
                <a:spcPts val="499"/>
              </a:spcBef>
              <a:buClr>
                <a:srgbClr val="c0504d"/>
              </a:buClr>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1f497d"/>
                </a:solidFill>
                <a:latin typeface="Franklin Gothic Medium"/>
              </a:rPr>
              <a:t>Second Outline Level</a:t>
            </a:r>
            <a:endParaRPr b="0" lang="en-GB" sz="2000" spc="-1" strike="noStrike">
              <a:solidFill>
                <a:srgbClr val="1f497d"/>
              </a:solidFill>
              <a:latin typeface="Franklin Gothic Medium"/>
            </a:endParaRPr>
          </a:p>
          <a:p>
            <a:pPr lvl="2" marL="822240" indent="-182520">
              <a:spcBef>
                <a:spcPts val="499"/>
              </a:spcBef>
              <a:buClr>
                <a:srgbClr val="9bbb59"/>
              </a:buClr>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1f497d"/>
                </a:solidFill>
                <a:latin typeface="Franklin Gothic Medium"/>
              </a:rPr>
              <a:t>Third Outline Level</a:t>
            </a:r>
            <a:endParaRPr b="0" lang="en-GB" sz="2000" spc="-1" strike="noStrike">
              <a:solidFill>
                <a:srgbClr val="1f497d"/>
              </a:solidFill>
              <a:latin typeface="Franklin Gothic Medium"/>
            </a:endParaRPr>
          </a:p>
          <a:p>
            <a:pPr lvl="3" marL="1096920" indent="-182520">
              <a:spcBef>
                <a:spcPts val="499"/>
              </a:spcBef>
              <a:buClr>
                <a:srgbClr val="8064a2"/>
              </a:buClr>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1f497d"/>
                </a:solidFill>
                <a:latin typeface="Franklin Gothic Medium"/>
              </a:rPr>
              <a:t>Fourth Outline Level</a:t>
            </a:r>
            <a:endParaRPr b="0" lang="en-GB" sz="2000" spc="-1" strike="noStrike">
              <a:solidFill>
                <a:srgbClr val="1f497d"/>
              </a:solidFill>
              <a:latin typeface="Franklin Gothic Medium"/>
            </a:endParaRPr>
          </a:p>
          <a:p>
            <a:pPr lvl="4" marL="1279440" indent="-182520">
              <a:spcBef>
                <a:spcPts val="499"/>
              </a:spcBef>
              <a:buClr>
                <a:srgbClr val="f79646"/>
              </a:buClr>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1f497d"/>
                </a:solidFill>
                <a:latin typeface="Franklin Gothic Medium"/>
              </a:rPr>
              <a:t>Fifth Outline Level</a:t>
            </a:r>
            <a:endParaRPr b="0" lang="en-GB" sz="2000" spc="-1" strike="noStrike">
              <a:solidFill>
                <a:srgbClr val="1f497d"/>
              </a:solidFill>
              <a:latin typeface="Franklin Gothic Medium"/>
            </a:endParaRPr>
          </a:p>
          <a:p>
            <a:pPr lvl="5" marL="1279440" indent="-182520">
              <a:spcBef>
                <a:spcPts val="499"/>
              </a:spcBef>
              <a:buClr>
                <a:srgbClr val="000000"/>
              </a:buClr>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1f497d"/>
                </a:solidFill>
                <a:latin typeface="Franklin Gothic Medium"/>
              </a:rPr>
              <a:t>Sixth Outline Level</a:t>
            </a:r>
            <a:endParaRPr b="0" lang="en-GB" sz="2000" spc="-1" strike="noStrike">
              <a:solidFill>
                <a:srgbClr val="1f497d"/>
              </a:solidFill>
              <a:latin typeface="Franklin Gothic Medium"/>
            </a:endParaRPr>
          </a:p>
          <a:p>
            <a:pPr lvl="6" marL="1279440" indent="-182520">
              <a:spcBef>
                <a:spcPts val="499"/>
              </a:spcBef>
              <a:buClr>
                <a:srgbClr val="000000"/>
              </a:buClr>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1f497d"/>
                </a:solidFill>
                <a:latin typeface="Franklin Gothic Medium"/>
              </a:rPr>
              <a:t>Seventh Outline Level</a:t>
            </a:r>
            <a:endParaRPr b="0" lang="en-GB" sz="2000" spc="-1" strike="noStrike">
              <a:solidFill>
                <a:srgbClr val="1f497d"/>
              </a:solidFill>
              <a:latin typeface="Franklin Gothic Medium"/>
            </a:endParaRPr>
          </a:p>
        </p:txBody>
      </p:sp>
      <p:sp>
        <p:nvSpPr>
          <p:cNvPr id="90" name="PlaceHolder 3"/>
          <p:cNvSpPr>
            <a:spLocks noGrp="1"/>
          </p:cNvSpPr>
          <p:nvPr>
            <p:ph type="dt"/>
          </p:nvPr>
        </p:nvSpPr>
        <p:spPr>
          <a:xfrm>
            <a:off x="371160" y="6356520"/>
            <a:ext cx="2133720" cy="27432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91" name="PlaceHolder 4"/>
          <p:cNvSpPr>
            <a:spLocks noGrp="1"/>
          </p:cNvSpPr>
          <p:nvPr>
            <p:ph type="sldNum"/>
          </p:nvPr>
        </p:nvSpPr>
        <p:spPr>
          <a:xfrm>
            <a:off x="8233920" y="6354360"/>
            <a:ext cx="582840" cy="2746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02D624CC-9B8C-42D4-9832-FA5F1326ED3B}" type="slidenum">
              <a:rPr b="0" lang="en-US" sz="1100" spc="-1" strike="noStrike">
                <a:solidFill>
                  <a:srgbClr val="eeece1"/>
                </a:solidFill>
                <a:latin typeface="Times New Roman"/>
              </a:rPr>
              <a:t>&lt;number&gt;</a:t>
            </a:fld>
            <a:endParaRPr b="0" lang="en-GB" sz="1100" spc="-1" strike="noStrike">
              <a:latin typeface="Times New Roman"/>
            </a:endParaRPr>
          </a:p>
        </p:txBody>
      </p:sp>
      <p:sp>
        <p:nvSpPr>
          <p:cNvPr id="92" name="PlaceHolder 5"/>
          <p:cNvSpPr>
            <a:spLocks noGrp="1"/>
          </p:cNvSpPr>
          <p:nvPr>
            <p:ph type="ftr"/>
          </p:nvPr>
        </p:nvSpPr>
        <p:spPr>
          <a:xfrm>
            <a:off x="3047760" y="6356520"/>
            <a:ext cx="3352680" cy="27432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9" name="Rectangle 9"/>
          <p:cNvSpPr/>
          <p:nvPr/>
        </p:nvSpPr>
        <p:spPr>
          <a:xfrm>
            <a:off x="152280" y="150840"/>
            <a:ext cx="8831520" cy="6556320"/>
          </a:xfrm>
          <a:prstGeom prst="rect">
            <a:avLst/>
          </a:prstGeom>
          <a:solidFill>
            <a:srgbClr val="eeece1"/>
          </a:solidFill>
          <a:ln w="0">
            <a:noFill/>
          </a:ln>
        </p:spPr>
        <p:style>
          <a:lnRef idx="0"/>
          <a:fillRef idx="0"/>
          <a:effectRef idx="0"/>
          <a:fontRef idx="minor"/>
        </p:style>
      </p:sp>
      <p:sp>
        <p:nvSpPr>
          <p:cNvPr id="130"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GB" sz="3200" spc="-1" strike="noStrike">
                <a:solidFill>
                  <a:srgbClr val="ffffff"/>
                </a:solidFill>
                <a:latin typeface="Franklin Gothic Medium"/>
              </a:rPr>
              <a:t>Click to edit the title text format</a:t>
            </a:r>
            <a:endParaRPr b="0" lang="en-GB" sz="3200" spc="-1" strike="noStrike">
              <a:solidFill>
                <a:srgbClr val="ffffff"/>
              </a:solidFill>
              <a:latin typeface="Franklin Gothic Medium"/>
            </a:endParaRPr>
          </a:p>
        </p:txBody>
      </p:sp>
      <p:sp>
        <p:nvSpPr>
          <p:cNvPr id="131" name="PlaceHolder 2"/>
          <p:cNvSpPr>
            <a:spLocks noGrp="1"/>
          </p:cNvSpPr>
          <p:nvPr>
            <p:ph type="body"/>
          </p:nvPr>
        </p:nvSpPr>
        <p:spPr>
          <a:xfrm>
            <a:off x="380880" y="1719000"/>
            <a:ext cx="8407440" cy="4406760"/>
          </a:xfrm>
          <a:prstGeom prst="rect">
            <a:avLst/>
          </a:prstGeom>
          <a:noFill/>
          <a:ln w="0">
            <a:noFill/>
          </a:ln>
        </p:spPr>
        <p:txBody>
          <a:bodyPr lIns="90000" rIns="90000" tIns="46800" bIns="46800" anchor="t">
            <a:normAutofit/>
          </a:bodyPr>
          <a:p>
            <a:pPr marL="272880" indent="-228600">
              <a:spcBef>
                <a:spcPts val="499"/>
              </a:spcBef>
              <a:buClr>
                <a:srgbClr val="4f81bd"/>
              </a:buClr>
              <a:buFont typeface="Wingdings 2"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1f497d"/>
                </a:solidFill>
                <a:latin typeface="Franklin Gothic Medium"/>
              </a:rPr>
              <a:t>Click to edit the outline text format</a:t>
            </a:r>
            <a:endParaRPr b="0" lang="en-GB" sz="2000" spc="-1" strike="noStrike">
              <a:solidFill>
                <a:srgbClr val="1f497d"/>
              </a:solidFill>
              <a:latin typeface="Franklin Gothic Medium"/>
            </a:endParaRPr>
          </a:p>
          <a:p>
            <a:pPr lvl="1" marL="547560" indent="-182520">
              <a:spcBef>
                <a:spcPts val="499"/>
              </a:spcBef>
              <a:buClr>
                <a:srgbClr val="c0504d"/>
              </a:buClr>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1f497d"/>
                </a:solidFill>
                <a:latin typeface="Franklin Gothic Medium"/>
              </a:rPr>
              <a:t>Second Outline Level</a:t>
            </a:r>
            <a:endParaRPr b="0" lang="en-GB" sz="2000" spc="-1" strike="noStrike">
              <a:solidFill>
                <a:srgbClr val="1f497d"/>
              </a:solidFill>
              <a:latin typeface="Franklin Gothic Medium"/>
            </a:endParaRPr>
          </a:p>
          <a:p>
            <a:pPr lvl="2" marL="822240" indent="-182520">
              <a:spcBef>
                <a:spcPts val="499"/>
              </a:spcBef>
              <a:buClr>
                <a:srgbClr val="9bbb59"/>
              </a:buClr>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1f497d"/>
                </a:solidFill>
                <a:latin typeface="Franklin Gothic Medium"/>
              </a:rPr>
              <a:t>Third Outline Level</a:t>
            </a:r>
            <a:endParaRPr b="0" lang="en-GB" sz="2000" spc="-1" strike="noStrike">
              <a:solidFill>
                <a:srgbClr val="1f497d"/>
              </a:solidFill>
              <a:latin typeface="Franklin Gothic Medium"/>
            </a:endParaRPr>
          </a:p>
          <a:p>
            <a:pPr lvl="3" marL="1096920" indent="-182520">
              <a:spcBef>
                <a:spcPts val="499"/>
              </a:spcBef>
              <a:buClr>
                <a:srgbClr val="8064a2"/>
              </a:buClr>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1f497d"/>
                </a:solidFill>
                <a:latin typeface="Franklin Gothic Medium"/>
              </a:rPr>
              <a:t>Fourth Outline Level</a:t>
            </a:r>
            <a:endParaRPr b="0" lang="en-GB" sz="2000" spc="-1" strike="noStrike">
              <a:solidFill>
                <a:srgbClr val="1f497d"/>
              </a:solidFill>
              <a:latin typeface="Franklin Gothic Medium"/>
            </a:endParaRPr>
          </a:p>
          <a:p>
            <a:pPr lvl="4" marL="1279440" indent="-182520">
              <a:spcBef>
                <a:spcPts val="499"/>
              </a:spcBef>
              <a:buClr>
                <a:srgbClr val="f79646"/>
              </a:buClr>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1f497d"/>
                </a:solidFill>
                <a:latin typeface="Franklin Gothic Medium"/>
              </a:rPr>
              <a:t>Fifth Outline Level</a:t>
            </a:r>
            <a:endParaRPr b="0" lang="en-GB" sz="2000" spc="-1" strike="noStrike">
              <a:solidFill>
                <a:srgbClr val="1f497d"/>
              </a:solidFill>
              <a:latin typeface="Franklin Gothic Medium"/>
            </a:endParaRPr>
          </a:p>
          <a:p>
            <a:pPr lvl="5" marL="1279440" indent="-182520">
              <a:spcBef>
                <a:spcPts val="499"/>
              </a:spcBef>
              <a:buClr>
                <a:srgbClr val="000000"/>
              </a:buClr>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1f497d"/>
                </a:solidFill>
                <a:latin typeface="Franklin Gothic Medium"/>
              </a:rPr>
              <a:t>Sixth Outline Level</a:t>
            </a:r>
            <a:endParaRPr b="0" lang="en-GB" sz="2000" spc="-1" strike="noStrike">
              <a:solidFill>
                <a:srgbClr val="1f497d"/>
              </a:solidFill>
              <a:latin typeface="Franklin Gothic Medium"/>
            </a:endParaRPr>
          </a:p>
          <a:p>
            <a:pPr lvl="6" marL="1279440" indent="-182520">
              <a:spcBef>
                <a:spcPts val="499"/>
              </a:spcBef>
              <a:buClr>
                <a:srgbClr val="000000"/>
              </a:buClr>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1f497d"/>
                </a:solidFill>
                <a:latin typeface="Franklin Gothic Medium"/>
              </a:rPr>
              <a:t>Seventh Outline Level</a:t>
            </a:r>
            <a:endParaRPr b="0" lang="en-GB" sz="2000" spc="-1" strike="noStrike">
              <a:solidFill>
                <a:srgbClr val="1f497d"/>
              </a:solidFill>
              <a:latin typeface="Franklin Gothic Medium"/>
            </a:endParaRPr>
          </a:p>
        </p:txBody>
      </p:sp>
      <p:sp>
        <p:nvSpPr>
          <p:cNvPr id="132" name="PlaceHolder 3"/>
          <p:cNvSpPr>
            <a:spLocks noGrp="1"/>
          </p:cNvSpPr>
          <p:nvPr>
            <p:ph type="dt"/>
          </p:nvPr>
        </p:nvSpPr>
        <p:spPr>
          <a:xfrm>
            <a:off x="371160" y="6356520"/>
            <a:ext cx="2133720" cy="27432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133" name="PlaceHolder 4"/>
          <p:cNvSpPr>
            <a:spLocks noGrp="1"/>
          </p:cNvSpPr>
          <p:nvPr>
            <p:ph type="ftr"/>
          </p:nvPr>
        </p:nvSpPr>
        <p:spPr>
          <a:xfrm>
            <a:off x="3047760" y="6356520"/>
            <a:ext cx="3352680" cy="27432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134" name="PlaceHolder 5"/>
          <p:cNvSpPr>
            <a:spLocks noGrp="1"/>
          </p:cNvSpPr>
          <p:nvPr>
            <p:ph type="sldNum"/>
          </p:nvPr>
        </p:nvSpPr>
        <p:spPr>
          <a:xfrm>
            <a:off x="8233920" y="6354360"/>
            <a:ext cx="582840" cy="2746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67B6E161-4487-45AE-B901-1EB75FA4DB2E}" type="slidenum">
              <a:rPr b="0" lang="en-US" sz="1100" spc="-1" strike="noStrike">
                <a:solidFill>
                  <a:srgbClr val="1f497d"/>
                </a:solidFill>
                <a:latin typeface="Times New Roman"/>
              </a:rPr>
              <a:t>&lt;number&gt;</a:t>
            </a:fld>
            <a:endParaRPr b="0" lang="en-GB" sz="11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eece1"/>
        </a:solidFill>
      </p:bgPr>
    </p:bg>
    <p:spTree>
      <p:nvGrpSpPr>
        <p:cNvPr id="1" name=""/>
        <p:cNvGrpSpPr/>
        <p:nvPr/>
      </p:nvGrpSpPr>
      <p:grpSpPr>
        <a:xfrm>
          <a:off x="0" y="0"/>
          <a:ext cx="0" cy="0"/>
          <a:chOff x="0" y="0"/>
          <a:chExt cx="0" cy="0"/>
        </a:xfrm>
      </p:grpSpPr>
      <p:sp>
        <p:nvSpPr>
          <p:cNvPr id="171" name="Rectangle 9"/>
          <p:cNvSpPr/>
          <p:nvPr/>
        </p:nvSpPr>
        <p:spPr>
          <a:xfrm>
            <a:off x="0" y="0"/>
            <a:ext cx="9144000" cy="6858000"/>
          </a:xfrm>
          <a:prstGeom prst="rect">
            <a:avLst/>
          </a:prstGeom>
          <a:solidFill>
            <a:srgbClr val="ffffff"/>
          </a:solidFill>
          <a:ln w="0">
            <a:noFill/>
          </a:ln>
        </p:spPr>
        <p:style>
          <a:lnRef idx="0"/>
          <a:fillRef idx="0"/>
          <a:effectRef idx="0"/>
          <a:fontRef idx="minor"/>
        </p:style>
      </p:sp>
      <p:sp>
        <p:nvSpPr>
          <p:cNvPr id="172" name="Rectangle 10"/>
          <p:cNvSpPr/>
          <p:nvPr/>
        </p:nvSpPr>
        <p:spPr>
          <a:xfrm>
            <a:off x="7010280" y="150840"/>
            <a:ext cx="1981440" cy="6556320"/>
          </a:xfrm>
          <a:prstGeom prst="rect">
            <a:avLst/>
          </a:prstGeom>
          <a:solidFill>
            <a:srgbClr val="4f81bd"/>
          </a:solidFill>
          <a:ln w="0">
            <a:noFill/>
          </a:ln>
        </p:spPr>
        <p:style>
          <a:lnRef idx="0"/>
          <a:fillRef idx="0"/>
          <a:effectRef idx="0"/>
          <a:fontRef idx="minor"/>
        </p:style>
      </p:sp>
      <p:sp>
        <p:nvSpPr>
          <p:cNvPr id="173" name="Rectangle 11"/>
          <p:cNvSpPr/>
          <p:nvPr/>
        </p:nvSpPr>
        <p:spPr>
          <a:xfrm>
            <a:off x="152280" y="152280"/>
            <a:ext cx="6705720" cy="6553440"/>
          </a:xfrm>
          <a:prstGeom prst="rect">
            <a:avLst/>
          </a:prstGeom>
          <a:noFill/>
          <a:ln w="0">
            <a:noFill/>
          </a:ln>
        </p:spPr>
        <p:style>
          <a:lnRef idx="0"/>
          <a:fillRef idx="0"/>
          <a:effectRef idx="0"/>
          <a:fontRef idx="minor"/>
        </p:style>
      </p:sp>
      <p:sp>
        <p:nvSpPr>
          <p:cNvPr id="174"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GB" sz="3200" spc="-1" strike="noStrike">
                <a:solidFill>
                  <a:srgbClr val="ffffff"/>
                </a:solidFill>
                <a:latin typeface="Franklin Gothic Medium"/>
              </a:rPr>
              <a:t>Click to edit the title text format</a:t>
            </a:r>
            <a:endParaRPr b="0" lang="en-GB" sz="3200" spc="-1" strike="noStrike">
              <a:solidFill>
                <a:srgbClr val="ffffff"/>
              </a:solidFill>
              <a:latin typeface="Franklin Gothic Medium"/>
            </a:endParaRPr>
          </a:p>
        </p:txBody>
      </p:sp>
      <p:sp>
        <p:nvSpPr>
          <p:cNvPr id="175" name="PlaceHolder 2"/>
          <p:cNvSpPr>
            <a:spLocks noGrp="1"/>
          </p:cNvSpPr>
          <p:nvPr>
            <p:ph type="body"/>
          </p:nvPr>
        </p:nvSpPr>
        <p:spPr>
          <a:xfrm>
            <a:off x="380880" y="1719000"/>
            <a:ext cx="8407440" cy="4406760"/>
          </a:xfrm>
          <a:prstGeom prst="rect">
            <a:avLst/>
          </a:prstGeom>
          <a:noFill/>
          <a:ln w="0">
            <a:noFill/>
          </a:ln>
        </p:spPr>
        <p:txBody>
          <a:bodyPr lIns="90000" rIns="90000" tIns="46800" bIns="46800" anchor="t">
            <a:normAutofit/>
          </a:bodyPr>
          <a:p>
            <a:pPr marL="272880" indent="-228600">
              <a:spcBef>
                <a:spcPts val="499"/>
              </a:spcBef>
              <a:buClr>
                <a:srgbClr val="4f81bd"/>
              </a:buClr>
              <a:buFont typeface="Wingdings 2"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1f497d"/>
                </a:solidFill>
                <a:latin typeface="Franklin Gothic Medium"/>
              </a:rPr>
              <a:t>Click to edit the outline text format</a:t>
            </a:r>
            <a:endParaRPr b="0" lang="en-GB" sz="2000" spc="-1" strike="noStrike">
              <a:solidFill>
                <a:srgbClr val="1f497d"/>
              </a:solidFill>
              <a:latin typeface="Franklin Gothic Medium"/>
            </a:endParaRPr>
          </a:p>
          <a:p>
            <a:pPr lvl="1" marL="547560" indent="-182520">
              <a:spcBef>
                <a:spcPts val="499"/>
              </a:spcBef>
              <a:buClr>
                <a:srgbClr val="c0504d"/>
              </a:buClr>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1f497d"/>
                </a:solidFill>
                <a:latin typeface="Franklin Gothic Medium"/>
              </a:rPr>
              <a:t>Second Outline Level</a:t>
            </a:r>
            <a:endParaRPr b="0" lang="en-GB" sz="2000" spc="-1" strike="noStrike">
              <a:solidFill>
                <a:srgbClr val="1f497d"/>
              </a:solidFill>
              <a:latin typeface="Franklin Gothic Medium"/>
            </a:endParaRPr>
          </a:p>
          <a:p>
            <a:pPr lvl="2" marL="822240" indent="-182520">
              <a:spcBef>
                <a:spcPts val="499"/>
              </a:spcBef>
              <a:buClr>
                <a:srgbClr val="9bbb59"/>
              </a:buClr>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1f497d"/>
                </a:solidFill>
                <a:latin typeface="Franklin Gothic Medium"/>
              </a:rPr>
              <a:t>Third Outline Level</a:t>
            </a:r>
            <a:endParaRPr b="0" lang="en-GB" sz="2000" spc="-1" strike="noStrike">
              <a:solidFill>
                <a:srgbClr val="1f497d"/>
              </a:solidFill>
              <a:latin typeface="Franklin Gothic Medium"/>
            </a:endParaRPr>
          </a:p>
          <a:p>
            <a:pPr lvl="3" marL="1096920" indent="-182520">
              <a:spcBef>
                <a:spcPts val="499"/>
              </a:spcBef>
              <a:buClr>
                <a:srgbClr val="8064a2"/>
              </a:buClr>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1f497d"/>
                </a:solidFill>
                <a:latin typeface="Franklin Gothic Medium"/>
              </a:rPr>
              <a:t>Fourth Outline Level</a:t>
            </a:r>
            <a:endParaRPr b="0" lang="en-GB" sz="2000" spc="-1" strike="noStrike">
              <a:solidFill>
                <a:srgbClr val="1f497d"/>
              </a:solidFill>
              <a:latin typeface="Franklin Gothic Medium"/>
            </a:endParaRPr>
          </a:p>
          <a:p>
            <a:pPr lvl="4" marL="1279440" indent="-182520">
              <a:spcBef>
                <a:spcPts val="499"/>
              </a:spcBef>
              <a:buClr>
                <a:srgbClr val="f79646"/>
              </a:buClr>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1f497d"/>
                </a:solidFill>
                <a:latin typeface="Franklin Gothic Medium"/>
              </a:rPr>
              <a:t>Fifth Outline Level</a:t>
            </a:r>
            <a:endParaRPr b="0" lang="en-GB" sz="2000" spc="-1" strike="noStrike">
              <a:solidFill>
                <a:srgbClr val="1f497d"/>
              </a:solidFill>
              <a:latin typeface="Franklin Gothic Medium"/>
            </a:endParaRPr>
          </a:p>
          <a:p>
            <a:pPr lvl="5" marL="1279440" indent="-182520">
              <a:spcBef>
                <a:spcPts val="499"/>
              </a:spcBef>
              <a:buClr>
                <a:srgbClr val="000000"/>
              </a:buClr>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1f497d"/>
                </a:solidFill>
                <a:latin typeface="Franklin Gothic Medium"/>
              </a:rPr>
              <a:t>Sixth Outline Level</a:t>
            </a:r>
            <a:endParaRPr b="0" lang="en-GB" sz="2000" spc="-1" strike="noStrike">
              <a:solidFill>
                <a:srgbClr val="1f497d"/>
              </a:solidFill>
              <a:latin typeface="Franklin Gothic Medium"/>
            </a:endParaRPr>
          </a:p>
          <a:p>
            <a:pPr lvl="6" marL="1279440" indent="-182520">
              <a:spcBef>
                <a:spcPts val="499"/>
              </a:spcBef>
              <a:buClr>
                <a:srgbClr val="000000"/>
              </a:buClr>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1f497d"/>
                </a:solidFill>
                <a:latin typeface="Franklin Gothic Medium"/>
              </a:rPr>
              <a:t>Seventh Outline Level</a:t>
            </a:r>
            <a:endParaRPr b="0" lang="en-GB" sz="2000" spc="-1" strike="noStrike">
              <a:solidFill>
                <a:srgbClr val="1f497d"/>
              </a:solidFill>
              <a:latin typeface="Franklin Gothic Medium"/>
            </a:endParaRPr>
          </a:p>
        </p:txBody>
      </p:sp>
      <p:sp>
        <p:nvSpPr>
          <p:cNvPr id="176" name="PlaceHolder 3"/>
          <p:cNvSpPr>
            <a:spLocks noGrp="1"/>
          </p:cNvSpPr>
          <p:nvPr>
            <p:ph type="dt"/>
          </p:nvPr>
        </p:nvSpPr>
        <p:spPr>
          <a:xfrm>
            <a:off x="371160" y="6356520"/>
            <a:ext cx="2133720" cy="27432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177" name="PlaceHolder 4"/>
          <p:cNvSpPr>
            <a:spLocks noGrp="1"/>
          </p:cNvSpPr>
          <p:nvPr>
            <p:ph type="ftr"/>
          </p:nvPr>
        </p:nvSpPr>
        <p:spPr>
          <a:xfrm>
            <a:off x="3047760" y="6356520"/>
            <a:ext cx="3352680" cy="27432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178" name="PlaceHolder 5"/>
          <p:cNvSpPr>
            <a:spLocks noGrp="1"/>
          </p:cNvSpPr>
          <p:nvPr>
            <p:ph type="sldNum"/>
          </p:nvPr>
        </p:nvSpPr>
        <p:spPr>
          <a:xfrm>
            <a:off x="8233920" y="6354360"/>
            <a:ext cx="582840" cy="2746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5EBDBAE1-BCB8-4CEA-88C6-1C4BE6807622}" type="slidenum">
              <a:rPr b="0" lang="en-US" sz="1100" spc="-1" strike="noStrike">
                <a:solidFill>
                  <a:srgbClr val="ffffff"/>
                </a:solidFill>
                <a:latin typeface="Times New Roman"/>
              </a:rPr>
              <a:t>&lt;number&gt;</a:t>
            </a:fld>
            <a:endParaRPr b="0" lang="en-GB" sz="11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1f497d"/>
        </a:solidFill>
      </p:bgPr>
    </p:bg>
    <p:spTree>
      <p:nvGrpSpPr>
        <p:cNvPr id="1" name=""/>
        <p:cNvGrpSpPr/>
        <p:nvPr/>
      </p:nvGrpSpPr>
      <p:grpSpPr>
        <a:xfrm>
          <a:off x="0" y="0"/>
          <a:ext cx="0" cy="0"/>
          <a:chOff x="0" y="0"/>
          <a:chExt cx="0" cy="0"/>
        </a:xfrm>
      </p:grpSpPr>
      <p:sp>
        <p:nvSpPr>
          <p:cNvPr id="215" name="Rectangle 9"/>
          <p:cNvSpPr/>
          <p:nvPr/>
        </p:nvSpPr>
        <p:spPr>
          <a:xfrm>
            <a:off x="0" y="0"/>
            <a:ext cx="9144000" cy="6858000"/>
          </a:xfrm>
          <a:prstGeom prst="rect">
            <a:avLst/>
          </a:prstGeom>
          <a:solidFill>
            <a:srgbClr val="ffffff"/>
          </a:solidFill>
          <a:ln w="0">
            <a:noFill/>
          </a:ln>
        </p:spPr>
        <p:style>
          <a:lnRef idx="0"/>
          <a:fillRef idx="0"/>
          <a:effectRef idx="0"/>
          <a:fontRef idx="minor"/>
        </p:style>
      </p:sp>
      <p:sp>
        <p:nvSpPr>
          <p:cNvPr id="216" name="Rectangle 10"/>
          <p:cNvSpPr/>
          <p:nvPr/>
        </p:nvSpPr>
        <p:spPr>
          <a:xfrm>
            <a:off x="7010280" y="150840"/>
            <a:ext cx="1981440" cy="6556320"/>
          </a:xfrm>
          <a:prstGeom prst="rect">
            <a:avLst/>
          </a:prstGeom>
          <a:noFill/>
          <a:ln w="0">
            <a:noFill/>
          </a:ln>
        </p:spPr>
        <p:style>
          <a:lnRef idx="0"/>
          <a:fillRef idx="0"/>
          <a:effectRef idx="0"/>
          <a:fontRef idx="minor"/>
        </p:style>
      </p:sp>
      <p:sp>
        <p:nvSpPr>
          <p:cNvPr id="217"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GB" sz="3200" spc="-1" strike="noStrike">
                <a:solidFill>
                  <a:srgbClr val="000000"/>
                </a:solidFill>
                <a:latin typeface="Franklin Gothic Medium"/>
              </a:rPr>
              <a:t>Click to edit the title text format</a:t>
            </a:r>
            <a:endParaRPr b="0" lang="en-GB" sz="3200" spc="-1" strike="noStrike">
              <a:solidFill>
                <a:srgbClr val="000000"/>
              </a:solidFill>
              <a:latin typeface="Franklin Gothic Medium"/>
            </a:endParaRPr>
          </a:p>
        </p:txBody>
      </p:sp>
      <p:sp>
        <p:nvSpPr>
          <p:cNvPr id="218" name="PlaceHolder 2"/>
          <p:cNvSpPr>
            <a:spLocks noGrp="1"/>
          </p:cNvSpPr>
          <p:nvPr>
            <p:ph type="body"/>
          </p:nvPr>
        </p:nvSpPr>
        <p:spPr>
          <a:xfrm>
            <a:off x="380880" y="1719000"/>
            <a:ext cx="8407440" cy="4406760"/>
          </a:xfrm>
          <a:prstGeom prst="rect">
            <a:avLst/>
          </a:prstGeom>
          <a:noFill/>
          <a:ln w="0">
            <a:noFill/>
          </a:ln>
        </p:spPr>
        <p:txBody>
          <a:bodyPr lIns="90000" rIns="90000" tIns="46800" bIns="46800" anchor="t">
            <a:normAutofit/>
          </a:bodyPr>
          <a:p>
            <a:pPr marL="272880" indent="-228600">
              <a:spcBef>
                <a:spcPts val="499"/>
              </a:spcBef>
              <a:buClr>
                <a:srgbClr val="4f81bd"/>
              </a:buClr>
              <a:buFont typeface="Wingdings 2"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eeece1"/>
                </a:solidFill>
                <a:latin typeface="Franklin Gothic Medium"/>
              </a:rPr>
              <a:t>Click to edit the outline text format</a:t>
            </a:r>
            <a:endParaRPr b="0" lang="en-GB" sz="2000" spc="-1" strike="noStrike">
              <a:solidFill>
                <a:srgbClr val="eeece1"/>
              </a:solidFill>
              <a:latin typeface="Franklin Gothic Medium"/>
            </a:endParaRPr>
          </a:p>
          <a:p>
            <a:pPr lvl="1" marL="547560" indent="-182520">
              <a:spcBef>
                <a:spcPts val="499"/>
              </a:spcBef>
              <a:buClr>
                <a:srgbClr val="c0504d"/>
              </a:buClr>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eeece1"/>
                </a:solidFill>
                <a:latin typeface="Franklin Gothic Medium"/>
              </a:rPr>
              <a:t>Second Outline Level</a:t>
            </a:r>
            <a:endParaRPr b="0" lang="en-GB" sz="2000" spc="-1" strike="noStrike">
              <a:solidFill>
                <a:srgbClr val="eeece1"/>
              </a:solidFill>
              <a:latin typeface="Franklin Gothic Medium"/>
            </a:endParaRPr>
          </a:p>
          <a:p>
            <a:pPr lvl="2" marL="822240" indent="-182520">
              <a:spcBef>
                <a:spcPts val="499"/>
              </a:spcBef>
              <a:buClr>
                <a:srgbClr val="9bbb59"/>
              </a:buClr>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eeece1"/>
                </a:solidFill>
                <a:latin typeface="Franklin Gothic Medium"/>
              </a:rPr>
              <a:t>Third Outline Level</a:t>
            </a:r>
            <a:endParaRPr b="0" lang="en-GB" sz="2000" spc="-1" strike="noStrike">
              <a:solidFill>
                <a:srgbClr val="eeece1"/>
              </a:solidFill>
              <a:latin typeface="Franklin Gothic Medium"/>
            </a:endParaRPr>
          </a:p>
          <a:p>
            <a:pPr lvl="3" marL="1096920" indent="-182520">
              <a:spcBef>
                <a:spcPts val="499"/>
              </a:spcBef>
              <a:buClr>
                <a:srgbClr val="8064a2"/>
              </a:buClr>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eeece1"/>
                </a:solidFill>
                <a:latin typeface="Franklin Gothic Medium"/>
              </a:rPr>
              <a:t>Fourth Outline Level</a:t>
            </a:r>
            <a:endParaRPr b="0" lang="en-GB" sz="2000" spc="-1" strike="noStrike">
              <a:solidFill>
                <a:srgbClr val="eeece1"/>
              </a:solidFill>
              <a:latin typeface="Franklin Gothic Medium"/>
            </a:endParaRPr>
          </a:p>
          <a:p>
            <a:pPr lvl="4" marL="1279440" indent="-182520">
              <a:spcBef>
                <a:spcPts val="499"/>
              </a:spcBef>
              <a:buClr>
                <a:srgbClr val="f79646"/>
              </a:buClr>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eeece1"/>
                </a:solidFill>
                <a:latin typeface="Franklin Gothic Medium"/>
              </a:rPr>
              <a:t>Fifth Outline Level</a:t>
            </a:r>
            <a:endParaRPr b="0" lang="en-GB" sz="2000" spc="-1" strike="noStrike">
              <a:solidFill>
                <a:srgbClr val="eeece1"/>
              </a:solidFill>
              <a:latin typeface="Franklin Gothic Medium"/>
            </a:endParaRPr>
          </a:p>
          <a:p>
            <a:pPr lvl="5" marL="1279440" indent="-182520">
              <a:spcBef>
                <a:spcPts val="499"/>
              </a:spcBef>
              <a:buClr>
                <a:srgbClr val="ffffff"/>
              </a:buClr>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eeece1"/>
                </a:solidFill>
                <a:latin typeface="Franklin Gothic Medium"/>
              </a:rPr>
              <a:t>Sixth Outline Level</a:t>
            </a:r>
            <a:endParaRPr b="0" lang="en-GB" sz="2000" spc="-1" strike="noStrike">
              <a:solidFill>
                <a:srgbClr val="eeece1"/>
              </a:solidFill>
              <a:latin typeface="Franklin Gothic Medium"/>
            </a:endParaRPr>
          </a:p>
          <a:p>
            <a:pPr lvl="6" marL="1279440" indent="-182520">
              <a:spcBef>
                <a:spcPts val="499"/>
              </a:spcBef>
              <a:buClr>
                <a:srgbClr val="ffffff"/>
              </a:buClr>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eeece1"/>
                </a:solidFill>
                <a:latin typeface="Franklin Gothic Medium"/>
              </a:rPr>
              <a:t>Seventh Outline Level</a:t>
            </a:r>
            <a:endParaRPr b="0" lang="en-GB" sz="2000" spc="-1" strike="noStrike">
              <a:solidFill>
                <a:srgbClr val="eeece1"/>
              </a:solidFill>
              <a:latin typeface="Franklin Gothic Medium"/>
            </a:endParaRPr>
          </a:p>
        </p:txBody>
      </p:sp>
      <p:sp>
        <p:nvSpPr>
          <p:cNvPr id="219" name="PlaceHolder 3"/>
          <p:cNvSpPr>
            <a:spLocks noGrp="1"/>
          </p:cNvSpPr>
          <p:nvPr>
            <p:ph type="dt"/>
          </p:nvPr>
        </p:nvSpPr>
        <p:spPr>
          <a:xfrm>
            <a:off x="371160" y="6356520"/>
            <a:ext cx="2133720" cy="27432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220" name="PlaceHolder 4"/>
          <p:cNvSpPr>
            <a:spLocks noGrp="1"/>
          </p:cNvSpPr>
          <p:nvPr>
            <p:ph type="ftr"/>
          </p:nvPr>
        </p:nvSpPr>
        <p:spPr>
          <a:xfrm>
            <a:off x="3047760" y="6356520"/>
            <a:ext cx="3352680" cy="27432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221" name="PlaceHolder 5"/>
          <p:cNvSpPr>
            <a:spLocks noGrp="1"/>
          </p:cNvSpPr>
          <p:nvPr>
            <p:ph type="sldNum"/>
          </p:nvPr>
        </p:nvSpPr>
        <p:spPr>
          <a:xfrm>
            <a:off x="8233920" y="6354360"/>
            <a:ext cx="582840" cy="2746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A93983E3-C6FB-492C-8D80-6B4D082FDD14}" type="slidenum">
              <a:rPr b="0" lang="en-US" sz="1100" spc="-1" strike="noStrike">
                <a:solidFill>
                  <a:srgbClr val="eeece1"/>
                </a:solidFill>
                <a:latin typeface="Times New Roman"/>
              </a:rPr>
              <a:t>&lt;number&gt;</a:t>
            </a:fld>
            <a:endParaRPr b="0" lang="en-GB" sz="11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58" name="Rectangle 9"/>
          <p:cNvSpPr/>
          <p:nvPr/>
        </p:nvSpPr>
        <p:spPr>
          <a:xfrm>
            <a:off x="152280" y="147600"/>
            <a:ext cx="6705720" cy="6556320"/>
          </a:xfrm>
          <a:prstGeom prst="rect">
            <a:avLst/>
          </a:prstGeom>
          <a:solidFill>
            <a:srgbClr val="eeece1"/>
          </a:solidFill>
          <a:ln w="0">
            <a:noFill/>
          </a:ln>
        </p:spPr>
        <p:style>
          <a:lnRef idx="0"/>
          <a:fillRef idx="0"/>
          <a:effectRef idx="0"/>
          <a:fontRef idx="minor"/>
        </p:style>
      </p:sp>
      <p:sp>
        <p:nvSpPr>
          <p:cNvPr id="259" name="Rectangle 10"/>
          <p:cNvSpPr/>
          <p:nvPr/>
        </p:nvSpPr>
        <p:spPr>
          <a:xfrm>
            <a:off x="7010280" y="147600"/>
            <a:ext cx="1955880" cy="6556320"/>
          </a:xfrm>
          <a:prstGeom prst="rect">
            <a:avLst/>
          </a:prstGeom>
          <a:solidFill>
            <a:srgbClr val="1f497d"/>
          </a:solidFill>
          <a:ln w="0">
            <a:noFill/>
          </a:ln>
        </p:spPr>
        <p:style>
          <a:lnRef idx="0"/>
          <a:fillRef idx="0"/>
          <a:effectRef idx="0"/>
          <a:fontRef idx="minor"/>
        </p:style>
      </p:sp>
      <p:sp>
        <p:nvSpPr>
          <p:cNvPr id="260" name="PlaceHolder 1"/>
          <p:cNvSpPr>
            <a:spLocks noGrp="1"/>
          </p:cNvSpPr>
          <p:nvPr>
            <p:ph type="title"/>
          </p:nvPr>
        </p:nvSpPr>
        <p:spPr>
          <a:xfrm>
            <a:off x="380880" y="355680"/>
            <a:ext cx="8382240" cy="10540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GB" sz="3200" spc="-1" strike="noStrike">
                <a:solidFill>
                  <a:srgbClr val="ffffff"/>
                </a:solidFill>
                <a:latin typeface="Franklin Gothic Medium"/>
              </a:rPr>
              <a:t>Click to edit the title text format</a:t>
            </a:r>
            <a:endParaRPr b="0" lang="en-GB" sz="3200" spc="-1" strike="noStrike">
              <a:solidFill>
                <a:srgbClr val="ffffff"/>
              </a:solidFill>
              <a:latin typeface="Franklin Gothic Medium"/>
            </a:endParaRPr>
          </a:p>
        </p:txBody>
      </p:sp>
      <p:sp>
        <p:nvSpPr>
          <p:cNvPr id="261" name="PlaceHolder 2"/>
          <p:cNvSpPr>
            <a:spLocks noGrp="1"/>
          </p:cNvSpPr>
          <p:nvPr>
            <p:ph type="body"/>
          </p:nvPr>
        </p:nvSpPr>
        <p:spPr>
          <a:xfrm>
            <a:off x="380880" y="1719000"/>
            <a:ext cx="8407440" cy="4406760"/>
          </a:xfrm>
          <a:prstGeom prst="rect">
            <a:avLst/>
          </a:prstGeom>
          <a:noFill/>
          <a:ln w="0">
            <a:noFill/>
          </a:ln>
        </p:spPr>
        <p:txBody>
          <a:bodyPr lIns="90000" rIns="90000" tIns="46800" bIns="46800" anchor="t">
            <a:normAutofit/>
          </a:bodyPr>
          <a:p>
            <a:pPr marL="272880" indent="-228600">
              <a:spcBef>
                <a:spcPts val="499"/>
              </a:spcBef>
              <a:buClr>
                <a:srgbClr val="4f81bd"/>
              </a:buClr>
              <a:buFont typeface="Wingdings 2"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1f497d"/>
                </a:solidFill>
                <a:latin typeface="Franklin Gothic Medium"/>
              </a:rPr>
              <a:t>Click to edit the outline text format</a:t>
            </a:r>
            <a:endParaRPr b="0" lang="en-GB" sz="2000" spc="-1" strike="noStrike">
              <a:solidFill>
                <a:srgbClr val="1f497d"/>
              </a:solidFill>
              <a:latin typeface="Franklin Gothic Medium"/>
            </a:endParaRPr>
          </a:p>
          <a:p>
            <a:pPr lvl="1" marL="547560" indent="-182520">
              <a:spcBef>
                <a:spcPts val="499"/>
              </a:spcBef>
              <a:buClr>
                <a:srgbClr val="c0504d"/>
              </a:buClr>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1f497d"/>
                </a:solidFill>
                <a:latin typeface="Franklin Gothic Medium"/>
              </a:rPr>
              <a:t>Second Outline Level</a:t>
            </a:r>
            <a:endParaRPr b="0" lang="en-GB" sz="2000" spc="-1" strike="noStrike">
              <a:solidFill>
                <a:srgbClr val="1f497d"/>
              </a:solidFill>
              <a:latin typeface="Franklin Gothic Medium"/>
            </a:endParaRPr>
          </a:p>
          <a:p>
            <a:pPr lvl="2" marL="822240" indent="-182520">
              <a:spcBef>
                <a:spcPts val="499"/>
              </a:spcBef>
              <a:buClr>
                <a:srgbClr val="9bbb59"/>
              </a:buClr>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1f497d"/>
                </a:solidFill>
                <a:latin typeface="Franklin Gothic Medium"/>
              </a:rPr>
              <a:t>Third Outline Level</a:t>
            </a:r>
            <a:endParaRPr b="0" lang="en-GB" sz="2000" spc="-1" strike="noStrike">
              <a:solidFill>
                <a:srgbClr val="1f497d"/>
              </a:solidFill>
              <a:latin typeface="Franklin Gothic Medium"/>
            </a:endParaRPr>
          </a:p>
          <a:p>
            <a:pPr lvl="3" marL="1096920" indent="-182520">
              <a:spcBef>
                <a:spcPts val="499"/>
              </a:spcBef>
              <a:buClr>
                <a:srgbClr val="8064a2"/>
              </a:buClr>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1f497d"/>
                </a:solidFill>
                <a:latin typeface="Franklin Gothic Medium"/>
              </a:rPr>
              <a:t>Fourth Outline Level</a:t>
            </a:r>
            <a:endParaRPr b="0" lang="en-GB" sz="2000" spc="-1" strike="noStrike">
              <a:solidFill>
                <a:srgbClr val="1f497d"/>
              </a:solidFill>
              <a:latin typeface="Franklin Gothic Medium"/>
            </a:endParaRPr>
          </a:p>
          <a:p>
            <a:pPr lvl="4" marL="1279440" indent="-182520">
              <a:spcBef>
                <a:spcPts val="499"/>
              </a:spcBef>
              <a:buClr>
                <a:srgbClr val="f79646"/>
              </a:buClr>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1f497d"/>
                </a:solidFill>
                <a:latin typeface="Franklin Gothic Medium"/>
              </a:rPr>
              <a:t>Fifth Outline Level</a:t>
            </a:r>
            <a:endParaRPr b="0" lang="en-GB" sz="2000" spc="-1" strike="noStrike">
              <a:solidFill>
                <a:srgbClr val="1f497d"/>
              </a:solidFill>
              <a:latin typeface="Franklin Gothic Medium"/>
            </a:endParaRPr>
          </a:p>
          <a:p>
            <a:pPr lvl="5" marL="1279440" indent="-182520">
              <a:spcBef>
                <a:spcPts val="499"/>
              </a:spcBef>
              <a:buClr>
                <a:srgbClr val="000000"/>
              </a:buClr>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1f497d"/>
                </a:solidFill>
                <a:latin typeface="Franklin Gothic Medium"/>
              </a:rPr>
              <a:t>Sixth Outline Level</a:t>
            </a:r>
            <a:endParaRPr b="0" lang="en-GB" sz="2000" spc="-1" strike="noStrike">
              <a:solidFill>
                <a:srgbClr val="1f497d"/>
              </a:solidFill>
              <a:latin typeface="Franklin Gothic Medium"/>
            </a:endParaRPr>
          </a:p>
          <a:p>
            <a:pPr lvl="6" marL="1279440" indent="-182520">
              <a:spcBef>
                <a:spcPts val="499"/>
              </a:spcBef>
              <a:buClr>
                <a:srgbClr val="000000"/>
              </a:buClr>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000" spc="-1" strike="noStrike">
                <a:solidFill>
                  <a:srgbClr val="1f497d"/>
                </a:solidFill>
                <a:latin typeface="Franklin Gothic Medium"/>
              </a:rPr>
              <a:t>Seventh Outline Level</a:t>
            </a:r>
            <a:endParaRPr b="0" lang="en-GB" sz="2000" spc="-1" strike="noStrike">
              <a:solidFill>
                <a:srgbClr val="1f497d"/>
              </a:solidFill>
              <a:latin typeface="Franklin Gothic Medium"/>
            </a:endParaRPr>
          </a:p>
        </p:txBody>
      </p:sp>
      <p:sp>
        <p:nvSpPr>
          <p:cNvPr id="262" name="PlaceHolder 3"/>
          <p:cNvSpPr>
            <a:spLocks noGrp="1"/>
          </p:cNvSpPr>
          <p:nvPr>
            <p:ph type="dt"/>
          </p:nvPr>
        </p:nvSpPr>
        <p:spPr>
          <a:xfrm>
            <a:off x="371160" y="6356520"/>
            <a:ext cx="2133720" cy="27432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263" name="PlaceHolder 4"/>
          <p:cNvSpPr>
            <a:spLocks noGrp="1"/>
          </p:cNvSpPr>
          <p:nvPr>
            <p:ph type="ftr"/>
          </p:nvPr>
        </p:nvSpPr>
        <p:spPr>
          <a:xfrm>
            <a:off x="3047760" y="6356520"/>
            <a:ext cx="3352680" cy="274320"/>
          </a:xfrm>
          <a:prstGeom prst="rect">
            <a:avLst/>
          </a:prstGeom>
          <a:noFill/>
          <a:ln w="0">
            <a:noFill/>
          </a:ln>
        </p:spPr>
        <p:txBody>
          <a:bodyPr lIns="90000" rIns="90000" tIns="46800" bIns="46800" anchor="ctr">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264" name="PlaceHolder 5"/>
          <p:cNvSpPr>
            <a:spLocks noGrp="1"/>
          </p:cNvSpPr>
          <p:nvPr>
            <p:ph type="sldNum"/>
          </p:nvPr>
        </p:nvSpPr>
        <p:spPr>
          <a:xfrm>
            <a:off x="8233920" y="6354360"/>
            <a:ext cx="582840" cy="2746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C0ED60E4-E28F-45C2-8053-F92FCEBA99D1}" type="slidenum">
              <a:rPr b="0" lang="en-US" sz="1100" spc="-1" strike="noStrike">
                <a:solidFill>
                  <a:srgbClr val="eeece1"/>
                </a:solidFill>
                <a:latin typeface="Times New Roman"/>
              </a:rPr>
              <a:t>&lt;number&gt;</a:t>
            </a:fld>
            <a:endParaRPr b="0" lang="en-GB" sz="11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slideLayout" Target="../slideLayouts/slideLayout37.xml"/><Relationship Id="rId7"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image" Target="../media/image39.png"/><Relationship Id="rId3" Type="http://schemas.openxmlformats.org/officeDocument/2006/relationships/image" Target="../media/image40.png"/><Relationship Id="rId4" Type="http://schemas.openxmlformats.org/officeDocument/2006/relationships/slideLayout" Target="../slideLayouts/slideLayout1.xml"/>
</Relationships>
</file>

<file path=ppt/slides/_rels/slide11.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slideLayout" Target="../slideLayouts/slideLayout1.xml"/>
</Relationships>
</file>

<file path=ppt/slides/_rels/slide12.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image" Target="../media/image47.png"/><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slideLayout" Target="../slideLayouts/slideLayout73.xml"/>
</Relationships>
</file>

<file path=ppt/slides/_rels/slide13.xml.rels><?xml version="1.0" encoding="UTF-8"?>
<Relationships xmlns="http://schemas.openxmlformats.org/package/2006/relationships"><Relationship Id="rId1" Type="http://schemas.openxmlformats.org/officeDocument/2006/relationships/image" Target="../media/image52.png"/><Relationship Id="rId2" Type="http://schemas.openxmlformats.org/officeDocument/2006/relationships/image" Target="../media/image53.png"/><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slideLayout" Target="../slideLayouts/slideLayout73.xml"/>
</Relationships>
</file>

<file path=ppt/slides/_rels/slide14.xml.rels><?xml version="1.0" encoding="UTF-8"?>
<Relationships xmlns="http://schemas.openxmlformats.org/package/2006/relationships"><Relationship Id="rId1" Type="http://schemas.openxmlformats.org/officeDocument/2006/relationships/image" Target="../media/image59.png"/><Relationship Id="rId2" Type="http://schemas.openxmlformats.org/officeDocument/2006/relationships/image" Target="../media/image60.png"/><Relationship Id="rId3" Type="http://schemas.openxmlformats.org/officeDocument/2006/relationships/image" Target="../media/image61.png"/><Relationship Id="rId4" Type="http://schemas.openxmlformats.org/officeDocument/2006/relationships/slideLayout" Target="../slideLayouts/slideLayout73.xml"/>
</Relationships>
</file>

<file path=ppt/slides/_rels/slide15.xml.rels><?xml version="1.0" encoding="UTF-8"?>
<Relationships xmlns="http://schemas.openxmlformats.org/package/2006/relationships"><Relationship Id="rId1" Type="http://schemas.openxmlformats.org/officeDocument/2006/relationships/image" Target="../media/image62.png"/><Relationship Id="rId2" Type="http://schemas.openxmlformats.org/officeDocument/2006/relationships/image" Target="../media/image63.png"/><Relationship Id="rId3" Type="http://schemas.openxmlformats.org/officeDocument/2006/relationships/image" Target="../media/image64.png"/><Relationship Id="rId4" Type="http://schemas.openxmlformats.org/officeDocument/2006/relationships/image" Target="../media/image65.jpeg"/><Relationship Id="rId5" Type="http://schemas.openxmlformats.org/officeDocument/2006/relationships/image" Target="../media/image66.png"/><Relationship Id="rId6" Type="http://schemas.openxmlformats.org/officeDocument/2006/relationships/image" Target="../media/image67.jpeg"/><Relationship Id="rId7" Type="http://schemas.openxmlformats.org/officeDocument/2006/relationships/slideLayout" Target="../slideLayouts/slideLayout73.xml"/>
</Relationships>
</file>

<file path=ppt/slides/_rels/slide16.xml.rels><?xml version="1.0" encoding="UTF-8"?>
<Relationships xmlns="http://schemas.openxmlformats.org/package/2006/relationships"><Relationship Id="rId1" Type="http://schemas.openxmlformats.org/officeDocument/2006/relationships/image" Target="../media/image68.png"/><Relationship Id="rId2" Type="http://schemas.openxmlformats.org/officeDocument/2006/relationships/image" Target="../media/image69.png"/><Relationship Id="rId3" Type="http://schemas.openxmlformats.org/officeDocument/2006/relationships/image" Target="../media/image70.png"/><Relationship Id="rId4"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37.xml"/><Relationship Id="rId3"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72.png"/><Relationship Id="rId2" Type="http://schemas.openxmlformats.org/officeDocument/2006/relationships/image" Target="../media/image73.png"/><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slideLayout" Target="../slideLayouts/slideLayout37.xml"/><Relationship Id="rId6"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76.png"/><Relationship Id="rId2" Type="http://schemas.openxmlformats.org/officeDocument/2006/relationships/image" Target="../media/image77.png"/><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wmf"/><Relationship Id="rId4" Type="http://schemas.openxmlformats.org/officeDocument/2006/relationships/image" Target="../media/image9.gif"/><Relationship Id="rId5" Type="http://schemas.openxmlformats.org/officeDocument/2006/relationships/image" Target="../media/image10.png"/><Relationship Id="rId6"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slideLayout" Target="../slideLayouts/slideLayout1.xml"/>
</Relationships>
</file>

<file path=ppt/slides/_rels/slide9.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image" Target="../media/image36.png"/><Relationship Id="rId3" Type="http://schemas.openxmlformats.org/officeDocument/2006/relationships/image" Target="../media/image37.png"/><Relationship Id="rId4" Type="http://schemas.openxmlformats.org/officeDocument/2006/relationships/slideLayout" Target="../slideLayouts/slideLayout7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08" name="Picture 1" descr="62327282.png"/>
          <p:cNvPicPr/>
          <p:nvPr/>
        </p:nvPicPr>
        <p:blipFill>
          <a:blip r:embed="rId1"/>
          <a:stretch/>
        </p:blipFill>
        <p:spPr>
          <a:xfrm>
            <a:off x="-27000" y="0"/>
            <a:ext cx="9171000" cy="6858000"/>
          </a:xfrm>
          <a:prstGeom prst="rect">
            <a:avLst/>
          </a:prstGeom>
          <a:ln w="0">
            <a:noFill/>
          </a:ln>
        </p:spPr>
      </p:pic>
      <p:pic>
        <p:nvPicPr>
          <p:cNvPr id="309" name="TextBox 4" descr=""/>
          <p:cNvPicPr/>
          <p:nvPr/>
        </p:nvPicPr>
        <p:blipFill>
          <a:blip r:embed="rId2"/>
          <a:stretch/>
        </p:blipFill>
        <p:spPr>
          <a:xfrm>
            <a:off x="1616040" y="-6480"/>
            <a:ext cx="7521480" cy="1579680"/>
          </a:xfrm>
          <a:prstGeom prst="rect">
            <a:avLst/>
          </a:prstGeom>
          <a:ln w="0">
            <a:noFill/>
          </a:ln>
        </p:spPr>
      </p:pic>
      <p:pic>
        <p:nvPicPr>
          <p:cNvPr id="310" name="Picture 18" descr="New USSC Logo 003 Small Banner"/>
          <p:cNvPicPr/>
          <p:nvPr/>
        </p:nvPicPr>
        <p:blipFill>
          <a:blip r:embed="rId3"/>
          <a:stretch/>
        </p:blipFill>
        <p:spPr>
          <a:xfrm>
            <a:off x="468360" y="5661000"/>
            <a:ext cx="2209680" cy="685800"/>
          </a:xfrm>
          <a:prstGeom prst="rect">
            <a:avLst/>
          </a:prstGeom>
          <a:ln w="0">
            <a:noFill/>
          </a:ln>
        </p:spPr>
      </p:pic>
      <p:pic>
        <p:nvPicPr>
          <p:cNvPr id="311" name="Rectangle 19" descr=""/>
          <p:cNvPicPr/>
          <p:nvPr/>
        </p:nvPicPr>
        <p:blipFill>
          <a:blip r:embed="rId4"/>
          <a:stretch/>
        </p:blipFill>
        <p:spPr>
          <a:xfrm>
            <a:off x="103320" y="6504120"/>
            <a:ext cx="3438360" cy="287280"/>
          </a:xfrm>
          <a:prstGeom prst="rect">
            <a:avLst/>
          </a:prstGeom>
          <a:ln w="0">
            <a:noFill/>
          </a:ln>
        </p:spPr>
      </p:pic>
      <p:pic>
        <p:nvPicPr>
          <p:cNvPr id="312" name="TextBox 6" descr=""/>
          <p:cNvPicPr/>
          <p:nvPr/>
        </p:nvPicPr>
        <p:blipFill>
          <a:blip r:embed="rId5"/>
          <a:stretch/>
        </p:blipFill>
        <p:spPr>
          <a:xfrm>
            <a:off x="-30240" y="-6480"/>
            <a:ext cx="2309760" cy="121284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51" name="Rectangle 11" descr=""/>
          <p:cNvPicPr/>
          <p:nvPr/>
        </p:nvPicPr>
        <p:blipFill>
          <a:blip r:embed="rId1"/>
          <a:stretch/>
        </p:blipFill>
        <p:spPr>
          <a:xfrm>
            <a:off x="171360" y="396720"/>
            <a:ext cx="8801280" cy="725760"/>
          </a:xfrm>
          <a:prstGeom prst="rect">
            <a:avLst/>
          </a:prstGeom>
          <a:ln w="0">
            <a:noFill/>
          </a:ln>
        </p:spPr>
      </p:pic>
      <p:pic>
        <p:nvPicPr>
          <p:cNvPr id="352" name="Rectangle 2" descr=""/>
          <p:cNvPicPr/>
          <p:nvPr/>
        </p:nvPicPr>
        <p:blipFill>
          <a:blip r:embed="rId2"/>
          <a:stretch/>
        </p:blipFill>
        <p:spPr>
          <a:xfrm>
            <a:off x="3340080" y="1620720"/>
            <a:ext cx="5340240" cy="5151600"/>
          </a:xfrm>
          <a:prstGeom prst="rect">
            <a:avLst/>
          </a:prstGeom>
          <a:ln w="0">
            <a:noFill/>
          </a:ln>
        </p:spPr>
      </p:pic>
      <p:pic>
        <p:nvPicPr>
          <p:cNvPr id="353" name="Picture 4" descr="O que e o Espiritismo.jpg"/>
          <p:cNvPicPr/>
          <p:nvPr/>
        </p:nvPicPr>
        <p:blipFill>
          <a:blip r:embed="rId3"/>
          <a:stretch/>
        </p:blipFill>
        <p:spPr>
          <a:xfrm>
            <a:off x="390600" y="1768320"/>
            <a:ext cx="2852640" cy="4254480"/>
          </a:xfrm>
          <a:prstGeom prst="rect">
            <a:avLst/>
          </a:prstGeom>
          <a:ln w="0">
            <a:noFill/>
          </a:ln>
        </p:spPr>
      </p:pic>
    </p:spTree>
  </p:cSld>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54" name="Rectangle 18" descr=""/>
          <p:cNvPicPr/>
          <p:nvPr/>
        </p:nvPicPr>
        <p:blipFill>
          <a:blip r:embed="rId1"/>
          <a:stretch/>
        </p:blipFill>
        <p:spPr>
          <a:xfrm>
            <a:off x="171360" y="396720"/>
            <a:ext cx="8801280" cy="725760"/>
          </a:xfrm>
          <a:prstGeom prst="rect">
            <a:avLst/>
          </a:prstGeom>
          <a:ln w="0">
            <a:noFill/>
          </a:ln>
        </p:spPr>
      </p:pic>
      <p:grpSp>
        <p:nvGrpSpPr>
          <p:cNvPr id="355" name="Group 22"/>
          <p:cNvGrpSpPr/>
          <p:nvPr/>
        </p:nvGrpSpPr>
        <p:grpSpPr>
          <a:xfrm>
            <a:off x="324000" y="1700280"/>
            <a:ext cx="4248000" cy="3633840"/>
            <a:chOff x="324000" y="1700280"/>
            <a:chExt cx="4248000" cy="3633840"/>
          </a:xfrm>
        </p:grpSpPr>
        <p:grpSp>
          <p:nvGrpSpPr>
            <p:cNvPr id="356" name="Group 11"/>
            <p:cNvGrpSpPr/>
            <p:nvPr/>
          </p:nvGrpSpPr>
          <p:grpSpPr>
            <a:xfrm>
              <a:off x="330840" y="1700280"/>
              <a:ext cx="4241160" cy="3633840"/>
              <a:chOff x="330840" y="1700280"/>
              <a:chExt cx="4241160" cy="3633840"/>
            </a:xfrm>
          </p:grpSpPr>
          <p:sp>
            <p:nvSpPr>
              <p:cNvPr id="357" name="Rounded Rectangle 13"/>
              <p:cNvSpPr/>
              <p:nvPr/>
            </p:nvSpPr>
            <p:spPr>
              <a:xfrm>
                <a:off x="343440" y="1717560"/>
                <a:ext cx="4210200" cy="3616560"/>
              </a:xfrm>
              <a:custGeom>
                <a:avLst/>
                <a:gdLst/>
                <a:ahLst/>
                <a:rect l="0" t="0" r="r" b="b"/>
                <a:pathLst>
                  <a:path w="11697" h="10048">
                    <a:moveTo>
                      <a:pt x="398" y="0"/>
                    </a:moveTo>
                    <a:lnTo>
                      <a:pt x="398" y="0"/>
                    </a:lnTo>
                    <a:cubicBezTo>
                      <a:pt x="328" y="0"/>
                      <a:pt x="260" y="18"/>
                      <a:pt x="199" y="53"/>
                    </a:cubicBezTo>
                    <a:cubicBezTo>
                      <a:pt x="139" y="88"/>
                      <a:pt x="88" y="139"/>
                      <a:pt x="53" y="199"/>
                    </a:cubicBezTo>
                    <a:cubicBezTo>
                      <a:pt x="18" y="260"/>
                      <a:pt x="0" y="328"/>
                      <a:pt x="0" y="398"/>
                    </a:cubicBezTo>
                    <a:lnTo>
                      <a:pt x="0" y="9648"/>
                    </a:lnTo>
                    <a:lnTo>
                      <a:pt x="0" y="9649"/>
                    </a:lnTo>
                    <a:cubicBezTo>
                      <a:pt x="0" y="9719"/>
                      <a:pt x="18" y="9787"/>
                      <a:pt x="53" y="9848"/>
                    </a:cubicBezTo>
                    <a:cubicBezTo>
                      <a:pt x="88" y="9908"/>
                      <a:pt x="139" y="9959"/>
                      <a:pt x="199" y="9994"/>
                    </a:cubicBezTo>
                    <a:cubicBezTo>
                      <a:pt x="260" y="10029"/>
                      <a:pt x="328" y="10047"/>
                      <a:pt x="398" y="10047"/>
                    </a:cubicBezTo>
                    <a:lnTo>
                      <a:pt x="11297" y="10047"/>
                    </a:lnTo>
                    <a:lnTo>
                      <a:pt x="11298" y="10047"/>
                    </a:lnTo>
                    <a:cubicBezTo>
                      <a:pt x="11368" y="10047"/>
                      <a:pt x="11436" y="10029"/>
                      <a:pt x="11497" y="9994"/>
                    </a:cubicBezTo>
                    <a:cubicBezTo>
                      <a:pt x="11557" y="9959"/>
                      <a:pt x="11608" y="9908"/>
                      <a:pt x="11643" y="9848"/>
                    </a:cubicBezTo>
                    <a:cubicBezTo>
                      <a:pt x="11678" y="9787"/>
                      <a:pt x="11696" y="9719"/>
                      <a:pt x="11696" y="9649"/>
                    </a:cubicBezTo>
                    <a:lnTo>
                      <a:pt x="11696" y="398"/>
                    </a:lnTo>
                    <a:lnTo>
                      <a:pt x="11696" y="398"/>
                    </a:lnTo>
                    <a:lnTo>
                      <a:pt x="11696" y="398"/>
                    </a:lnTo>
                    <a:cubicBezTo>
                      <a:pt x="11696" y="328"/>
                      <a:pt x="11678" y="260"/>
                      <a:pt x="11643" y="199"/>
                    </a:cubicBezTo>
                    <a:cubicBezTo>
                      <a:pt x="11608" y="139"/>
                      <a:pt x="11557" y="88"/>
                      <a:pt x="11497" y="53"/>
                    </a:cubicBezTo>
                    <a:cubicBezTo>
                      <a:pt x="11436" y="18"/>
                      <a:pt x="11368" y="0"/>
                      <a:pt x="11298" y="0"/>
                    </a:cubicBezTo>
                    <a:lnTo>
                      <a:pt x="398" y="0"/>
                    </a:lnTo>
                  </a:path>
                </a:pathLst>
              </a:custGeom>
              <a:noFill/>
              <a:ln w="19080">
                <a:solidFill>
                  <a:srgbClr val="ffffff"/>
                </a:solidFill>
                <a:miter/>
              </a:ln>
              <a:effectLst>
                <a:outerShdw dist="38183" dir="2700000" blurRad="0" rotWithShape="0">
                  <a:srgbClr val="808080">
                    <a:alpha val="40000"/>
                  </a:srgbClr>
                </a:outerShdw>
              </a:effectLst>
            </p:spPr>
            <p:style>
              <a:lnRef idx="0"/>
              <a:fillRef idx="0"/>
              <a:effectRef idx="0"/>
              <a:fontRef idx="minor"/>
            </p:style>
          </p:sp>
          <p:pic>
            <p:nvPicPr>
              <p:cNvPr id="358" name="Rounded Rectangle 14" descr=""/>
              <p:cNvPicPr/>
              <p:nvPr/>
            </p:nvPicPr>
            <p:blipFill>
              <a:blip r:embed="rId2"/>
              <a:stretch/>
            </p:blipFill>
            <p:spPr>
              <a:xfrm>
                <a:off x="330840" y="1700280"/>
                <a:ext cx="4241160" cy="636840"/>
              </a:xfrm>
              <a:prstGeom prst="rect">
                <a:avLst/>
              </a:prstGeom>
              <a:ln w="0">
                <a:noFill/>
              </a:ln>
            </p:spPr>
          </p:pic>
        </p:grpSp>
        <p:pic>
          <p:nvPicPr>
            <p:cNvPr id="359" name="Picture 20" descr="spiritisme.jpg"/>
            <p:cNvPicPr/>
            <p:nvPr/>
          </p:nvPicPr>
          <p:blipFill>
            <a:blip r:embed="rId3"/>
            <a:stretch/>
          </p:blipFill>
          <p:spPr>
            <a:xfrm>
              <a:off x="324000" y="2267640"/>
              <a:ext cx="4230000" cy="2987280"/>
            </a:xfrm>
            <a:prstGeom prst="rect">
              <a:avLst/>
            </a:prstGeom>
            <a:ln w="0">
              <a:noFill/>
            </a:ln>
          </p:spPr>
        </p:pic>
      </p:grpSp>
      <p:grpSp>
        <p:nvGrpSpPr>
          <p:cNvPr id="360" name="Group 23"/>
          <p:cNvGrpSpPr/>
          <p:nvPr/>
        </p:nvGrpSpPr>
        <p:grpSpPr>
          <a:xfrm>
            <a:off x="4643280" y="3284640"/>
            <a:ext cx="4032360" cy="3240000"/>
            <a:chOff x="4643280" y="3284640"/>
            <a:chExt cx="4032360" cy="3240000"/>
          </a:xfrm>
        </p:grpSpPr>
        <p:grpSp>
          <p:nvGrpSpPr>
            <p:cNvPr id="361" name="Group 6"/>
            <p:cNvGrpSpPr/>
            <p:nvPr/>
          </p:nvGrpSpPr>
          <p:grpSpPr>
            <a:xfrm>
              <a:off x="4647600" y="3284640"/>
              <a:ext cx="4028040" cy="3112920"/>
              <a:chOff x="4647600" y="3284640"/>
              <a:chExt cx="4028040" cy="3112920"/>
            </a:xfrm>
          </p:grpSpPr>
          <p:sp>
            <p:nvSpPr>
              <p:cNvPr id="362" name="Rounded Rectangle 8"/>
              <p:cNvSpPr/>
              <p:nvPr/>
            </p:nvSpPr>
            <p:spPr>
              <a:xfrm>
                <a:off x="4663800" y="3301560"/>
                <a:ext cx="3994920" cy="3096000"/>
              </a:xfrm>
              <a:custGeom>
                <a:avLst/>
                <a:gdLst/>
                <a:ahLst/>
                <a:rect l="0" t="0" r="r" b="b"/>
                <a:pathLst>
                  <a:path w="11099" h="8602">
                    <a:moveTo>
                      <a:pt x="340" y="0"/>
                    </a:moveTo>
                    <a:lnTo>
                      <a:pt x="341" y="0"/>
                    </a:lnTo>
                    <a:cubicBezTo>
                      <a:pt x="281" y="0"/>
                      <a:pt x="222" y="16"/>
                      <a:pt x="170" y="46"/>
                    </a:cubicBezTo>
                    <a:cubicBezTo>
                      <a:pt x="119" y="76"/>
                      <a:pt x="76" y="119"/>
                      <a:pt x="46" y="170"/>
                    </a:cubicBezTo>
                    <a:cubicBezTo>
                      <a:pt x="16" y="222"/>
                      <a:pt x="0" y="281"/>
                      <a:pt x="0" y="341"/>
                    </a:cubicBezTo>
                    <a:lnTo>
                      <a:pt x="0" y="8260"/>
                    </a:lnTo>
                    <a:lnTo>
                      <a:pt x="0" y="8260"/>
                    </a:lnTo>
                    <a:cubicBezTo>
                      <a:pt x="0" y="8320"/>
                      <a:pt x="16" y="8379"/>
                      <a:pt x="46" y="8431"/>
                    </a:cubicBezTo>
                    <a:cubicBezTo>
                      <a:pt x="76" y="8482"/>
                      <a:pt x="119" y="8525"/>
                      <a:pt x="170" y="8555"/>
                    </a:cubicBezTo>
                    <a:cubicBezTo>
                      <a:pt x="222" y="8585"/>
                      <a:pt x="281" y="8601"/>
                      <a:pt x="341" y="8601"/>
                    </a:cubicBezTo>
                    <a:lnTo>
                      <a:pt x="10757" y="8601"/>
                    </a:lnTo>
                    <a:lnTo>
                      <a:pt x="10757" y="8601"/>
                    </a:lnTo>
                    <a:cubicBezTo>
                      <a:pt x="10817" y="8601"/>
                      <a:pt x="10876" y="8585"/>
                      <a:pt x="10928" y="8555"/>
                    </a:cubicBezTo>
                    <a:cubicBezTo>
                      <a:pt x="10979" y="8525"/>
                      <a:pt x="11022" y="8482"/>
                      <a:pt x="11052" y="8431"/>
                    </a:cubicBezTo>
                    <a:cubicBezTo>
                      <a:pt x="11082" y="8379"/>
                      <a:pt x="11098" y="8320"/>
                      <a:pt x="11098" y="8260"/>
                    </a:cubicBezTo>
                    <a:lnTo>
                      <a:pt x="11098" y="340"/>
                    </a:lnTo>
                    <a:lnTo>
                      <a:pt x="11098" y="341"/>
                    </a:lnTo>
                    <a:lnTo>
                      <a:pt x="11098" y="341"/>
                    </a:lnTo>
                    <a:cubicBezTo>
                      <a:pt x="11098" y="281"/>
                      <a:pt x="11082" y="222"/>
                      <a:pt x="11052" y="170"/>
                    </a:cubicBezTo>
                    <a:cubicBezTo>
                      <a:pt x="11022" y="119"/>
                      <a:pt x="10979" y="76"/>
                      <a:pt x="10928" y="46"/>
                    </a:cubicBezTo>
                    <a:cubicBezTo>
                      <a:pt x="10876" y="16"/>
                      <a:pt x="10817" y="0"/>
                      <a:pt x="10757" y="0"/>
                    </a:cubicBezTo>
                    <a:lnTo>
                      <a:pt x="340" y="0"/>
                    </a:lnTo>
                  </a:path>
                </a:pathLst>
              </a:custGeom>
              <a:noFill/>
              <a:ln w="19080">
                <a:solidFill>
                  <a:srgbClr val="ffffff"/>
                </a:solidFill>
                <a:miter/>
              </a:ln>
              <a:effectLst>
                <a:outerShdw dist="38183" dir="2700000" blurRad="0" rotWithShape="0">
                  <a:srgbClr val="808080">
                    <a:alpha val="40000"/>
                  </a:srgbClr>
                </a:outerShdw>
              </a:effectLst>
            </p:spPr>
            <p:style>
              <a:lnRef idx="0"/>
              <a:fillRef idx="0"/>
              <a:effectRef idx="0"/>
              <a:fontRef idx="minor"/>
            </p:style>
          </p:sp>
          <p:pic>
            <p:nvPicPr>
              <p:cNvPr id="363" name="Rounded Rectangle 9" descr=""/>
              <p:cNvPicPr/>
              <p:nvPr/>
            </p:nvPicPr>
            <p:blipFill>
              <a:blip r:embed="rId4"/>
              <a:stretch/>
            </p:blipFill>
            <p:spPr>
              <a:xfrm>
                <a:off x="4647600" y="3284640"/>
                <a:ext cx="4028040" cy="551160"/>
              </a:xfrm>
              <a:prstGeom prst="rect">
                <a:avLst/>
              </a:prstGeom>
              <a:ln w="0">
                <a:noFill/>
              </a:ln>
            </p:spPr>
          </p:pic>
        </p:grpSp>
        <p:pic>
          <p:nvPicPr>
            <p:cNvPr id="364" name="Picture 21" descr="64875801.jpg"/>
            <p:cNvPicPr/>
            <p:nvPr/>
          </p:nvPicPr>
          <p:blipFill>
            <a:blip r:embed="rId5"/>
            <a:stretch/>
          </p:blipFill>
          <p:spPr>
            <a:xfrm>
              <a:off x="4643280" y="3766680"/>
              <a:ext cx="4007160" cy="2757960"/>
            </a:xfrm>
            <a:prstGeom prst="rect">
              <a:avLst/>
            </a:prstGeom>
            <a:ln w="0">
              <a:noFill/>
            </a:ln>
          </p:spPr>
        </p:pic>
      </p:grpSp>
      <p:sp>
        <p:nvSpPr>
          <p:cNvPr id="365" name="TextBox 12"/>
          <p:cNvSpPr/>
          <p:nvPr/>
        </p:nvSpPr>
        <p:spPr>
          <a:xfrm>
            <a:off x="295560" y="5132520"/>
            <a:ext cx="4338360" cy="42876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100" spc="-1" strike="noStrike">
                <a:solidFill>
                  <a:srgbClr val="000000"/>
                </a:solidFill>
                <a:latin typeface="Arial"/>
              </a:rPr>
              <a:t>Illustration kindly provided by the “Image Project” (Projeto Imagem)</a:t>
            </a:r>
            <a:br/>
            <a:r>
              <a:rPr b="0" lang="en-US" sz="1100" spc="-1" strike="noStrike" u="sng">
                <a:solidFill>
                  <a:srgbClr val="000000"/>
                </a:solidFill>
                <a:uFillTx/>
                <a:latin typeface="Arial"/>
              </a:rPr>
              <a:t>http://www.projetoimagem.com.br/</a:t>
            </a:r>
            <a:r>
              <a:rPr b="0" lang="en-US" sz="1100" spc="-1" strike="noStrike">
                <a:solidFill>
                  <a:srgbClr val="000000"/>
                </a:solidFill>
                <a:latin typeface="Arial"/>
              </a:rPr>
              <a:t> </a:t>
            </a:r>
            <a:endParaRPr b="0" lang="en-GB" sz="1100" spc="-1" strike="noStrike">
              <a:solidFill>
                <a:srgbClr val="000000"/>
              </a:solidFill>
              <a:latin typeface="Arial"/>
            </a:endParaRPr>
          </a:p>
        </p:txBody>
      </p:sp>
    </p:spTree>
  </p:cSld>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66" name="Diagram 3" descr=""/>
          <p:cNvPicPr/>
          <p:nvPr/>
        </p:nvPicPr>
        <p:blipFill>
          <a:blip r:embed="rId1"/>
          <a:stretch/>
        </p:blipFill>
        <p:spPr>
          <a:xfrm>
            <a:off x="92160" y="49320"/>
            <a:ext cx="6997680" cy="2163600"/>
          </a:xfrm>
          <a:prstGeom prst="rect">
            <a:avLst/>
          </a:prstGeom>
          <a:ln w="0">
            <a:noFill/>
          </a:ln>
        </p:spPr>
      </p:pic>
      <p:pic>
        <p:nvPicPr>
          <p:cNvPr id="367" name="Vertical Title 4" descr=""/>
          <p:cNvPicPr/>
          <p:nvPr/>
        </p:nvPicPr>
        <p:blipFill>
          <a:blip r:embed="rId2"/>
          <a:stretch/>
        </p:blipFill>
        <p:spPr>
          <a:xfrm>
            <a:off x="7156440" y="268200"/>
            <a:ext cx="1689120" cy="5864400"/>
          </a:xfrm>
          <a:prstGeom prst="rect">
            <a:avLst/>
          </a:prstGeom>
          <a:ln w="0">
            <a:noFill/>
          </a:ln>
        </p:spPr>
      </p:pic>
      <p:pic>
        <p:nvPicPr>
          <p:cNvPr id="368" name="Picture 10" descr=""/>
          <p:cNvPicPr/>
          <p:nvPr/>
        </p:nvPicPr>
        <p:blipFill>
          <a:blip r:embed="rId3"/>
          <a:stretch/>
        </p:blipFill>
        <p:spPr>
          <a:xfrm>
            <a:off x="103320" y="5132520"/>
            <a:ext cx="3828960" cy="1616040"/>
          </a:xfrm>
          <a:prstGeom prst="rect">
            <a:avLst/>
          </a:prstGeom>
          <a:ln w="0">
            <a:noFill/>
          </a:ln>
        </p:spPr>
      </p:pic>
      <p:pic>
        <p:nvPicPr>
          <p:cNvPr id="369" name="Picture 14" descr=""/>
          <p:cNvPicPr/>
          <p:nvPr/>
        </p:nvPicPr>
        <p:blipFill>
          <a:blip r:embed="rId4"/>
          <a:stretch/>
        </p:blipFill>
        <p:spPr>
          <a:xfrm>
            <a:off x="3986280" y="1914480"/>
            <a:ext cx="2963880" cy="3895920"/>
          </a:xfrm>
          <a:prstGeom prst="rect">
            <a:avLst/>
          </a:prstGeom>
          <a:ln w="0">
            <a:noFill/>
          </a:ln>
        </p:spPr>
      </p:pic>
      <p:pic>
        <p:nvPicPr>
          <p:cNvPr id="370" name="Picture 5" descr=""/>
          <p:cNvPicPr/>
          <p:nvPr/>
        </p:nvPicPr>
        <p:blipFill>
          <a:blip r:embed="rId5"/>
          <a:stretch/>
        </p:blipFill>
        <p:spPr>
          <a:xfrm>
            <a:off x="3846600" y="4863960"/>
            <a:ext cx="3108240" cy="1847880"/>
          </a:xfrm>
          <a:prstGeom prst="rect">
            <a:avLst/>
          </a:prstGeom>
          <a:ln w="0">
            <a:noFill/>
          </a:ln>
        </p:spPr>
      </p:pic>
      <p:grpSp>
        <p:nvGrpSpPr>
          <p:cNvPr id="371" name="Group 6"/>
          <p:cNvGrpSpPr/>
          <p:nvPr/>
        </p:nvGrpSpPr>
        <p:grpSpPr>
          <a:xfrm>
            <a:off x="0" y="1916280"/>
            <a:ext cx="4140360" cy="3384360"/>
            <a:chOff x="0" y="1916280"/>
            <a:chExt cx="4140360" cy="3384360"/>
          </a:xfrm>
        </p:grpSpPr>
        <p:pic>
          <p:nvPicPr>
            <p:cNvPr id="372" name="Picture 2" descr="MargeryStool2.jpg"/>
            <p:cNvPicPr/>
            <p:nvPr/>
          </p:nvPicPr>
          <p:blipFill>
            <a:blip r:embed="rId6"/>
            <a:stretch/>
          </p:blipFill>
          <p:spPr>
            <a:xfrm>
              <a:off x="0" y="1916280"/>
              <a:ext cx="4140360" cy="3384360"/>
            </a:xfrm>
            <a:prstGeom prst="rect">
              <a:avLst/>
            </a:prstGeom>
            <a:ln w="0">
              <a:noFill/>
            </a:ln>
          </p:spPr>
        </p:pic>
        <p:sp>
          <p:nvSpPr>
            <p:cNvPr id="373" name="Rectangle 5"/>
            <p:cNvSpPr/>
            <p:nvPr/>
          </p:nvSpPr>
          <p:spPr>
            <a:xfrm>
              <a:off x="73440" y="4503600"/>
              <a:ext cx="2707560" cy="641520"/>
            </a:xfrm>
            <a:prstGeom prst="rect">
              <a:avLst/>
            </a:prstGeom>
            <a:no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200" spc="-1" strike="noStrike">
                  <a:solidFill>
                    <a:srgbClr val="ffffff"/>
                  </a:solidFill>
                  <a:latin typeface="Arial"/>
                </a:rPr>
                <a:t>Photograph of a materialized hand and the entranced Mina ‘Margery’ Crandon during a seance.</a:t>
              </a:r>
              <a:endParaRPr b="0" lang="en-GB" sz="1200" spc="-1" strike="noStrike">
                <a:solidFill>
                  <a:srgbClr val="000000"/>
                </a:solidFill>
                <a:latin typeface="Arial"/>
              </a:endParaRPr>
            </a:p>
          </p:txBody>
        </p:sp>
      </p:grpSp>
    </p:spTree>
  </p:cSld>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74" name="Diagram 3" descr=""/>
          <p:cNvPicPr/>
          <p:nvPr/>
        </p:nvPicPr>
        <p:blipFill>
          <a:blip r:embed="rId1"/>
          <a:stretch/>
        </p:blipFill>
        <p:spPr>
          <a:xfrm>
            <a:off x="92160" y="49320"/>
            <a:ext cx="6997680" cy="1225440"/>
          </a:xfrm>
          <a:prstGeom prst="rect">
            <a:avLst/>
          </a:prstGeom>
          <a:ln w="0">
            <a:noFill/>
          </a:ln>
        </p:spPr>
      </p:pic>
      <p:pic>
        <p:nvPicPr>
          <p:cNvPr id="375" name="Vertical Title 4" descr=""/>
          <p:cNvPicPr/>
          <p:nvPr/>
        </p:nvPicPr>
        <p:blipFill>
          <a:blip r:embed="rId2"/>
          <a:stretch/>
        </p:blipFill>
        <p:spPr>
          <a:xfrm>
            <a:off x="7156440" y="268200"/>
            <a:ext cx="1689120" cy="5864400"/>
          </a:xfrm>
          <a:prstGeom prst="rect">
            <a:avLst/>
          </a:prstGeom>
          <a:ln w="0">
            <a:noFill/>
          </a:ln>
        </p:spPr>
      </p:pic>
      <p:pic>
        <p:nvPicPr>
          <p:cNvPr id="376" name="Picture 2" descr="IMG_2638.jpg"/>
          <p:cNvPicPr/>
          <p:nvPr/>
        </p:nvPicPr>
        <p:blipFill>
          <a:blip r:embed="rId3"/>
          <a:stretch/>
        </p:blipFill>
        <p:spPr>
          <a:xfrm>
            <a:off x="201600" y="1189080"/>
            <a:ext cx="4522680" cy="3919320"/>
          </a:xfrm>
          <a:prstGeom prst="rect">
            <a:avLst/>
          </a:prstGeom>
          <a:ln w="0">
            <a:noFill/>
          </a:ln>
        </p:spPr>
      </p:pic>
      <p:pic>
        <p:nvPicPr>
          <p:cNvPr id="377" name="Picture 5" descr="IMG_2662.jpg"/>
          <p:cNvPicPr/>
          <p:nvPr/>
        </p:nvPicPr>
        <p:blipFill>
          <a:blip r:embed="rId4"/>
          <a:stretch/>
        </p:blipFill>
        <p:spPr>
          <a:xfrm>
            <a:off x="463680" y="1189080"/>
            <a:ext cx="1596960" cy="1200240"/>
          </a:xfrm>
          <a:prstGeom prst="rect">
            <a:avLst/>
          </a:prstGeom>
          <a:ln w="0">
            <a:noFill/>
          </a:ln>
        </p:spPr>
      </p:pic>
      <p:grpSp>
        <p:nvGrpSpPr>
          <p:cNvPr id="378" name="Group 15"/>
          <p:cNvGrpSpPr/>
          <p:nvPr/>
        </p:nvGrpSpPr>
        <p:grpSpPr>
          <a:xfrm>
            <a:off x="4307040" y="1197000"/>
            <a:ext cx="2655720" cy="3024000"/>
            <a:chOff x="4307040" y="1197000"/>
            <a:chExt cx="2655720" cy="3024000"/>
          </a:xfrm>
        </p:grpSpPr>
        <p:pic>
          <p:nvPicPr>
            <p:cNvPr id="379" name="Picture 13" descr="Médium Leslie Flint.jpg"/>
            <p:cNvPicPr/>
            <p:nvPr/>
          </p:nvPicPr>
          <p:blipFill>
            <a:blip r:embed="rId5"/>
            <a:stretch/>
          </p:blipFill>
          <p:spPr>
            <a:xfrm>
              <a:off x="4307040" y="1197000"/>
              <a:ext cx="2630520" cy="3024000"/>
            </a:xfrm>
            <a:prstGeom prst="rect">
              <a:avLst/>
            </a:prstGeom>
            <a:ln w="0">
              <a:noFill/>
            </a:ln>
          </p:spPr>
        </p:pic>
        <p:sp>
          <p:nvSpPr>
            <p:cNvPr id="380" name="Rectangle 14"/>
            <p:cNvSpPr/>
            <p:nvPr/>
          </p:nvSpPr>
          <p:spPr>
            <a:xfrm>
              <a:off x="4441680" y="3435840"/>
              <a:ext cx="2521080" cy="459000"/>
            </a:xfrm>
            <a:prstGeom prst="rect">
              <a:avLst/>
            </a:prstGeom>
            <a:no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i="1" lang="en-US" sz="1200" spc="-1" strike="noStrike">
                  <a:solidFill>
                    <a:srgbClr val="ffffff"/>
                  </a:solidFill>
                  <a:latin typeface="Arial"/>
                </a:rPr>
                <a:t>Ectoplasmic larynx on the body of the medium Leslie Flint)</a:t>
              </a:r>
              <a:endParaRPr b="0" lang="en-GB" sz="1200" spc="-1" strike="noStrike">
                <a:solidFill>
                  <a:srgbClr val="000000"/>
                </a:solidFill>
                <a:latin typeface="Arial"/>
              </a:endParaRPr>
            </a:p>
          </p:txBody>
        </p:sp>
      </p:grpSp>
      <p:sp>
        <p:nvSpPr>
          <p:cNvPr id="381" name="Rectangle 17"/>
          <p:cNvSpPr/>
          <p:nvPr/>
        </p:nvSpPr>
        <p:spPr>
          <a:xfrm>
            <a:off x="4067280" y="5229360"/>
            <a:ext cx="2592360" cy="459000"/>
          </a:xfrm>
          <a:prstGeom prst="rect">
            <a:avLst/>
          </a:prstGeom>
          <a:no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i="1" lang="en-US" sz="1200" spc="-1" strike="noStrike">
                <a:solidFill>
                  <a:srgbClr val="ffffff"/>
                </a:solidFill>
                <a:latin typeface="Arial"/>
              </a:rPr>
              <a:t>Ectoplasmic larynx on the body of the medium Leslie Flint)</a:t>
            </a:r>
            <a:endParaRPr b="0" lang="en-GB" sz="1200" spc="-1" strike="noStrike">
              <a:solidFill>
                <a:srgbClr val="000000"/>
              </a:solidFill>
              <a:latin typeface="Arial"/>
            </a:endParaRPr>
          </a:p>
        </p:txBody>
      </p:sp>
      <p:grpSp>
        <p:nvGrpSpPr>
          <p:cNvPr id="382" name="Group 19"/>
          <p:cNvGrpSpPr/>
          <p:nvPr/>
        </p:nvGrpSpPr>
        <p:grpSpPr>
          <a:xfrm>
            <a:off x="250920" y="4869000"/>
            <a:ext cx="3529080" cy="1904760"/>
            <a:chOff x="250920" y="4869000"/>
            <a:chExt cx="3529080" cy="1904760"/>
          </a:xfrm>
        </p:grpSpPr>
        <p:pic>
          <p:nvPicPr>
            <p:cNvPr id="383" name="Picture 16" descr="valiantine.jpg"/>
            <p:cNvPicPr/>
            <p:nvPr/>
          </p:nvPicPr>
          <p:blipFill>
            <a:blip r:embed="rId6"/>
            <a:stretch/>
          </p:blipFill>
          <p:spPr>
            <a:xfrm>
              <a:off x="250920" y="4869000"/>
              <a:ext cx="3529080" cy="1904760"/>
            </a:xfrm>
            <a:prstGeom prst="rect">
              <a:avLst/>
            </a:prstGeom>
            <a:ln w="0">
              <a:noFill/>
            </a:ln>
          </p:spPr>
        </p:pic>
        <p:sp>
          <p:nvSpPr>
            <p:cNvPr id="384" name="Rectangle 18"/>
            <p:cNvSpPr/>
            <p:nvPr/>
          </p:nvSpPr>
          <p:spPr>
            <a:xfrm>
              <a:off x="481680" y="6234840"/>
              <a:ext cx="2986920" cy="459000"/>
            </a:xfrm>
            <a:prstGeom prst="rect">
              <a:avLst/>
            </a:prstGeom>
            <a:no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pc="-1" strike="noStrike">
                  <a:solidFill>
                    <a:srgbClr val="ffffff"/>
                  </a:solidFill>
                  <a:latin typeface="Arial"/>
                </a:rPr>
                <a:t>GEORGE VALIANTINE</a:t>
              </a:r>
              <a:endParaRPr b="0" lang="en-GB" sz="1200" spc="-1" strike="noStrike">
                <a:solidFill>
                  <a:srgbClr val="000000"/>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pc="-1" strike="noStrike">
                  <a:solidFill>
                    <a:srgbClr val="ffffff"/>
                  </a:solidFill>
                  <a:latin typeface="Arial"/>
                </a:rPr>
                <a:t>The great medium of pneumatophony</a:t>
              </a:r>
              <a:endParaRPr b="0" lang="en-GB" sz="1200" spc="-1" strike="noStrike">
                <a:solidFill>
                  <a:srgbClr val="000000"/>
                </a:solidFill>
                <a:latin typeface="Arial"/>
              </a:endParaRPr>
            </a:p>
          </p:txBody>
        </p:sp>
      </p:grpSp>
      <p:grpSp>
        <p:nvGrpSpPr>
          <p:cNvPr id="385" name="Group 22"/>
          <p:cNvGrpSpPr/>
          <p:nvPr/>
        </p:nvGrpSpPr>
        <p:grpSpPr>
          <a:xfrm>
            <a:off x="3298680" y="4032360"/>
            <a:ext cx="3721320" cy="2709720"/>
            <a:chOff x="3298680" y="4032360"/>
            <a:chExt cx="3721320" cy="2709720"/>
          </a:xfrm>
        </p:grpSpPr>
        <p:pic>
          <p:nvPicPr>
            <p:cNvPr id="386" name="Picture 20" descr="Kathlee 20Goligher.jpg"/>
            <p:cNvPicPr/>
            <p:nvPr/>
          </p:nvPicPr>
          <p:blipFill>
            <a:blip r:embed="rId7"/>
            <a:stretch/>
          </p:blipFill>
          <p:spPr>
            <a:xfrm>
              <a:off x="3298680" y="4032360"/>
              <a:ext cx="3721320" cy="2709720"/>
            </a:xfrm>
            <a:prstGeom prst="rect">
              <a:avLst/>
            </a:prstGeom>
            <a:ln w="0">
              <a:noFill/>
            </a:ln>
          </p:spPr>
        </p:pic>
        <p:sp>
          <p:nvSpPr>
            <p:cNvPr id="387" name="Rectangle 21"/>
            <p:cNvSpPr/>
            <p:nvPr/>
          </p:nvSpPr>
          <p:spPr>
            <a:xfrm>
              <a:off x="4567320" y="4122360"/>
              <a:ext cx="2431440" cy="824040"/>
            </a:xfrm>
            <a:prstGeom prst="rect">
              <a:avLst/>
            </a:prstGeom>
            <a:no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i="1" lang="en-US" sz="1200" spc="-1" strike="noStrike">
                  <a:solidFill>
                    <a:srgbClr val="ffffff"/>
                  </a:solidFill>
                  <a:latin typeface="Arial"/>
                </a:rPr>
                <a:t>Medium Kathleen Goligher produces ectoplasm around a trumpet that will be used to form an etheric amplifier.</a:t>
              </a:r>
              <a:endParaRPr b="0" lang="en-GB" sz="1200" spc="-1" strike="noStrike">
                <a:solidFill>
                  <a:srgbClr val="000000"/>
                </a:solidFill>
                <a:latin typeface="Arial"/>
              </a:endParaRPr>
            </a:p>
          </p:txBody>
        </p:sp>
      </p:grpSp>
      <p:sp>
        <p:nvSpPr>
          <p:cNvPr id="388" name="TextBox 15"/>
          <p:cNvSpPr/>
          <p:nvPr/>
        </p:nvSpPr>
        <p:spPr>
          <a:xfrm>
            <a:off x="304920" y="4114800"/>
            <a:ext cx="2819160" cy="5508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000" spc="-1" strike="noStrike">
                <a:solidFill>
                  <a:srgbClr val="ffffff"/>
                </a:solidFill>
                <a:latin typeface="Arial"/>
              </a:rPr>
              <a:t>Illustration kindly provided by the “Image Project” (Projeto Imagem)</a:t>
            </a:r>
            <a:br/>
            <a:r>
              <a:rPr b="0" lang="en-US" sz="1000" spc="-1" strike="noStrike" u="sng">
                <a:solidFill>
                  <a:srgbClr val="ffffff"/>
                </a:solidFill>
                <a:uFillTx/>
                <a:latin typeface="Arial"/>
              </a:rPr>
              <a:t>http://www.projetoimagem.com.br/</a:t>
            </a:r>
            <a:r>
              <a:rPr b="0" lang="en-US" sz="1000" spc="-1" strike="noStrike">
                <a:solidFill>
                  <a:srgbClr val="ffffff"/>
                </a:solidFill>
                <a:latin typeface="Arial"/>
              </a:rPr>
              <a:t> </a:t>
            </a:r>
            <a:endParaRPr b="0" lang="en-GB" sz="1000" spc="-1" strike="noStrike">
              <a:solidFill>
                <a:srgbClr val="000000"/>
              </a:solidFill>
              <a:latin typeface="Arial"/>
            </a:endParaRPr>
          </a:p>
        </p:txBody>
      </p:sp>
    </p:spTree>
  </p:cSld>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89" name="Diagram 3" descr=""/>
          <p:cNvPicPr/>
          <p:nvPr/>
        </p:nvPicPr>
        <p:blipFill>
          <a:blip r:embed="rId1"/>
          <a:stretch/>
        </p:blipFill>
        <p:spPr>
          <a:xfrm>
            <a:off x="92160" y="49320"/>
            <a:ext cx="6997680" cy="2376360"/>
          </a:xfrm>
          <a:prstGeom prst="rect">
            <a:avLst/>
          </a:prstGeom>
          <a:ln w="0">
            <a:noFill/>
          </a:ln>
        </p:spPr>
      </p:pic>
      <p:pic>
        <p:nvPicPr>
          <p:cNvPr id="390" name="Vertical Title 4" descr=""/>
          <p:cNvPicPr/>
          <p:nvPr/>
        </p:nvPicPr>
        <p:blipFill>
          <a:blip r:embed="rId2"/>
          <a:stretch/>
        </p:blipFill>
        <p:spPr>
          <a:xfrm>
            <a:off x="7156440" y="268200"/>
            <a:ext cx="1689120" cy="5864400"/>
          </a:xfrm>
          <a:prstGeom prst="rect">
            <a:avLst/>
          </a:prstGeom>
          <a:ln w="0">
            <a:noFill/>
          </a:ln>
        </p:spPr>
      </p:pic>
      <p:pic>
        <p:nvPicPr>
          <p:cNvPr id="391" name="Picture 1" descr="IMG_2655.jpg"/>
          <p:cNvPicPr/>
          <p:nvPr/>
        </p:nvPicPr>
        <p:blipFill>
          <a:blip r:embed="rId3"/>
          <a:stretch/>
        </p:blipFill>
        <p:spPr>
          <a:xfrm>
            <a:off x="390600" y="1841400"/>
            <a:ext cx="6205320" cy="4919760"/>
          </a:xfrm>
          <a:prstGeom prst="rect">
            <a:avLst/>
          </a:prstGeom>
          <a:ln w="0">
            <a:noFill/>
          </a:ln>
        </p:spPr>
      </p:pic>
      <p:sp>
        <p:nvSpPr>
          <p:cNvPr id="392" name="TextBox 5"/>
          <p:cNvSpPr/>
          <p:nvPr/>
        </p:nvSpPr>
        <p:spPr>
          <a:xfrm>
            <a:off x="623880" y="6172200"/>
            <a:ext cx="4338360" cy="42876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100" spc="-1" strike="noStrike">
                <a:solidFill>
                  <a:srgbClr val="000000"/>
                </a:solidFill>
                <a:latin typeface="Arial"/>
              </a:rPr>
              <a:t>Illustration kindly provided by the “Image Project” (Projeto Imagem)</a:t>
            </a:r>
            <a:br/>
            <a:r>
              <a:rPr b="0" lang="en-US" sz="1100" spc="-1" strike="noStrike" u="sng">
                <a:solidFill>
                  <a:srgbClr val="000000"/>
                </a:solidFill>
                <a:uFillTx/>
                <a:latin typeface="Arial"/>
              </a:rPr>
              <a:t>http://www.projetoimagem.com.br/</a:t>
            </a:r>
            <a:r>
              <a:rPr b="0" lang="en-US" sz="1100" spc="-1" strike="noStrike">
                <a:solidFill>
                  <a:srgbClr val="000000"/>
                </a:solidFill>
                <a:latin typeface="Arial"/>
              </a:rPr>
              <a:t> </a:t>
            </a:r>
            <a:endParaRPr b="0" lang="en-GB" sz="1100" spc="-1" strike="noStrike">
              <a:solidFill>
                <a:srgbClr val="000000"/>
              </a:solidFill>
              <a:latin typeface="Arial"/>
            </a:endParaRPr>
          </a:p>
        </p:txBody>
      </p:sp>
    </p:spTree>
  </p:cSld>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93" name="Picture 6" descr=""/>
          <p:cNvPicPr/>
          <p:nvPr/>
        </p:nvPicPr>
        <p:blipFill>
          <a:blip r:embed="rId1"/>
          <a:stretch/>
        </p:blipFill>
        <p:spPr>
          <a:xfrm>
            <a:off x="179280" y="2913120"/>
            <a:ext cx="2232000" cy="3841560"/>
          </a:xfrm>
          <a:prstGeom prst="rect">
            <a:avLst/>
          </a:prstGeom>
          <a:ln w="0">
            <a:noFill/>
          </a:ln>
        </p:spPr>
      </p:pic>
      <p:pic>
        <p:nvPicPr>
          <p:cNvPr id="394" name="Diagram 3" descr=""/>
          <p:cNvPicPr/>
          <p:nvPr/>
        </p:nvPicPr>
        <p:blipFill>
          <a:blip r:embed="rId2"/>
          <a:stretch/>
        </p:blipFill>
        <p:spPr>
          <a:xfrm>
            <a:off x="92160" y="49320"/>
            <a:ext cx="6997680" cy="5546520"/>
          </a:xfrm>
          <a:prstGeom prst="rect">
            <a:avLst/>
          </a:prstGeom>
          <a:ln w="0">
            <a:noFill/>
          </a:ln>
        </p:spPr>
      </p:pic>
      <p:pic>
        <p:nvPicPr>
          <p:cNvPr id="395" name="Vertical Title 4" descr=""/>
          <p:cNvPicPr/>
          <p:nvPr/>
        </p:nvPicPr>
        <p:blipFill>
          <a:blip r:embed="rId3"/>
          <a:stretch/>
        </p:blipFill>
        <p:spPr>
          <a:xfrm>
            <a:off x="7156440" y="268200"/>
            <a:ext cx="1689120" cy="5864400"/>
          </a:xfrm>
          <a:prstGeom prst="rect">
            <a:avLst/>
          </a:prstGeom>
          <a:ln w="0">
            <a:noFill/>
          </a:ln>
        </p:spPr>
      </p:pic>
      <p:pic>
        <p:nvPicPr>
          <p:cNvPr id="396" name="Picture 2" descr="Florence_&amp;_Katie.jpg"/>
          <p:cNvPicPr/>
          <p:nvPr/>
        </p:nvPicPr>
        <p:blipFill>
          <a:blip r:embed="rId4"/>
          <a:stretch/>
        </p:blipFill>
        <p:spPr>
          <a:xfrm>
            <a:off x="181080" y="2924280"/>
            <a:ext cx="2203200" cy="1488960"/>
          </a:xfrm>
          <a:prstGeom prst="rect">
            <a:avLst/>
          </a:prstGeom>
          <a:ln w="0">
            <a:noFill/>
          </a:ln>
        </p:spPr>
      </p:pic>
      <p:pic>
        <p:nvPicPr>
          <p:cNvPr id="397" name="Picture 5" descr=""/>
          <p:cNvPicPr/>
          <p:nvPr/>
        </p:nvPicPr>
        <p:blipFill>
          <a:blip r:embed="rId5"/>
          <a:stretch/>
        </p:blipFill>
        <p:spPr>
          <a:xfrm>
            <a:off x="2411280" y="2924280"/>
            <a:ext cx="2305080" cy="3852720"/>
          </a:xfrm>
          <a:prstGeom prst="rect">
            <a:avLst/>
          </a:prstGeom>
          <a:ln w="0">
            <a:noFill/>
          </a:ln>
        </p:spPr>
      </p:pic>
      <p:pic>
        <p:nvPicPr>
          <p:cNvPr id="398" name="Picture 1" descr="Ectoplasm 2.jpg"/>
          <p:cNvPicPr/>
          <p:nvPr/>
        </p:nvPicPr>
        <p:blipFill>
          <a:blip r:embed="rId6"/>
          <a:stretch/>
        </p:blipFill>
        <p:spPr>
          <a:xfrm>
            <a:off x="4484520" y="2924280"/>
            <a:ext cx="2341800" cy="3933720"/>
          </a:xfrm>
          <a:prstGeom prst="rect">
            <a:avLst/>
          </a:prstGeom>
          <a:ln w="0">
            <a:noFill/>
          </a:ln>
        </p:spPr>
      </p:pic>
    </p:spTree>
  </p:cSld>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99" name="Diagram 3" descr=""/>
          <p:cNvPicPr/>
          <p:nvPr/>
        </p:nvPicPr>
        <p:blipFill>
          <a:blip r:embed="rId1"/>
          <a:stretch/>
        </p:blipFill>
        <p:spPr>
          <a:xfrm>
            <a:off x="55440" y="1407960"/>
            <a:ext cx="9095040" cy="2962440"/>
          </a:xfrm>
          <a:prstGeom prst="rect">
            <a:avLst/>
          </a:prstGeom>
          <a:ln w="0">
            <a:noFill/>
          </a:ln>
        </p:spPr>
      </p:pic>
      <p:pic>
        <p:nvPicPr>
          <p:cNvPr id="400" name="Vertical Title 4" descr=""/>
          <p:cNvPicPr/>
          <p:nvPr/>
        </p:nvPicPr>
        <p:blipFill>
          <a:blip r:embed="rId2"/>
          <a:stretch/>
        </p:blipFill>
        <p:spPr>
          <a:xfrm>
            <a:off x="378000" y="249120"/>
            <a:ext cx="8388000" cy="1305000"/>
          </a:xfrm>
          <a:prstGeom prst="rect">
            <a:avLst/>
          </a:prstGeom>
          <a:ln w="0">
            <a:noFill/>
          </a:ln>
        </p:spPr>
      </p:pic>
      <p:pic>
        <p:nvPicPr>
          <p:cNvPr id="401" name="Picture 6" descr="IMG_0470.PNG"/>
          <p:cNvPicPr/>
          <p:nvPr/>
        </p:nvPicPr>
        <p:blipFill>
          <a:blip r:embed="rId3"/>
          <a:stretch/>
        </p:blipFill>
        <p:spPr>
          <a:xfrm>
            <a:off x="179280" y="4076640"/>
            <a:ext cx="8785440" cy="2535120"/>
          </a:xfrm>
          <a:prstGeom prst="rect">
            <a:avLst/>
          </a:prstGeom>
          <a:ln w="0">
            <a:noFill/>
          </a:ln>
        </p:spPr>
      </p:pic>
      <p:sp>
        <p:nvSpPr>
          <p:cNvPr id="402" name="TextBox 7"/>
          <p:cNvSpPr/>
          <p:nvPr/>
        </p:nvSpPr>
        <p:spPr>
          <a:xfrm>
            <a:off x="243000" y="4343400"/>
            <a:ext cx="4338360" cy="42876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100" spc="-1" strike="noStrike">
                <a:solidFill>
                  <a:srgbClr val="000000"/>
                </a:solidFill>
                <a:latin typeface="Arial"/>
              </a:rPr>
              <a:t>Illustration kindly provided by the “Image Project” (Projeto Imagem)</a:t>
            </a:r>
            <a:br/>
            <a:r>
              <a:rPr b="0" lang="en-US" sz="1100" spc="-1" strike="noStrike" u="sng">
                <a:solidFill>
                  <a:srgbClr val="000000"/>
                </a:solidFill>
                <a:uFillTx/>
                <a:latin typeface="Arial"/>
              </a:rPr>
              <a:t>http://www.projetoimagem.com.br/</a:t>
            </a:r>
            <a:r>
              <a:rPr b="0" lang="en-US" sz="1100" spc="-1" strike="noStrike">
                <a:solidFill>
                  <a:srgbClr val="000000"/>
                </a:solidFill>
                <a:latin typeface="Arial"/>
              </a:rPr>
              <a:t> </a:t>
            </a:r>
            <a:endParaRPr b="0" lang="en-GB" sz="1100" spc="-1" strike="noStrike">
              <a:solidFill>
                <a:srgbClr val="000000"/>
              </a:solidFill>
              <a:latin typeface="Arial"/>
            </a:endParaRPr>
          </a:p>
        </p:txBody>
      </p:sp>
    </p:spTree>
  </p:cSld>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03" name="Text Box 3"/>
          <p:cNvSpPr/>
          <p:nvPr/>
        </p:nvSpPr>
        <p:spPr>
          <a:xfrm>
            <a:off x="0" y="4575240"/>
            <a:ext cx="8854920" cy="457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pic>
        <p:nvPicPr>
          <p:cNvPr id="404" name="Diagram 1" descr=""/>
          <p:cNvPicPr/>
          <p:nvPr/>
        </p:nvPicPr>
        <p:blipFill>
          <a:blip r:embed="rId1"/>
          <a:stretch/>
        </p:blipFill>
        <p:spPr>
          <a:xfrm>
            <a:off x="55440" y="109440"/>
            <a:ext cx="8955360" cy="6608880"/>
          </a:xfrm>
          <a:prstGeom prst="rect">
            <a:avLst/>
          </a:prstGeom>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05" name="Text Box 3"/>
          <p:cNvSpPr/>
          <p:nvPr/>
        </p:nvSpPr>
        <p:spPr>
          <a:xfrm>
            <a:off x="0" y="4575240"/>
            <a:ext cx="8854920" cy="457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pic>
        <p:nvPicPr>
          <p:cNvPr id="406" name="Diagram 1" descr=""/>
          <p:cNvPicPr/>
          <p:nvPr/>
        </p:nvPicPr>
        <p:blipFill>
          <a:blip r:embed="rId1"/>
          <a:stretch/>
        </p:blipFill>
        <p:spPr>
          <a:xfrm>
            <a:off x="55440" y="109440"/>
            <a:ext cx="8955360" cy="6608880"/>
          </a:xfrm>
          <a:prstGeom prst="rect">
            <a:avLst/>
          </a:prstGeom>
          <a:ln w="0">
            <a:noFill/>
          </a:ln>
        </p:spPr>
      </p:pic>
      <p:grpSp>
        <p:nvGrpSpPr>
          <p:cNvPr id="407" name="Group 4"/>
          <p:cNvGrpSpPr/>
          <p:nvPr/>
        </p:nvGrpSpPr>
        <p:grpSpPr>
          <a:xfrm>
            <a:off x="0" y="-81000"/>
            <a:ext cx="9172440" cy="6939360"/>
            <a:chOff x="0" y="-81000"/>
            <a:chExt cx="9172440" cy="6939360"/>
          </a:xfrm>
        </p:grpSpPr>
        <p:pic>
          <p:nvPicPr>
            <p:cNvPr id="408" name="Picture 1" descr=""/>
            <p:cNvPicPr/>
            <p:nvPr/>
          </p:nvPicPr>
          <p:blipFill>
            <a:blip r:embed="rId2"/>
            <a:stretch/>
          </p:blipFill>
          <p:spPr>
            <a:xfrm>
              <a:off x="0" y="-72720"/>
              <a:ext cx="9143640" cy="6931080"/>
            </a:xfrm>
            <a:prstGeom prst="rect">
              <a:avLst/>
            </a:prstGeom>
            <a:ln w="0">
              <a:noFill/>
            </a:ln>
          </p:spPr>
        </p:pic>
        <p:pic>
          <p:nvPicPr>
            <p:cNvPr id="409" name="Picture 2" descr=""/>
            <p:cNvPicPr/>
            <p:nvPr/>
          </p:nvPicPr>
          <p:blipFill>
            <a:blip r:embed="rId3"/>
            <a:stretch/>
          </p:blipFill>
          <p:spPr>
            <a:xfrm>
              <a:off x="7775640" y="-81000"/>
              <a:ext cx="1396800" cy="1661760"/>
            </a:xfrm>
            <a:prstGeom prst="rect">
              <a:avLst/>
            </a:prstGeom>
            <a:ln w="0">
              <a:noFill/>
            </a:ln>
          </p:spPr>
        </p:pic>
      </p:grpSp>
      <p:pic>
        <p:nvPicPr>
          <p:cNvPr id="410" name="Rectangle 3" descr=""/>
          <p:cNvPicPr/>
          <p:nvPr/>
        </p:nvPicPr>
        <p:blipFill>
          <a:blip r:embed="rId4"/>
          <a:stretch/>
        </p:blipFill>
        <p:spPr>
          <a:xfrm>
            <a:off x="4516560" y="-6480"/>
            <a:ext cx="4657680" cy="3353040"/>
          </a:xfrm>
          <a:prstGeom prst="rect">
            <a:avLst/>
          </a:prstGeom>
          <a:ln w="0">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411" name="Snip Same Side Corner Rectangle 6"/>
          <p:cNvGrpSpPr/>
          <p:nvPr/>
        </p:nvGrpSpPr>
        <p:grpSpPr>
          <a:xfrm>
            <a:off x="-42840" y="5851440"/>
            <a:ext cx="9229680" cy="1073160"/>
            <a:chOff x="-42840" y="5851440"/>
            <a:chExt cx="9229680" cy="1073160"/>
          </a:xfrm>
        </p:grpSpPr>
        <p:pic>
          <p:nvPicPr>
            <p:cNvPr id="412" name="Snip Same Side Corner Rectangle 6" descr=""/>
            <p:cNvPicPr/>
            <p:nvPr/>
          </p:nvPicPr>
          <p:blipFill>
            <a:blip r:embed="rId1"/>
            <a:stretch/>
          </p:blipFill>
          <p:spPr>
            <a:xfrm>
              <a:off x="-42840" y="5851440"/>
              <a:ext cx="9229680" cy="1073160"/>
            </a:xfrm>
            <a:prstGeom prst="rect">
              <a:avLst/>
            </a:prstGeom>
            <a:ln w="0">
              <a:noFill/>
            </a:ln>
          </p:spPr>
        </p:pic>
        <p:sp>
          <p:nvSpPr>
            <p:cNvPr id="413" name=""/>
            <p:cNvSpPr/>
            <p:nvPr/>
          </p:nvSpPr>
          <p:spPr>
            <a:xfrm>
              <a:off x="82440" y="5950080"/>
              <a:ext cx="8979120" cy="9079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grpSp>
      <p:sp>
        <p:nvSpPr>
          <p:cNvPr id="414" name="PlaceHolder 1"/>
          <p:cNvSpPr>
            <a:spLocks noGrp="1"/>
          </p:cNvSpPr>
          <p:nvPr>
            <p:ph type="title"/>
          </p:nvPr>
        </p:nvSpPr>
        <p:spPr>
          <a:xfrm>
            <a:off x="465120" y="5616360"/>
            <a:ext cx="8229600" cy="1143000"/>
          </a:xfrm>
          <a:prstGeom prst="rect">
            <a:avLst/>
          </a:prstGeom>
          <a:noFill/>
          <a:ln w="0">
            <a:noFill/>
          </a:ln>
        </p:spPr>
        <p:txBody>
          <a:bodyPr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GB" sz="1800" spc="-1" strike="noStrike">
                <a:solidFill>
                  <a:srgbClr val="4f81bd"/>
                </a:solidFill>
                <a:latin typeface="Franklin Gothic Medium"/>
              </a:rPr>
              <a:t>UNITED STATES SPIRITIST COUNCIL</a:t>
            </a:r>
            <a:endParaRPr b="0" lang="en-GB" sz="1800" spc="-1" strike="noStrike">
              <a:solidFill>
                <a:srgbClr val="ffffff"/>
              </a:solidFill>
              <a:latin typeface="Franklin Gothic Medium"/>
            </a:endParaRPr>
          </a:p>
        </p:txBody>
      </p:sp>
      <p:pic>
        <p:nvPicPr>
          <p:cNvPr id="415" name="Picture 5" descr="Spiritism_for_everyone_header02.jpg.png"/>
          <p:cNvPicPr/>
          <p:nvPr/>
        </p:nvPicPr>
        <p:blipFill>
          <a:blip r:embed="rId2"/>
          <a:stretch/>
        </p:blipFill>
        <p:spPr>
          <a:xfrm>
            <a:off x="0" y="77760"/>
            <a:ext cx="9144000" cy="3008520"/>
          </a:xfrm>
          <a:prstGeom prst="rect">
            <a:avLst/>
          </a:prstGeom>
          <a:ln w="0">
            <a:noFill/>
          </a:ln>
        </p:spPr>
      </p:pic>
      <p:sp>
        <p:nvSpPr>
          <p:cNvPr id="416" name="Title 1"/>
          <p:cNvSpPr/>
          <p:nvPr/>
        </p:nvSpPr>
        <p:spPr>
          <a:xfrm>
            <a:off x="4329000" y="4653000"/>
            <a:ext cx="4033800" cy="11430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ctr">
            <a:noAutofit/>
          </a:bodyPr>
          <a:p>
            <a:pPr algn="ctr">
              <a:lnSpc>
                <a:spcPct val="8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600" spc="-1" strike="noStrike">
                <a:solidFill>
                  <a:srgbClr val="4f81bd"/>
                </a:solidFill>
                <a:latin typeface="Franklin Gothic Medium"/>
              </a:rPr>
              <a:t>Visit our website for </a:t>
            </a:r>
            <a:endParaRPr b="0" lang="en-GB" sz="2600" spc="-1" strike="noStrike">
              <a:solidFill>
                <a:srgbClr val="000000"/>
              </a:solidFill>
              <a:latin typeface="Arial"/>
            </a:endParaRPr>
          </a:p>
          <a:p>
            <a:pPr algn="ctr">
              <a:lnSpc>
                <a:spcPct val="8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600" spc="-1" strike="noStrike">
                <a:solidFill>
                  <a:srgbClr val="4f81bd"/>
                </a:solidFill>
                <a:latin typeface="Franklin Gothic Medium"/>
              </a:rPr>
              <a:t>more information:</a:t>
            </a:r>
            <a:endParaRPr b="0" lang="en-GB" sz="2600" spc="-1" strike="noStrike">
              <a:solidFill>
                <a:srgbClr val="000000"/>
              </a:solidFill>
              <a:latin typeface="Arial"/>
            </a:endParaRPr>
          </a:p>
          <a:p>
            <a:pPr algn="ctr">
              <a:lnSpc>
                <a:spcPct val="8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2600" spc="-1" strike="noStrike">
                <a:solidFill>
                  <a:srgbClr val="0000ff"/>
                </a:solidFill>
                <a:latin typeface="Franklin Gothic Medium"/>
              </a:rPr>
              <a:t>www.Spiritist.us</a:t>
            </a:r>
            <a:endParaRPr b="0" lang="en-GB" sz="2600" spc="-1" strike="noStrike">
              <a:solidFill>
                <a:srgbClr val="000000"/>
              </a:solidFill>
              <a:latin typeface="Arial"/>
            </a:endParaRPr>
          </a:p>
        </p:txBody>
      </p:sp>
      <p:pic>
        <p:nvPicPr>
          <p:cNvPr id="417" name="Picture 8" descr="Webex_SE.png"/>
          <p:cNvPicPr/>
          <p:nvPr/>
        </p:nvPicPr>
        <p:blipFill>
          <a:blip r:embed="rId3"/>
          <a:stretch/>
        </p:blipFill>
        <p:spPr>
          <a:xfrm>
            <a:off x="324000" y="3141720"/>
            <a:ext cx="3228840" cy="2435040"/>
          </a:xfrm>
          <a:prstGeom prst="rect">
            <a:avLst/>
          </a:prstGeom>
          <a:ln w="0">
            <a:noFill/>
          </a:ln>
        </p:spPr>
      </p:pic>
      <p:pic>
        <p:nvPicPr>
          <p:cNvPr id="418" name="TextBox 2" descr=""/>
          <p:cNvPicPr/>
          <p:nvPr/>
        </p:nvPicPr>
        <p:blipFill>
          <a:blip r:embed="rId4"/>
          <a:stretch/>
        </p:blipFill>
        <p:spPr>
          <a:xfrm>
            <a:off x="3700440" y="3456000"/>
            <a:ext cx="5450040" cy="841320"/>
          </a:xfrm>
          <a:prstGeom prst="rect">
            <a:avLst/>
          </a:prstGeom>
          <a:ln w="0">
            <a:noFill/>
          </a:ln>
        </p:spPr>
      </p:pic>
    </p:spTree>
  </p:cSld>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13" name="TextBox 10" descr=""/>
          <p:cNvPicPr/>
          <p:nvPr/>
        </p:nvPicPr>
        <p:blipFill>
          <a:blip r:embed="rId1"/>
          <a:stretch/>
        </p:blipFill>
        <p:spPr>
          <a:xfrm>
            <a:off x="3413160" y="3713040"/>
            <a:ext cx="5340240" cy="3121200"/>
          </a:xfrm>
          <a:prstGeom prst="rect">
            <a:avLst/>
          </a:prstGeom>
          <a:ln w="0">
            <a:noFill/>
          </a:ln>
        </p:spPr>
      </p:pic>
      <p:pic>
        <p:nvPicPr>
          <p:cNvPr id="314" name="Picture 1" descr=""/>
          <p:cNvPicPr/>
          <p:nvPr/>
        </p:nvPicPr>
        <p:blipFill>
          <a:blip r:embed="rId2"/>
          <a:stretch/>
        </p:blipFill>
        <p:spPr>
          <a:xfrm>
            <a:off x="244440" y="1695600"/>
            <a:ext cx="3181320" cy="4802040"/>
          </a:xfrm>
          <a:prstGeom prst="rect">
            <a:avLst/>
          </a:prstGeom>
          <a:ln w="0">
            <a:noFill/>
          </a:ln>
        </p:spPr>
      </p:pic>
      <p:pic>
        <p:nvPicPr>
          <p:cNvPr id="315" name="Picture 4" descr="t_asrnmz[1]"/>
          <p:cNvPicPr/>
          <p:nvPr/>
        </p:nvPicPr>
        <p:blipFill>
          <a:blip r:embed="rId3"/>
          <a:stretch/>
        </p:blipFill>
        <p:spPr>
          <a:xfrm>
            <a:off x="4098960" y="1700280"/>
            <a:ext cx="1981080" cy="1736640"/>
          </a:xfrm>
          <a:prstGeom prst="rect">
            <a:avLst/>
          </a:prstGeom>
          <a:ln w="0">
            <a:noFill/>
          </a:ln>
        </p:spPr>
      </p:pic>
      <p:pic>
        <p:nvPicPr>
          <p:cNvPr id="316" name="Picture 5" descr="z0fjnxae[1]"/>
          <p:cNvPicPr/>
          <p:nvPr/>
        </p:nvPicPr>
        <p:blipFill>
          <a:blip r:embed="rId4"/>
          <a:stretch/>
        </p:blipFill>
        <p:spPr>
          <a:xfrm>
            <a:off x="7527960" y="1776240"/>
            <a:ext cx="1365120" cy="1828800"/>
          </a:xfrm>
          <a:prstGeom prst="rect">
            <a:avLst/>
          </a:prstGeom>
          <a:ln w="0">
            <a:noFill/>
          </a:ln>
        </p:spPr>
      </p:pic>
      <p:sp>
        <p:nvSpPr>
          <p:cNvPr id="317" name="AutoShape 7"/>
          <p:cNvSpPr/>
          <p:nvPr/>
        </p:nvSpPr>
        <p:spPr>
          <a:xfrm>
            <a:off x="2955960" y="2157480"/>
            <a:ext cx="1143000" cy="457200"/>
          </a:xfrm>
          <a:custGeom>
            <a:avLst/>
            <a:gdLst/>
            <a:ahLst/>
            <a:rect l="0" t="0" r="r" b="b"/>
            <a:pathLst>
              <a:path w="3113" h="1272">
                <a:moveTo>
                  <a:pt x="0" y="1271"/>
                </a:moveTo>
                <a:lnTo>
                  <a:pt x="1" y="1207"/>
                </a:lnTo>
                <a:lnTo>
                  <a:pt x="6" y="1142"/>
                </a:lnTo>
                <a:lnTo>
                  <a:pt x="13" y="1079"/>
                </a:lnTo>
                <a:lnTo>
                  <a:pt x="23" y="1015"/>
                </a:lnTo>
                <a:lnTo>
                  <a:pt x="35" y="952"/>
                </a:lnTo>
                <a:lnTo>
                  <a:pt x="51" y="891"/>
                </a:lnTo>
                <a:lnTo>
                  <a:pt x="69" y="830"/>
                </a:lnTo>
                <a:lnTo>
                  <a:pt x="90" y="770"/>
                </a:lnTo>
                <a:lnTo>
                  <a:pt x="114" y="711"/>
                </a:lnTo>
                <a:lnTo>
                  <a:pt x="140" y="654"/>
                </a:lnTo>
                <a:lnTo>
                  <a:pt x="168" y="599"/>
                </a:lnTo>
                <a:lnTo>
                  <a:pt x="199" y="545"/>
                </a:lnTo>
                <a:lnTo>
                  <a:pt x="232" y="493"/>
                </a:lnTo>
                <a:lnTo>
                  <a:pt x="268" y="443"/>
                </a:lnTo>
                <a:lnTo>
                  <a:pt x="306" y="395"/>
                </a:lnTo>
                <a:lnTo>
                  <a:pt x="346" y="350"/>
                </a:lnTo>
                <a:lnTo>
                  <a:pt x="387" y="307"/>
                </a:lnTo>
                <a:lnTo>
                  <a:pt x="431" y="266"/>
                </a:lnTo>
                <a:lnTo>
                  <a:pt x="476" y="228"/>
                </a:lnTo>
                <a:lnTo>
                  <a:pt x="523" y="192"/>
                </a:lnTo>
                <a:lnTo>
                  <a:pt x="572" y="160"/>
                </a:lnTo>
                <a:lnTo>
                  <a:pt x="622" y="130"/>
                </a:lnTo>
                <a:lnTo>
                  <a:pt x="673" y="103"/>
                </a:lnTo>
                <a:lnTo>
                  <a:pt x="725" y="79"/>
                </a:lnTo>
                <a:lnTo>
                  <a:pt x="778" y="58"/>
                </a:lnTo>
                <a:lnTo>
                  <a:pt x="833" y="41"/>
                </a:lnTo>
                <a:lnTo>
                  <a:pt x="887" y="26"/>
                </a:lnTo>
                <a:lnTo>
                  <a:pt x="943" y="15"/>
                </a:lnTo>
                <a:lnTo>
                  <a:pt x="999" y="7"/>
                </a:lnTo>
                <a:lnTo>
                  <a:pt x="1055" y="2"/>
                </a:lnTo>
                <a:lnTo>
                  <a:pt x="1111" y="0"/>
                </a:lnTo>
                <a:lnTo>
                  <a:pt x="1746" y="0"/>
                </a:lnTo>
                <a:lnTo>
                  <a:pt x="1803" y="2"/>
                </a:lnTo>
                <a:lnTo>
                  <a:pt x="1860" y="7"/>
                </a:lnTo>
                <a:lnTo>
                  <a:pt x="1916" y="15"/>
                </a:lnTo>
                <a:lnTo>
                  <a:pt x="1972" y="27"/>
                </a:lnTo>
                <a:lnTo>
                  <a:pt x="2028" y="42"/>
                </a:lnTo>
                <a:lnTo>
                  <a:pt x="2083" y="60"/>
                </a:lnTo>
                <a:lnTo>
                  <a:pt x="2136" y="81"/>
                </a:lnTo>
                <a:lnTo>
                  <a:pt x="2189" y="105"/>
                </a:lnTo>
                <a:lnTo>
                  <a:pt x="2241" y="133"/>
                </a:lnTo>
                <a:lnTo>
                  <a:pt x="2291" y="164"/>
                </a:lnTo>
                <a:lnTo>
                  <a:pt x="2340" y="197"/>
                </a:lnTo>
                <a:lnTo>
                  <a:pt x="2387" y="233"/>
                </a:lnTo>
                <a:lnTo>
                  <a:pt x="2433" y="272"/>
                </a:lnTo>
                <a:lnTo>
                  <a:pt x="2477" y="314"/>
                </a:lnTo>
                <a:lnTo>
                  <a:pt x="2519" y="358"/>
                </a:lnTo>
                <a:lnTo>
                  <a:pt x="2559" y="404"/>
                </a:lnTo>
                <a:lnTo>
                  <a:pt x="2597" y="453"/>
                </a:lnTo>
                <a:lnTo>
                  <a:pt x="2632" y="504"/>
                </a:lnTo>
                <a:lnTo>
                  <a:pt x="2665" y="557"/>
                </a:lnTo>
                <a:lnTo>
                  <a:pt x="2696" y="612"/>
                </a:lnTo>
                <a:lnTo>
                  <a:pt x="2724" y="669"/>
                </a:lnTo>
                <a:lnTo>
                  <a:pt x="2750" y="727"/>
                </a:lnTo>
                <a:lnTo>
                  <a:pt x="2773" y="786"/>
                </a:lnTo>
                <a:lnTo>
                  <a:pt x="2793" y="847"/>
                </a:lnTo>
                <a:lnTo>
                  <a:pt x="3112" y="847"/>
                </a:lnTo>
                <a:lnTo>
                  <a:pt x="2540" y="1271"/>
                </a:lnTo>
                <a:lnTo>
                  <a:pt x="1842" y="847"/>
                </a:lnTo>
                <a:lnTo>
                  <a:pt x="2158" y="847"/>
                </a:lnTo>
                <a:lnTo>
                  <a:pt x="2138" y="785"/>
                </a:lnTo>
                <a:lnTo>
                  <a:pt x="2114" y="725"/>
                </a:lnTo>
                <a:lnTo>
                  <a:pt x="2088" y="665"/>
                </a:lnTo>
                <a:lnTo>
                  <a:pt x="2059" y="608"/>
                </a:lnTo>
                <a:lnTo>
                  <a:pt x="2027" y="552"/>
                </a:lnTo>
                <a:lnTo>
                  <a:pt x="1993" y="498"/>
                </a:lnTo>
                <a:lnTo>
                  <a:pt x="1957" y="447"/>
                </a:lnTo>
                <a:lnTo>
                  <a:pt x="1918" y="397"/>
                </a:lnTo>
                <a:lnTo>
                  <a:pt x="1877" y="350"/>
                </a:lnTo>
                <a:lnTo>
                  <a:pt x="1834" y="306"/>
                </a:lnTo>
                <a:lnTo>
                  <a:pt x="1789" y="264"/>
                </a:lnTo>
                <a:lnTo>
                  <a:pt x="1742" y="225"/>
                </a:lnTo>
                <a:lnTo>
                  <a:pt x="1693" y="188"/>
                </a:lnTo>
                <a:lnTo>
                  <a:pt x="1643" y="155"/>
                </a:lnTo>
                <a:lnTo>
                  <a:pt x="1591" y="125"/>
                </a:lnTo>
                <a:lnTo>
                  <a:pt x="1538" y="98"/>
                </a:lnTo>
                <a:lnTo>
                  <a:pt x="1484" y="74"/>
                </a:lnTo>
                <a:lnTo>
                  <a:pt x="1429" y="53"/>
                </a:lnTo>
                <a:lnTo>
                  <a:pt x="1429" y="53"/>
                </a:lnTo>
                <a:lnTo>
                  <a:pt x="1375" y="73"/>
                </a:lnTo>
                <a:lnTo>
                  <a:pt x="1322" y="96"/>
                </a:lnTo>
                <a:lnTo>
                  <a:pt x="1270" y="123"/>
                </a:lnTo>
                <a:lnTo>
                  <a:pt x="1219" y="152"/>
                </a:lnTo>
                <a:lnTo>
                  <a:pt x="1170" y="184"/>
                </a:lnTo>
                <a:lnTo>
                  <a:pt x="1122" y="220"/>
                </a:lnTo>
                <a:lnTo>
                  <a:pt x="1075" y="258"/>
                </a:lnTo>
                <a:lnTo>
                  <a:pt x="1031" y="298"/>
                </a:lnTo>
                <a:lnTo>
                  <a:pt x="988" y="342"/>
                </a:lnTo>
                <a:lnTo>
                  <a:pt x="948" y="387"/>
                </a:lnTo>
                <a:lnTo>
                  <a:pt x="909" y="435"/>
                </a:lnTo>
                <a:lnTo>
                  <a:pt x="873" y="485"/>
                </a:lnTo>
                <a:lnTo>
                  <a:pt x="839" y="537"/>
                </a:lnTo>
                <a:lnTo>
                  <a:pt x="807" y="592"/>
                </a:lnTo>
                <a:lnTo>
                  <a:pt x="778" y="648"/>
                </a:lnTo>
                <a:lnTo>
                  <a:pt x="751" y="705"/>
                </a:lnTo>
                <a:lnTo>
                  <a:pt x="727" y="764"/>
                </a:lnTo>
                <a:lnTo>
                  <a:pt x="706" y="825"/>
                </a:lnTo>
                <a:lnTo>
                  <a:pt x="687" y="886"/>
                </a:lnTo>
                <a:lnTo>
                  <a:pt x="671" y="949"/>
                </a:lnTo>
                <a:lnTo>
                  <a:pt x="658" y="1012"/>
                </a:lnTo>
                <a:lnTo>
                  <a:pt x="648" y="1076"/>
                </a:lnTo>
                <a:lnTo>
                  <a:pt x="641" y="1141"/>
                </a:lnTo>
                <a:lnTo>
                  <a:pt x="636" y="1206"/>
                </a:lnTo>
                <a:lnTo>
                  <a:pt x="635" y="1271"/>
                </a:lnTo>
                <a:lnTo>
                  <a:pt x="0" y="1271"/>
                </a:lnTo>
                <a:moveTo>
                  <a:pt x="0" y="1271"/>
                </a:moveTo>
                <a:lnTo>
                  <a:pt x="1" y="1207"/>
                </a:lnTo>
                <a:lnTo>
                  <a:pt x="6" y="1142"/>
                </a:lnTo>
                <a:lnTo>
                  <a:pt x="13" y="1079"/>
                </a:lnTo>
                <a:lnTo>
                  <a:pt x="23" y="1015"/>
                </a:lnTo>
                <a:lnTo>
                  <a:pt x="35" y="952"/>
                </a:lnTo>
                <a:lnTo>
                  <a:pt x="51" y="891"/>
                </a:lnTo>
                <a:lnTo>
                  <a:pt x="69" y="830"/>
                </a:lnTo>
                <a:lnTo>
                  <a:pt x="90" y="770"/>
                </a:lnTo>
                <a:lnTo>
                  <a:pt x="114" y="711"/>
                </a:lnTo>
                <a:lnTo>
                  <a:pt x="140" y="654"/>
                </a:lnTo>
                <a:lnTo>
                  <a:pt x="168" y="599"/>
                </a:lnTo>
                <a:lnTo>
                  <a:pt x="199" y="545"/>
                </a:lnTo>
                <a:lnTo>
                  <a:pt x="232" y="493"/>
                </a:lnTo>
                <a:lnTo>
                  <a:pt x="268" y="443"/>
                </a:lnTo>
                <a:lnTo>
                  <a:pt x="306" y="395"/>
                </a:lnTo>
                <a:lnTo>
                  <a:pt x="346" y="350"/>
                </a:lnTo>
                <a:lnTo>
                  <a:pt x="387" y="307"/>
                </a:lnTo>
                <a:lnTo>
                  <a:pt x="431" y="266"/>
                </a:lnTo>
                <a:lnTo>
                  <a:pt x="476" y="228"/>
                </a:lnTo>
                <a:lnTo>
                  <a:pt x="523" y="192"/>
                </a:lnTo>
                <a:lnTo>
                  <a:pt x="572" y="160"/>
                </a:lnTo>
                <a:lnTo>
                  <a:pt x="622" y="130"/>
                </a:lnTo>
                <a:lnTo>
                  <a:pt x="673" y="103"/>
                </a:lnTo>
                <a:lnTo>
                  <a:pt x="725" y="79"/>
                </a:lnTo>
                <a:lnTo>
                  <a:pt x="778" y="58"/>
                </a:lnTo>
                <a:lnTo>
                  <a:pt x="833" y="41"/>
                </a:lnTo>
                <a:lnTo>
                  <a:pt x="887" y="26"/>
                </a:lnTo>
                <a:lnTo>
                  <a:pt x="943" y="15"/>
                </a:lnTo>
                <a:lnTo>
                  <a:pt x="999" y="7"/>
                </a:lnTo>
                <a:lnTo>
                  <a:pt x="1055" y="2"/>
                </a:lnTo>
                <a:lnTo>
                  <a:pt x="1111" y="0"/>
                </a:lnTo>
                <a:lnTo>
                  <a:pt x="1111" y="0"/>
                </a:lnTo>
                <a:lnTo>
                  <a:pt x="1132" y="0"/>
                </a:lnTo>
                <a:lnTo>
                  <a:pt x="1154" y="1"/>
                </a:lnTo>
                <a:lnTo>
                  <a:pt x="1175" y="2"/>
                </a:lnTo>
                <a:lnTo>
                  <a:pt x="1197" y="4"/>
                </a:lnTo>
                <a:lnTo>
                  <a:pt x="1218" y="6"/>
                </a:lnTo>
                <a:lnTo>
                  <a:pt x="1240" y="9"/>
                </a:lnTo>
                <a:lnTo>
                  <a:pt x="1261" y="12"/>
                </a:lnTo>
                <a:lnTo>
                  <a:pt x="1282" y="15"/>
                </a:lnTo>
                <a:lnTo>
                  <a:pt x="1303" y="19"/>
                </a:lnTo>
                <a:lnTo>
                  <a:pt x="1324" y="24"/>
                </a:lnTo>
                <a:lnTo>
                  <a:pt x="1346" y="29"/>
                </a:lnTo>
                <a:lnTo>
                  <a:pt x="1366" y="34"/>
                </a:lnTo>
                <a:lnTo>
                  <a:pt x="1387" y="40"/>
                </a:lnTo>
                <a:lnTo>
                  <a:pt x="1408" y="46"/>
                </a:lnTo>
                <a:lnTo>
                  <a:pt x="1429" y="53"/>
                </a:lnTo>
                <a:lnTo>
                  <a:pt x="1429" y="53"/>
                </a:lnTo>
                <a:lnTo>
                  <a:pt x="1375" y="73"/>
                </a:lnTo>
                <a:lnTo>
                  <a:pt x="1322" y="96"/>
                </a:lnTo>
                <a:lnTo>
                  <a:pt x="1270" y="123"/>
                </a:lnTo>
                <a:lnTo>
                  <a:pt x="1219" y="152"/>
                </a:lnTo>
                <a:lnTo>
                  <a:pt x="1170" y="184"/>
                </a:lnTo>
                <a:lnTo>
                  <a:pt x="1122" y="220"/>
                </a:lnTo>
                <a:lnTo>
                  <a:pt x="1075" y="258"/>
                </a:lnTo>
                <a:lnTo>
                  <a:pt x="1031" y="298"/>
                </a:lnTo>
                <a:lnTo>
                  <a:pt x="988" y="342"/>
                </a:lnTo>
                <a:lnTo>
                  <a:pt x="948" y="387"/>
                </a:lnTo>
                <a:lnTo>
                  <a:pt x="909" y="435"/>
                </a:lnTo>
                <a:lnTo>
                  <a:pt x="873" y="485"/>
                </a:lnTo>
                <a:lnTo>
                  <a:pt x="839" y="537"/>
                </a:lnTo>
                <a:lnTo>
                  <a:pt x="807" y="592"/>
                </a:lnTo>
                <a:lnTo>
                  <a:pt x="778" y="648"/>
                </a:lnTo>
                <a:lnTo>
                  <a:pt x="751" y="705"/>
                </a:lnTo>
                <a:lnTo>
                  <a:pt x="727" y="764"/>
                </a:lnTo>
                <a:lnTo>
                  <a:pt x="706" y="825"/>
                </a:lnTo>
                <a:lnTo>
                  <a:pt x="687" y="886"/>
                </a:lnTo>
                <a:lnTo>
                  <a:pt x="671" y="949"/>
                </a:lnTo>
                <a:lnTo>
                  <a:pt x="658" y="1012"/>
                </a:lnTo>
                <a:lnTo>
                  <a:pt x="648" y="1076"/>
                </a:lnTo>
                <a:lnTo>
                  <a:pt x="641" y="1141"/>
                </a:lnTo>
                <a:lnTo>
                  <a:pt x="636" y="1206"/>
                </a:lnTo>
                <a:lnTo>
                  <a:pt x="635" y="1271"/>
                </a:lnTo>
                <a:lnTo>
                  <a:pt x="0" y="1271"/>
                </a:lnTo>
              </a:path>
            </a:pathLst>
          </a:custGeom>
          <a:solidFill>
            <a:srgbClr val="4f81bd"/>
          </a:solidFill>
          <a:ln w="9360">
            <a:solidFill>
              <a:srgbClr val="000000"/>
            </a:solidFill>
            <a:miter/>
          </a:ln>
        </p:spPr>
        <p:style>
          <a:lnRef idx="0"/>
          <a:fillRef idx="0"/>
          <a:effectRef idx="0"/>
          <a:fontRef idx="minor"/>
        </p:style>
      </p:sp>
      <p:sp>
        <p:nvSpPr>
          <p:cNvPr id="318" name="AutoShape 8"/>
          <p:cNvSpPr/>
          <p:nvPr/>
        </p:nvSpPr>
        <p:spPr>
          <a:xfrm>
            <a:off x="6232680" y="2233440"/>
            <a:ext cx="1143000" cy="457200"/>
          </a:xfrm>
          <a:custGeom>
            <a:avLst/>
            <a:gdLst/>
            <a:ahLst/>
            <a:rect l="0" t="0" r="r" b="b"/>
            <a:pathLst>
              <a:path w="3113" h="1272">
                <a:moveTo>
                  <a:pt x="0" y="1271"/>
                </a:moveTo>
                <a:lnTo>
                  <a:pt x="1" y="1207"/>
                </a:lnTo>
                <a:lnTo>
                  <a:pt x="6" y="1142"/>
                </a:lnTo>
                <a:lnTo>
                  <a:pt x="13" y="1079"/>
                </a:lnTo>
                <a:lnTo>
                  <a:pt x="23" y="1015"/>
                </a:lnTo>
                <a:lnTo>
                  <a:pt x="35" y="952"/>
                </a:lnTo>
                <a:lnTo>
                  <a:pt x="51" y="891"/>
                </a:lnTo>
                <a:lnTo>
                  <a:pt x="69" y="830"/>
                </a:lnTo>
                <a:lnTo>
                  <a:pt x="90" y="770"/>
                </a:lnTo>
                <a:lnTo>
                  <a:pt x="114" y="711"/>
                </a:lnTo>
                <a:lnTo>
                  <a:pt x="140" y="654"/>
                </a:lnTo>
                <a:lnTo>
                  <a:pt x="168" y="599"/>
                </a:lnTo>
                <a:lnTo>
                  <a:pt x="199" y="545"/>
                </a:lnTo>
                <a:lnTo>
                  <a:pt x="232" y="493"/>
                </a:lnTo>
                <a:lnTo>
                  <a:pt x="268" y="443"/>
                </a:lnTo>
                <a:lnTo>
                  <a:pt x="306" y="395"/>
                </a:lnTo>
                <a:lnTo>
                  <a:pt x="346" y="350"/>
                </a:lnTo>
                <a:lnTo>
                  <a:pt x="387" y="307"/>
                </a:lnTo>
                <a:lnTo>
                  <a:pt x="431" y="266"/>
                </a:lnTo>
                <a:lnTo>
                  <a:pt x="476" y="228"/>
                </a:lnTo>
                <a:lnTo>
                  <a:pt x="523" y="192"/>
                </a:lnTo>
                <a:lnTo>
                  <a:pt x="572" y="160"/>
                </a:lnTo>
                <a:lnTo>
                  <a:pt x="622" y="130"/>
                </a:lnTo>
                <a:lnTo>
                  <a:pt x="673" y="103"/>
                </a:lnTo>
                <a:lnTo>
                  <a:pt x="725" y="79"/>
                </a:lnTo>
                <a:lnTo>
                  <a:pt x="778" y="58"/>
                </a:lnTo>
                <a:lnTo>
                  <a:pt x="833" y="41"/>
                </a:lnTo>
                <a:lnTo>
                  <a:pt x="887" y="26"/>
                </a:lnTo>
                <a:lnTo>
                  <a:pt x="943" y="15"/>
                </a:lnTo>
                <a:lnTo>
                  <a:pt x="999" y="7"/>
                </a:lnTo>
                <a:lnTo>
                  <a:pt x="1055" y="2"/>
                </a:lnTo>
                <a:lnTo>
                  <a:pt x="1111" y="0"/>
                </a:lnTo>
                <a:lnTo>
                  <a:pt x="1746" y="0"/>
                </a:lnTo>
                <a:lnTo>
                  <a:pt x="1803" y="2"/>
                </a:lnTo>
                <a:lnTo>
                  <a:pt x="1860" y="7"/>
                </a:lnTo>
                <a:lnTo>
                  <a:pt x="1916" y="15"/>
                </a:lnTo>
                <a:lnTo>
                  <a:pt x="1972" y="27"/>
                </a:lnTo>
                <a:lnTo>
                  <a:pt x="2028" y="42"/>
                </a:lnTo>
                <a:lnTo>
                  <a:pt x="2083" y="60"/>
                </a:lnTo>
                <a:lnTo>
                  <a:pt x="2136" y="81"/>
                </a:lnTo>
                <a:lnTo>
                  <a:pt x="2189" y="105"/>
                </a:lnTo>
                <a:lnTo>
                  <a:pt x="2241" y="133"/>
                </a:lnTo>
                <a:lnTo>
                  <a:pt x="2291" y="164"/>
                </a:lnTo>
                <a:lnTo>
                  <a:pt x="2340" y="197"/>
                </a:lnTo>
                <a:lnTo>
                  <a:pt x="2387" y="233"/>
                </a:lnTo>
                <a:lnTo>
                  <a:pt x="2433" y="272"/>
                </a:lnTo>
                <a:lnTo>
                  <a:pt x="2477" y="314"/>
                </a:lnTo>
                <a:lnTo>
                  <a:pt x="2519" y="358"/>
                </a:lnTo>
                <a:lnTo>
                  <a:pt x="2559" y="404"/>
                </a:lnTo>
                <a:lnTo>
                  <a:pt x="2597" y="453"/>
                </a:lnTo>
                <a:lnTo>
                  <a:pt x="2632" y="504"/>
                </a:lnTo>
                <a:lnTo>
                  <a:pt x="2665" y="557"/>
                </a:lnTo>
                <a:lnTo>
                  <a:pt x="2696" y="612"/>
                </a:lnTo>
                <a:lnTo>
                  <a:pt x="2724" y="669"/>
                </a:lnTo>
                <a:lnTo>
                  <a:pt x="2750" y="727"/>
                </a:lnTo>
                <a:lnTo>
                  <a:pt x="2773" y="786"/>
                </a:lnTo>
                <a:lnTo>
                  <a:pt x="2793" y="847"/>
                </a:lnTo>
                <a:lnTo>
                  <a:pt x="3112" y="847"/>
                </a:lnTo>
                <a:lnTo>
                  <a:pt x="2540" y="1271"/>
                </a:lnTo>
                <a:lnTo>
                  <a:pt x="1842" y="847"/>
                </a:lnTo>
                <a:lnTo>
                  <a:pt x="2158" y="847"/>
                </a:lnTo>
                <a:lnTo>
                  <a:pt x="2138" y="785"/>
                </a:lnTo>
                <a:lnTo>
                  <a:pt x="2114" y="725"/>
                </a:lnTo>
                <a:lnTo>
                  <a:pt x="2088" y="665"/>
                </a:lnTo>
                <a:lnTo>
                  <a:pt x="2059" y="608"/>
                </a:lnTo>
                <a:lnTo>
                  <a:pt x="2027" y="552"/>
                </a:lnTo>
                <a:lnTo>
                  <a:pt x="1993" y="498"/>
                </a:lnTo>
                <a:lnTo>
                  <a:pt x="1957" y="447"/>
                </a:lnTo>
                <a:lnTo>
                  <a:pt x="1918" y="397"/>
                </a:lnTo>
                <a:lnTo>
                  <a:pt x="1877" y="350"/>
                </a:lnTo>
                <a:lnTo>
                  <a:pt x="1834" y="306"/>
                </a:lnTo>
                <a:lnTo>
                  <a:pt x="1789" y="264"/>
                </a:lnTo>
                <a:lnTo>
                  <a:pt x="1742" y="225"/>
                </a:lnTo>
                <a:lnTo>
                  <a:pt x="1693" y="188"/>
                </a:lnTo>
                <a:lnTo>
                  <a:pt x="1643" y="155"/>
                </a:lnTo>
                <a:lnTo>
                  <a:pt x="1591" y="125"/>
                </a:lnTo>
                <a:lnTo>
                  <a:pt x="1538" y="98"/>
                </a:lnTo>
                <a:lnTo>
                  <a:pt x="1484" y="74"/>
                </a:lnTo>
                <a:lnTo>
                  <a:pt x="1429" y="53"/>
                </a:lnTo>
                <a:lnTo>
                  <a:pt x="1429" y="53"/>
                </a:lnTo>
                <a:lnTo>
                  <a:pt x="1375" y="73"/>
                </a:lnTo>
                <a:lnTo>
                  <a:pt x="1322" y="96"/>
                </a:lnTo>
                <a:lnTo>
                  <a:pt x="1270" y="123"/>
                </a:lnTo>
                <a:lnTo>
                  <a:pt x="1219" y="152"/>
                </a:lnTo>
                <a:lnTo>
                  <a:pt x="1170" y="184"/>
                </a:lnTo>
                <a:lnTo>
                  <a:pt x="1122" y="220"/>
                </a:lnTo>
                <a:lnTo>
                  <a:pt x="1075" y="258"/>
                </a:lnTo>
                <a:lnTo>
                  <a:pt x="1031" y="298"/>
                </a:lnTo>
                <a:lnTo>
                  <a:pt x="988" y="342"/>
                </a:lnTo>
                <a:lnTo>
                  <a:pt x="948" y="387"/>
                </a:lnTo>
                <a:lnTo>
                  <a:pt x="909" y="435"/>
                </a:lnTo>
                <a:lnTo>
                  <a:pt x="873" y="485"/>
                </a:lnTo>
                <a:lnTo>
                  <a:pt x="839" y="537"/>
                </a:lnTo>
                <a:lnTo>
                  <a:pt x="807" y="592"/>
                </a:lnTo>
                <a:lnTo>
                  <a:pt x="778" y="648"/>
                </a:lnTo>
                <a:lnTo>
                  <a:pt x="751" y="705"/>
                </a:lnTo>
                <a:lnTo>
                  <a:pt x="727" y="764"/>
                </a:lnTo>
                <a:lnTo>
                  <a:pt x="706" y="825"/>
                </a:lnTo>
                <a:lnTo>
                  <a:pt x="687" y="886"/>
                </a:lnTo>
                <a:lnTo>
                  <a:pt x="671" y="949"/>
                </a:lnTo>
                <a:lnTo>
                  <a:pt x="658" y="1012"/>
                </a:lnTo>
                <a:lnTo>
                  <a:pt x="648" y="1076"/>
                </a:lnTo>
                <a:lnTo>
                  <a:pt x="641" y="1141"/>
                </a:lnTo>
                <a:lnTo>
                  <a:pt x="636" y="1206"/>
                </a:lnTo>
                <a:lnTo>
                  <a:pt x="635" y="1271"/>
                </a:lnTo>
                <a:lnTo>
                  <a:pt x="0" y="1271"/>
                </a:lnTo>
                <a:moveTo>
                  <a:pt x="0" y="1271"/>
                </a:moveTo>
                <a:lnTo>
                  <a:pt x="1" y="1207"/>
                </a:lnTo>
                <a:lnTo>
                  <a:pt x="6" y="1142"/>
                </a:lnTo>
                <a:lnTo>
                  <a:pt x="13" y="1079"/>
                </a:lnTo>
                <a:lnTo>
                  <a:pt x="23" y="1015"/>
                </a:lnTo>
                <a:lnTo>
                  <a:pt x="35" y="952"/>
                </a:lnTo>
                <a:lnTo>
                  <a:pt x="51" y="891"/>
                </a:lnTo>
                <a:lnTo>
                  <a:pt x="69" y="830"/>
                </a:lnTo>
                <a:lnTo>
                  <a:pt x="90" y="770"/>
                </a:lnTo>
                <a:lnTo>
                  <a:pt x="114" y="711"/>
                </a:lnTo>
                <a:lnTo>
                  <a:pt x="140" y="654"/>
                </a:lnTo>
                <a:lnTo>
                  <a:pt x="168" y="599"/>
                </a:lnTo>
                <a:lnTo>
                  <a:pt x="199" y="545"/>
                </a:lnTo>
                <a:lnTo>
                  <a:pt x="232" y="493"/>
                </a:lnTo>
                <a:lnTo>
                  <a:pt x="268" y="443"/>
                </a:lnTo>
                <a:lnTo>
                  <a:pt x="306" y="395"/>
                </a:lnTo>
                <a:lnTo>
                  <a:pt x="346" y="350"/>
                </a:lnTo>
                <a:lnTo>
                  <a:pt x="387" y="307"/>
                </a:lnTo>
                <a:lnTo>
                  <a:pt x="431" y="266"/>
                </a:lnTo>
                <a:lnTo>
                  <a:pt x="476" y="228"/>
                </a:lnTo>
                <a:lnTo>
                  <a:pt x="523" y="192"/>
                </a:lnTo>
                <a:lnTo>
                  <a:pt x="572" y="160"/>
                </a:lnTo>
                <a:lnTo>
                  <a:pt x="622" y="130"/>
                </a:lnTo>
                <a:lnTo>
                  <a:pt x="673" y="103"/>
                </a:lnTo>
                <a:lnTo>
                  <a:pt x="725" y="79"/>
                </a:lnTo>
                <a:lnTo>
                  <a:pt x="778" y="58"/>
                </a:lnTo>
                <a:lnTo>
                  <a:pt x="833" y="41"/>
                </a:lnTo>
                <a:lnTo>
                  <a:pt x="887" y="26"/>
                </a:lnTo>
                <a:lnTo>
                  <a:pt x="943" y="15"/>
                </a:lnTo>
                <a:lnTo>
                  <a:pt x="999" y="7"/>
                </a:lnTo>
                <a:lnTo>
                  <a:pt x="1055" y="2"/>
                </a:lnTo>
                <a:lnTo>
                  <a:pt x="1111" y="0"/>
                </a:lnTo>
                <a:lnTo>
                  <a:pt x="1111" y="0"/>
                </a:lnTo>
                <a:lnTo>
                  <a:pt x="1132" y="0"/>
                </a:lnTo>
                <a:lnTo>
                  <a:pt x="1154" y="1"/>
                </a:lnTo>
                <a:lnTo>
                  <a:pt x="1175" y="2"/>
                </a:lnTo>
                <a:lnTo>
                  <a:pt x="1197" y="4"/>
                </a:lnTo>
                <a:lnTo>
                  <a:pt x="1218" y="6"/>
                </a:lnTo>
                <a:lnTo>
                  <a:pt x="1240" y="9"/>
                </a:lnTo>
                <a:lnTo>
                  <a:pt x="1261" y="12"/>
                </a:lnTo>
                <a:lnTo>
                  <a:pt x="1282" y="15"/>
                </a:lnTo>
                <a:lnTo>
                  <a:pt x="1303" y="19"/>
                </a:lnTo>
                <a:lnTo>
                  <a:pt x="1324" y="24"/>
                </a:lnTo>
                <a:lnTo>
                  <a:pt x="1346" y="29"/>
                </a:lnTo>
                <a:lnTo>
                  <a:pt x="1366" y="34"/>
                </a:lnTo>
                <a:lnTo>
                  <a:pt x="1387" y="40"/>
                </a:lnTo>
                <a:lnTo>
                  <a:pt x="1408" y="46"/>
                </a:lnTo>
                <a:lnTo>
                  <a:pt x="1429" y="53"/>
                </a:lnTo>
                <a:lnTo>
                  <a:pt x="1429" y="53"/>
                </a:lnTo>
                <a:lnTo>
                  <a:pt x="1375" y="73"/>
                </a:lnTo>
                <a:lnTo>
                  <a:pt x="1322" y="96"/>
                </a:lnTo>
                <a:lnTo>
                  <a:pt x="1270" y="123"/>
                </a:lnTo>
                <a:lnTo>
                  <a:pt x="1219" y="152"/>
                </a:lnTo>
                <a:lnTo>
                  <a:pt x="1170" y="184"/>
                </a:lnTo>
                <a:lnTo>
                  <a:pt x="1122" y="220"/>
                </a:lnTo>
                <a:lnTo>
                  <a:pt x="1075" y="258"/>
                </a:lnTo>
                <a:lnTo>
                  <a:pt x="1031" y="298"/>
                </a:lnTo>
                <a:lnTo>
                  <a:pt x="988" y="342"/>
                </a:lnTo>
                <a:lnTo>
                  <a:pt x="948" y="387"/>
                </a:lnTo>
                <a:lnTo>
                  <a:pt x="909" y="435"/>
                </a:lnTo>
                <a:lnTo>
                  <a:pt x="873" y="485"/>
                </a:lnTo>
                <a:lnTo>
                  <a:pt x="839" y="537"/>
                </a:lnTo>
                <a:lnTo>
                  <a:pt x="807" y="592"/>
                </a:lnTo>
                <a:lnTo>
                  <a:pt x="778" y="648"/>
                </a:lnTo>
                <a:lnTo>
                  <a:pt x="751" y="705"/>
                </a:lnTo>
                <a:lnTo>
                  <a:pt x="727" y="764"/>
                </a:lnTo>
                <a:lnTo>
                  <a:pt x="706" y="825"/>
                </a:lnTo>
                <a:lnTo>
                  <a:pt x="687" y="886"/>
                </a:lnTo>
                <a:lnTo>
                  <a:pt x="671" y="949"/>
                </a:lnTo>
                <a:lnTo>
                  <a:pt x="658" y="1012"/>
                </a:lnTo>
                <a:lnTo>
                  <a:pt x="648" y="1076"/>
                </a:lnTo>
                <a:lnTo>
                  <a:pt x="641" y="1141"/>
                </a:lnTo>
                <a:lnTo>
                  <a:pt x="636" y="1206"/>
                </a:lnTo>
                <a:lnTo>
                  <a:pt x="635" y="1271"/>
                </a:lnTo>
                <a:lnTo>
                  <a:pt x="0" y="1271"/>
                </a:lnTo>
              </a:path>
            </a:pathLst>
          </a:custGeom>
          <a:solidFill>
            <a:srgbClr val="4f81bd"/>
          </a:solidFill>
          <a:ln w="9360">
            <a:solidFill>
              <a:srgbClr val="000000"/>
            </a:solidFill>
            <a:miter/>
          </a:ln>
        </p:spPr>
        <p:style>
          <a:lnRef idx="0"/>
          <a:fillRef idx="0"/>
          <a:effectRef idx="0"/>
          <a:fontRef idx="minor"/>
        </p:style>
      </p:sp>
      <p:pic>
        <p:nvPicPr>
          <p:cNvPr id="319" name="Rectangle 13" descr=""/>
          <p:cNvPicPr/>
          <p:nvPr/>
        </p:nvPicPr>
        <p:blipFill>
          <a:blip r:embed="rId5"/>
          <a:stretch/>
        </p:blipFill>
        <p:spPr>
          <a:xfrm>
            <a:off x="171360" y="396720"/>
            <a:ext cx="8801280" cy="725760"/>
          </a:xfrm>
          <a:prstGeom prst="rect">
            <a:avLst/>
          </a:prstGeom>
          <a:ln w="0">
            <a:noFill/>
          </a:ln>
        </p:spPr>
      </p:pic>
    </p:spTree>
  </p:cSld>
  <p:timing>
    <p:tnLst>
      <p:par>
        <p:cTn id="1" dur="indefinite" restart="never" nodeType="tmRoot">
          <p:childTnLst>
            <p:seq>
              <p:cTn id="2" dur="indefinite" nodeType="mainSeq">
                <p:childTnLst>
                  <p:par>
                    <p:cTn id="3" nodeType="clickEffect" fill="hold">
                      <p:stCondLst>
                        <p:cond delay="indefinite"/>
                      </p:stCondLst>
                      <p:childTnLst>
                        <p:par>
                          <p:cTn id="4" nodeType="withEffect" fill="hold">
                            <p:stCondLst>
                              <p:cond delay="0"/>
                            </p:stCondLst>
                            <p:childTnLst>
                              <p:par>
                                <p:cTn id="5" nodeType="clickEffect" fill="hold" presetClass="entr" presetID="1">
                                  <p:stCondLst>
                                    <p:cond delay="0"/>
                                  </p:stCondLst>
                                  <p:childTnLst>
                                    <p:set>
                                      <p:cBhvr>
                                        <p:cTn id="6" dur="1" fill="hold">
                                          <p:stCondLst>
                                            <p:cond delay="0"/>
                                          </p:stCondLst>
                                        </p:cTn>
                                        <p:tgtEl>
                                          <p:spTgt spid="317"/>
                                        </p:tgtEl>
                                        <p:attrNameLst>
                                          <p:attrName>style.visibility</p:attrName>
                                        </p:attrNameLst>
                                      </p:cBhvr>
                                      <p:to>
                                        <p:strVal val="visible"/>
                                      </p:to>
                                    </p:set>
                                  </p:childTnLst>
                                </p:cTn>
                              </p:par>
                              <p:par>
                                <p:cTn id="7" nodeType="withEffect" fill="hold" presetClass="entr" presetID="1">
                                  <p:stCondLst>
                                    <p:cond delay="0"/>
                                  </p:stCondLst>
                                  <p:childTnLst>
                                    <p:set>
                                      <p:cBhvr>
                                        <p:cTn id="8" dur="1" fill="hold">
                                          <p:stCondLst>
                                            <p:cond delay="0"/>
                                          </p:stCondLst>
                                        </p:cTn>
                                        <p:tgtEl>
                                          <p:spTgt spid="315"/>
                                        </p:tgtEl>
                                        <p:attrNameLst>
                                          <p:attrName>style.visibility</p:attrName>
                                        </p:attrNameLst>
                                      </p:cBhvr>
                                      <p:to>
                                        <p:strVal val="visible"/>
                                      </p:to>
                                    </p:set>
                                  </p:childTnLst>
                                </p:cTn>
                              </p:par>
                            </p:childTnLst>
                          </p:cTn>
                        </p:par>
                      </p:childTnLst>
                    </p:cTn>
                  </p:par>
                  <p:par>
                    <p:cTn id="9" nodeType="clickEffect" fill="hold">
                      <p:stCondLst>
                        <p:cond delay="indefinite"/>
                      </p:stCondLst>
                      <p:childTnLst>
                        <p:par>
                          <p:cTn id="10" nodeType="withEffect" fill="hold">
                            <p:stCondLst>
                              <p:cond delay="0"/>
                            </p:stCondLst>
                            <p:childTnLst>
                              <p:par>
                                <p:cTn id="11" nodeType="clickEffect" fill="hold" presetClass="entr" presetID="29">
                                  <p:stCondLst>
                                    <p:cond delay="0"/>
                                  </p:stCondLst>
                                  <p:childTnLst>
                                    <p:set>
                                      <p:cBhvr>
                                        <p:cTn id="12" dur="1" fill="hold">
                                          <p:stCondLst>
                                            <p:cond delay="0"/>
                                          </p:stCondLst>
                                        </p:cTn>
                                        <p:tgtEl>
                                          <p:spTgt spid="318"/>
                                        </p:tgtEl>
                                        <p:attrNameLst>
                                          <p:attrName>style.visibility</p:attrName>
                                        </p:attrNameLst>
                                      </p:cBhvr>
                                      <p:to>
                                        <p:strVal val="visible"/>
                                      </p:to>
                                    </p:set>
                                    <p:anim calcmode="lin" valueType="num">
                                      <p:cBhvr additive="repl">
                                        <p:cTn id="13" dur="1000" fill="hold"/>
                                        <p:tgtEl>
                                          <p:spTgt spid="318"/>
                                        </p:tgtEl>
                                        <p:attrNameLst>
                                          <p:attrName>ppt_x</p:attrName>
                                        </p:attrNameLst>
                                      </p:cBhvr>
                                      <p:tavLst>
                                        <p:tav tm="0">
                                          <p:val>
                                            <p:strVal val="#ppt_x-.2"/>
                                          </p:val>
                                        </p:tav>
                                        <p:tav tm="100000">
                                          <p:val>
                                            <p:strVal val="#ppt_x"/>
                                          </p:val>
                                        </p:tav>
                                      </p:tavLst>
                                    </p:anim>
                                    <p:anim calcmode="lin" valueType="num">
                                      <p:cBhvr additive="repl">
                                        <p:cTn id="14" dur="1000" fill="hold"/>
                                        <p:tgtEl>
                                          <p:spTgt spid="318"/>
                                        </p:tgtEl>
                                        <p:attrNameLst>
                                          <p:attrName>ppt_y</p:attrName>
                                        </p:attrNameLst>
                                      </p:cBhvr>
                                      <p:tavLst>
                                        <p:tav tm="0">
                                          <p:val>
                                            <p:strVal val="#ppt_y"/>
                                          </p:val>
                                        </p:tav>
                                        <p:tav tm="100000">
                                          <p:val>
                                            <p:strVal val="#ppt_y"/>
                                          </p:val>
                                        </p:tav>
                                      </p:tavLst>
                                    </p:anim>
                                    <p:animEffect filter="wipe(right)" transition="in">
                                      <p:cBhvr additive="repl">
                                        <p:cTn id="15" dur="1000"/>
                                        <p:tgtEl>
                                          <p:spTgt spid="318"/>
                                        </p:tgtEl>
                                      </p:cBhvr>
                                    </p:animEffect>
                                  </p:childTnLst>
                                </p:cTn>
                              </p:par>
                              <p:par>
                                <p:cTn id="16" nodeType="withEffect" fill="hold" presetClass="entr" presetID="29">
                                  <p:stCondLst>
                                    <p:cond delay="0"/>
                                  </p:stCondLst>
                                  <p:childTnLst>
                                    <p:set>
                                      <p:cBhvr>
                                        <p:cTn id="17" dur="1" fill="hold">
                                          <p:stCondLst>
                                            <p:cond delay="0"/>
                                          </p:stCondLst>
                                        </p:cTn>
                                        <p:tgtEl>
                                          <p:spTgt spid="316"/>
                                        </p:tgtEl>
                                        <p:attrNameLst>
                                          <p:attrName>style.visibility</p:attrName>
                                        </p:attrNameLst>
                                      </p:cBhvr>
                                      <p:to>
                                        <p:strVal val="visible"/>
                                      </p:to>
                                    </p:set>
                                    <p:anim calcmode="lin" valueType="num">
                                      <p:cBhvr additive="repl">
                                        <p:cTn id="18" dur="1000" fill="hold"/>
                                        <p:tgtEl>
                                          <p:spTgt spid="316"/>
                                        </p:tgtEl>
                                        <p:attrNameLst>
                                          <p:attrName>ppt_x</p:attrName>
                                        </p:attrNameLst>
                                      </p:cBhvr>
                                      <p:tavLst>
                                        <p:tav tm="0">
                                          <p:val>
                                            <p:strVal val="#ppt_x-.2"/>
                                          </p:val>
                                        </p:tav>
                                        <p:tav tm="100000">
                                          <p:val>
                                            <p:strVal val="#ppt_x"/>
                                          </p:val>
                                        </p:tav>
                                      </p:tavLst>
                                    </p:anim>
                                    <p:anim calcmode="lin" valueType="num">
                                      <p:cBhvr additive="repl">
                                        <p:cTn id="19" dur="1000" fill="hold"/>
                                        <p:tgtEl>
                                          <p:spTgt spid="316"/>
                                        </p:tgtEl>
                                        <p:attrNameLst>
                                          <p:attrName>ppt_y</p:attrName>
                                        </p:attrNameLst>
                                      </p:cBhvr>
                                      <p:tavLst>
                                        <p:tav tm="0">
                                          <p:val>
                                            <p:strVal val="#ppt_y"/>
                                          </p:val>
                                        </p:tav>
                                        <p:tav tm="100000">
                                          <p:val>
                                            <p:strVal val="#ppt_y"/>
                                          </p:val>
                                        </p:tav>
                                      </p:tavLst>
                                    </p:anim>
                                    <p:animEffect filter="wipe(right)" transition="in">
                                      <p:cBhvr additive="repl">
                                        <p:cTn id="20" dur="1000"/>
                                        <p:tgtEl>
                                          <p:spTgt spid="316"/>
                                        </p:tgtEl>
                                      </p:cBhvr>
                                    </p:animEffect>
                                  </p:childTnLst>
                                </p:cTn>
                              </p:par>
                            </p:childTnLst>
                          </p:cTn>
                        </p:par>
                      </p:childTnLst>
                    </p:cTn>
                  </p:par>
                  <p:par>
                    <p:cTn id="21" nodeType="clickEffect" fill="hold">
                      <p:stCondLst>
                        <p:cond delay="indefinite"/>
                      </p:stCondLst>
                      <p:childTnLst>
                        <p:par>
                          <p:cTn id="22" nodeType="withEffect" fill="hold">
                            <p:stCondLst>
                              <p:cond delay="0"/>
                            </p:stCondLst>
                            <p:childTnLst>
                              <p:par>
                                <p:cTn id="23" nodeType="clickEffect" fill="hold" presetClass="entr" presetID="1">
                                  <p:stCondLst>
                                    <p:cond delay="0"/>
                                  </p:stCondLst>
                                  <p:childTnLst>
                                    <p:set>
                                      <p:cBhvr>
                                        <p:cTn id="24" dur="1" fill="hold">
                                          <p:stCondLst>
                                            <p:cond delay="0"/>
                                          </p:stCondLst>
                                        </p:cTn>
                                        <p:tgtEl>
                                          <p:spTgt spid="3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20" name="TextBox 10" descr=""/>
          <p:cNvPicPr/>
          <p:nvPr/>
        </p:nvPicPr>
        <p:blipFill>
          <a:blip r:embed="rId1"/>
          <a:stretch/>
        </p:blipFill>
        <p:spPr>
          <a:xfrm>
            <a:off x="3846600" y="2273400"/>
            <a:ext cx="4979880" cy="1208160"/>
          </a:xfrm>
          <a:prstGeom prst="rect">
            <a:avLst/>
          </a:prstGeom>
          <a:ln w="0">
            <a:noFill/>
          </a:ln>
        </p:spPr>
      </p:pic>
      <p:pic>
        <p:nvPicPr>
          <p:cNvPr id="321" name="Picture 10" descr="imagem.PNG"/>
          <p:cNvPicPr/>
          <p:nvPr/>
        </p:nvPicPr>
        <p:blipFill>
          <a:blip r:embed="rId2"/>
          <a:stretch/>
        </p:blipFill>
        <p:spPr>
          <a:xfrm>
            <a:off x="438120" y="1670040"/>
            <a:ext cx="3086280" cy="9210600"/>
          </a:xfrm>
          <a:prstGeom prst="rect">
            <a:avLst/>
          </a:prstGeom>
          <a:ln w="0">
            <a:noFill/>
          </a:ln>
        </p:spPr>
      </p:pic>
      <p:pic>
        <p:nvPicPr>
          <p:cNvPr id="322" name="TextBox 10" descr=""/>
          <p:cNvPicPr/>
          <p:nvPr/>
        </p:nvPicPr>
        <p:blipFill>
          <a:blip r:embed="rId3"/>
          <a:stretch/>
        </p:blipFill>
        <p:spPr>
          <a:xfrm>
            <a:off x="3560760" y="3852720"/>
            <a:ext cx="5411880" cy="2078280"/>
          </a:xfrm>
          <a:prstGeom prst="rect">
            <a:avLst/>
          </a:prstGeom>
          <a:ln w="0">
            <a:noFill/>
          </a:ln>
        </p:spPr>
      </p:pic>
      <p:pic>
        <p:nvPicPr>
          <p:cNvPr id="323" name="Rectangle 1" descr=""/>
          <p:cNvPicPr/>
          <p:nvPr/>
        </p:nvPicPr>
        <p:blipFill>
          <a:blip r:embed="rId4"/>
          <a:stretch/>
        </p:blipFill>
        <p:spPr>
          <a:xfrm>
            <a:off x="171360" y="396720"/>
            <a:ext cx="8801280" cy="725760"/>
          </a:xfrm>
          <a:prstGeom prst="rect">
            <a:avLst/>
          </a:prstGeom>
          <a:ln w="0">
            <a:noFill/>
          </a:ln>
        </p:spPr>
      </p:pic>
    </p:spTree>
  </p:cSld>
  <p:timing>
    <p:tnLst>
      <p:par>
        <p:cTn id="25" dur="indefinite" restart="never" nodeType="tmRoot">
          <p:childTnLst>
            <p:seq>
              <p:cTn id="26" dur="indefinite" nodeType="mainSeq">
                <p:childTnLst>
                  <p:par>
                    <p:cTn id="27" nodeType="clickEffect" fill="hold">
                      <p:stCondLst>
                        <p:cond delay="indefinite"/>
                      </p:stCondLst>
                      <p:childTnLst>
                        <p:par>
                          <p:cTn id="28" nodeType="withEffect" fill="hold">
                            <p:stCondLst>
                              <p:cond delay="0"/>
                            </p:stCondLst>
                            <p:childTnLst>
                              <p:par>
                                <p:cTn id="29" nodeType="clickEffect" fill="hold" presetClass="entr" presetID="1">
                                  <p:stCondLst>
                                    <p:cond delay="0"/>
                                  </p:stCondLst>
                                  <p:childTnLst>
                                    <p:set>
                                      <p:cBhvr>
                                        <p:cTn id="30" dur="1" fill="hold">
                                          <p:stCondLst>
                                            <p:cond delay="0"/>
                                          </p:stCondLst>
                                        </p:cTn>
                                        <p:tgtEl>
                                          <p:spTgt spid="320"/>
                                        </p:tgtEl>
                                        <p:attrNameLst>
                                          <p:attrName>style.visibility</p:attrName>
                                        </p:attrNameLst>
                                      </p:cBhvr>
                                      <p:to>
                                        <p:strVal val="visible"/>
                                      </p:to>
                                    </p:set>
                                  </p:childTnLst>
                                </p:cTn>
                              </p:par>
                            </p:childTnLst>
                          </p:cTn>
                        </p:par>
                      </p:childTnLst>
                    </p:cTn>
                  </p:par>
                  <p:par>
                    <p:cTn id="31" nodeType="clickEffect" fill="hold">
                      <p:stCondLst>
                        <p:cond delay="indefinite"/>
                      </p:stCondLst>
                      <p:childTnLst>
                        <p:par>
                          <p:cTn id="32" nodeType="withEffect" fill="hold">
                            <p:stCondLst>
                              <p:cond delay="0"/>
                            </p:stCondLst>
                            <p:childTnLst>
                              <p:par>
                                <p:cTn id="33" nodeType="clickEffect" fill="hold" presetClass="entr" presetID="1">
                                  <p:stCondLst>
                                    <p:cond delay="0"/>
                                  </p:stCondLst>
                                  <p:childTnLst>
                                    <p:set>
                                      <p:cBhvr>
                                        <p:cTn id="34" dur="1" fill="hold">
                                          <p:stCondLst>
                                            <p:cond delay="0"/>
                                          </p:stCondLst>
                                        </p:cTn>
                                        <p:tgtEl>
                                          <p:spTgt spid="3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24" name="Rectangle 13" descr=""/>
          <p:cNvPicPr/>
          <p:nvPr/>
        </p:nvPicPr>
        <p:blipFill>
          <a:blip r:embed="rId1"/>
          <a:stretch/>
        </p:blipFill>
        <p:spPr>
          <a:xfrm>
            <a:off x="317520" y="1768320"/>
            <a:ext cx="8582040" cy="2316240"/>
          </a:xfrm>
          <a:prstGeom prst="rect">
            <a:avLst/>
          </a:prstGeom>
          <a:ln w="0">
            <a:noFill/>
          </a:ln>
        </p:spPr>
      </p:pic>
      <p:pic>
        <p:nvPicPr>
          <p:cNvPr id="325" name="Rectangle 11" descr=""/>
          <p:cNvPicPr/>
          <p:nvPr/>
        </p:nvPicPr>
        <p:blipFill>
          <a:blip r:embed="rId2"/>
          <a:stretch/>
        </p:blipFill>
        <p:spPr>
          <a:xfrm>
            <a:off x="171360" y="396720"/>
            <a:ext cx="8801280" cy="725760"/>
          </a:xfrm>
          <a:prstGeom prst="rect">
            <a:avLst/>
          </a:prstGeom>
          <a:ln w="0">
            <a:noFill/>
          </a:ln>
        </p:spPr>
      </p:pic>
      <p:grpSp>
        <p:nvGrpSpPr>
          <p:cNvPr id="326" name="Group 10"/>
          <p:cNvGrpSpPr/>
          <p:nvPr/>
        </p:nvGrpSpPr>
        <p:grpSpPr>
          <a:xfrm>
            <a:off x="1403280" y="4508640"/>
            <a:ext cx="5791320" cy="1850760"/>
            <a:chOff x="1403280" y="4508640"/>
            <a:chExt cx="5791320" cy="1850760"/>
          </a:xfrm>
        </p:grpSpPr>
        <p:pic>
          <p:nvPicPr>
            <p:cNvPr id="327" name="Picture 5" descr=""/>
            <p:cNvPicPr/>
            <p:nvPr/>
          </p:nvPicPr>
          <p:blipFill>
            <a:blip r:embed="rId3"/>
            <a:stretch/>
          </p:blipFill>
          <p:spPr>
            <a:xfrm>
              <a:off x="5929920" y="4508640"/>
              <a:ext cx="1264680" cy="1850760"/>
            </a:xfrm>
            <a:prstGeom prst="rect">
              <a:avLst/>
            </a:prstGeom>
            <a:ln w="0">
              <a:noFill/>
            </a:ln>
          </p:spPr>
        </p:pic>
        <p:pic>
          <p:nvPicPr>
            <p:cNvPr id="328" name="Picture 15" descr=""/>
            <p:cNvPicPr/>
            <p:nvPr/>
          </p:nvPicPr>
          <p:blipFill>
            <a:blip r:embed="rId4"/>
            <a:stretch/>
          </p:blipFill>
          <p:spPr>
            <a:xfrm>
              <a:off x="5094720" y="4508640"/>
              <a:ext cx="1264680" cy="1850760"/>
            </a:xfrm>
            <a:prstGeom prst="rect">
              <a:avLst/>
            </a:prstGeom>
            <a:ln w="0">
              <a:noFill/>
            </a:ln>
          </p:spPr>
        </p:pic>
        <p:pic>
          <p:nvPicPr>
            <p:cNvPr id="329" name="Picture 8" descr=""/>
            <p:cNvPicPr/>
            <p:nvPr/>
          </p:nvPicPr>
          <p:blipFill>
            <a:blip r:embed="rId5"/>
            <a:stretch/>
          </p:blipFill>
          <p:spPr>
            <a:xfrm>
              <a:off x="4162680" y="4508640"/>
              <a:ext cx="1258560" cy="1850760"/>
            </a:xfrm>
            <a:prstGeom prst="rect">
              <a:avLst/>
            </a:prstGeom>
            <a:ln w="0">
              <a:noFill/>
            </a:ln>
          </p:spPr>
        </p:pic>
        <p:pic>
          <p:nvPicPr>
            <p:cNvPr id="330" name="Picture 9" descr=""/>
            <p:cNvPicPr/>
            <p:nvPr/>
          </p:nvPicPr>
          <p:blipFill>
            <a:blip r:embed="rId6"/>
            <a:stretch/>
          </p:blipFill>
          <p:spPr>
            <a:xfrm>
              <a:off x="3321720" y="4508640"/>
              <a:ext cx="1264680" cy="1850760"/>
            </a:xfrm>
            <a:prstGeom prst="rect">
              <a:avLst/>
            </a:prstGeom>
            <a:ln w="0">
              <a:noFill/>
            </a:ln>
          </p:spPr>
        </p:pic>
        <p:pic>
          <p:nvPicPr>
            <p:cNvPr id="331" name="Picture 10" descr=""/>
            <p:cNvPicPr/>
            <p:nvPr/>
          </p:nvPicPr>
          <p:blipFill>
            <a:blip r:embed="rId7"/>
            <a:stretch/>
          </p:blipFill>
          <p:spPr>
            <a:xfrm>
              <a:off x="2365200" y="4508640"/>
              <a:ext cx="1270800" cy="1850760"/>
            </a:xfrm>
            <a:prstGeom prst="rect">
              <a:avLst/>
            </a:prstGeom>
            <a:ln w="0">
              <a:noFill/>
            </a:ln>
          </p:spPr>
        </p:pic>
        <p:pic>
          <p:nvPicPr>
            <p:cNvPr id="332" name="Picture 7" descr=""/>
            <p:cNvPicPr/>
            <p:nvPr/>
          </p:nvPicPr>
          <p:blipFill>
            <a:blip r:embed="rId8"/>
            <a:stretch/>
          </p:blipFill>
          <p:spPr>
            <a:xfrm>
              <a:off x="1403280" y="4508640"/>
              <a:ext cx="1264680" cy="1850760"/>
            </a:xfrm>
            <a:prstGeom prst="rect">
              <a:avLst/>
            </a:prstGeom>
            <a:ln w="0">
              <a:noFill/>
            </a:ln>
          </p:spPr>
        </p:pic>
      </p:grpSp>
    </p:spTree>
  </p:cSld>
  <p:timing>
    <p:tnLst>
      <p:par>
        <p:cTn id="35" dur="indefinite" restart="never" nodeType="tmRoot">
          <p:childTnLst>
            <p:seq>
              <p:cTn id="36" dur="indefinite" nodeType="mainSeq">
                <p:childTnLst>
                  <p:par>
                    <p:cTn id="37" nodeType="clickEffect" fill="hold">
                      <p:stCondLst>
                        <p:cond delay="indefinite"/>
                      </p:stCondLst>
                      <p:childTnLst>
                        <p:par>
                          <p:cTn id="38" nodeType="withEffect" fill="hold">
                            <p:stCondLst>
                              <p:cond delay="0"/>
                            </p:stCondLst>
                            <p:childTnLst>
                              <p:par>
                                <p:cTn id="39" nodeType="clickEffect" fill="hold" presetClass="entr" presetID="22" presetSubtype="8">
                                  <p:stCondLst>
                                    <p:cond delay="0"/>
                                  </p:stCondLst>
                                  <p:childTnLst>
                                    <p:set>
                                      <p:cBhvr>
                                        <p:cTn id="40" dur="1" fill="hold">
                                          <p:stCondLst>
                                            <p:cond delay="0"/>
                                          </p:stCondLst>
                                        </p:cTn>
                                        <p:tgtEl>
                                          <p:spTgt spid="326"/>
                                        </p:tgtEl>
                                        <p:attrNameLst>
                                          <p:attrName>style.visibility</p:attrName>
                                        </p:attrNameLst>
                                      </p:cBhvr>
                                      <p:to>
                                        <p:strVal val="visible"/>
                                      </p:to>
                                    </p:set>
                                    <p:animEffect filter="wipe(left)" transition="in">
                                      <p:cBhvr additive="repl">
                                        <p:cTn id="41" dur="500"/>
                                        <p:tgtEl>
                                          <p:spTgt spid="3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33" name="Diagram 4" descr=""/>
          <p:cNvPicPr/>
          <p:nvPr/>
        </p:nvPicPr>
        <p:blipFill>
          <a:blip r:embed="rId1"/>
          <a:stretch/>
        </p:blipFill>
        <p:spPr>
          <a:xfrm>
            <a:off x="133200" y="1536840"/>
            <a:ext cx="6932880" cy="4992480"/>
          </a:xfrm>
          <a:prstGeom prst="rect">
            <a:avLst/>
          </a:prstGeom>
          <a:ln w="0">
            <a:noFill/>
          </a:ln>
        </p:spPr>
      </p:pic>
      <p:pic>
        <p:nvPicPr>
          <p:cNvPr id="334" name="Rectangle 11" descr=""/>
          <p:cNvPicPr/>
          <p:nvPr/>
        </p:nvPicPr>
        <p:blipFill>
          <a:blip r:embed="rId2"/>
          <a:stretch/>
        </p:blipFill>
        <p:spPr>
          <a:xfrm>
            <a:off x="-6480" y="182520"/>
            <a:ext cx="9156960" cy="1335240"/>
          </a:xfrm>
          <a:prstGeom prst="rect">
            <a:avLst/>
          </a:prstGeom>
          <a:ln w="0">
            <a:noFill/>
          </a:ln>
        </p:spPr>
      </p:pic>
      <p:pic>
        <p:nvPicPr>
          <p:cNvPr id="335" name="Picture 5" descr="splash.png"/>
          <p:cNvPicPr/>
          <p:nvPr/>
        </p:nvPicPr>
        <p:blipFill>
          <a:blip r:embed="rId3"/>
          <a:stretch/>
        </p:blipFill>
        <p:spPr>
          <a:xfrm>
            <a:off x="6300720" y="1413000"/>
            <a:ext cx="2692440" cy="2985840"/>
          </a:xfrm>
          <a:prstGeom prst="rect">
            <a:avLst/>
          </a:prstGeom>
          <a:ln w="0">
            <a:noFill/>
          </a:ln>
        </p:spPr>
      </p:pic>
    </p:spTree>
  </p:cSld>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36" name="Rectangle 11" descr=""/>
          <p:cNvPicPr/>
          <p:nvPr/>
        </p:nvPicPr>
        <p:blipFill>
          <a:blip r:embed="rId1"/>
          <a:stretch/>
        </p:blipFill>
        <p:spPr>
          <a:xfrm>
            <a:off x="171360" y="396720"/>
            <a:ext cx="8801280" cy="725760"/>
          </a:xfrm>
          <a:prstGeom prst="rect">
            <a:avLst/>
          </a:prstGeom>
          <a:ln w="0">
            <a:noFill/>
          </a:ln>
        </p:spPr>
      </p:pic>
      <p:pic>
        <p:nvPicPr>
          <p:cNvPr id="337" name="Picture 1" descr="O livro dos Espiritos 2.jpg"/>
          <p:cNvPicPr/>
          <p:nvPr/>
        </p:nvPicPr>
        <p:blipFill>
          <a:blip r:embed="rId2"/>
          <a:stretch/>
        </p:blipFill>
        <p:spPr>
          <a:xfrm>
            <a:off x="390600" y="1908000"/>
            <a:ext cx="2766960" cy="4127760"/>
          </a:xfrm>
          <a:prstGeom prst="rect">
            <a:avLst/>
          </a:prstGeom>
          <a:ln w="0">
            <a:noFill/>
          </a:ln>
        </p:spPr>
      </p:pic>
      <p:pic>
        <p:nvPicPr>
          <p:cNvPr id="338" name="Rectangle 2" descr=""/>
          <p:cNvPicPr/>
          <p:nvPr/>
        </p:nvPicPr>
        <p:blipFill>
          <a:blip r:embed="rId3"/>
          <a:stretch/>
        </p:blipFill>
        <p:spPr>
          <a:xfrm>
            <a:off x="3340080" y="2341440"/>
            <a:ext cx="5340240" cy="2724120"/>
          </a:xfrm>
          <a:prstGeom prst="rect">
            <a:avLst/>
          </a:prstGeom>
          <a:ln w="0">
            <a:noFill/>
          </a:ln>
        </p:spPr>
      </p:pic>
    </p:spTree>
  </p:cSld>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39" name="Rectangle 13" descr=""/>
          <p:cNvPicPr/>
          <p:nvPr/>
        </p:nvPicPr>
        <p:blipFill>
          <a:blip r:embed="rId1"/>
          <a:stretch/>
        </p:blipFill>
        <p:spPr>
          <a:xfrm>
            <a:off x="171360" y="5005440"/>
            <a:ext cx="8728200" cy="1584360"/>
          </a:xfrm>
          <a:prstGeom prst="rect">
            <a:avLst/>
          </a:prstGeom>
          <a:ln w="0">
            <a:noFill/>
          </a:ln>
        </p:spPr>
      </p:pic>
      <p:pic>
        <p:nvPicPr>
          <p:cNvPr id="340" name="Rectangle 11" descr=""/>
          <p:cNvPicPr/>
          <p:nvPr/>
        </p:nvPicPr>
        <p:blipFill>
          <a:blip r:embed="rId2"/>
          <a:stretch/>
        </p:blipFill>
        <p:spPr>
          <a:xfrm>
            <a:off x="171360" y="396720"/>
            <a:ext cx="8801280" cy="725760"/>
          </a:xfrm>
          <a:prstGeom prst="rect">
            <a:avLst/>
          </a:prstGeom>
          <a:ln w="0">
            <a:noFill/>
          </a:ln>
        </p:spPr>
      </p:pic>
      <p:pic>
        <p:nvPicPr>
          <p:cNvPr id="341" name="Picture 14" descr="1193400474_1024x768_stairway-to-heaven.jpg"/>
          <p:cNvPicPr/>
          <p:nvPr/>
        </p:nvPicPr>
        <p:blipFill>
          <a:blip r:embed="rId3"/>
          <a:stretch/>
        </p:blipFill>
        <p:spPr>
          <a:xfrm>
            <a:off x="2408400" y="1695600"/>
            <a:ext cx="4425840" cy="3321000"/>
          </a:xfrm>
          <a:prstGeom prst="rect">
            <a:avLst/>
          </a:prstGeom>
          <a:ln w="0">
            <a:noFill/>
          </a:ln>
        </p:spPr>
      </p:pic>
    </p:spTree>
  </p:cSld>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42" name="Rectangle 13" descr=""/>
          <p:cNvPicPr/>
          <p:nvPr/>
        </p:nvPicPr>
        <p:blipFill>
          <a:blip r:embed="rId1"/>
          <a:stretch/>
        </p:blipFill>
        <p:spPr>
          <a:xfrm>
            <a:off x="4206960" y="1981080"/>
            <a:ext cx="4692600" cy="4048200"/>
          </a:xfrm>
          <a:prstGeom prst="rect">
            <a:avLst/>
          </a:prstGeom>
          <a:ln w="0">
            <a:noFill/>
          </a:ln>
        </p:spPr>
      </p:pic>
      <p:pic>
        <p:nvPicPr>
          <p:cNvPr id="343" name="Rectangle 11" descr=""/>
          <p:cNvPicPr/>
          <p:nvPr/>
        </p:nvPicPr>
        <p:blipFill>
          <a:blip r:embed="rId2"/>
          <a:stretch/>
        </p:blipFill>
        <p:spPr>
          <a:xfrm>
            <a:off x="171360" y="396720"/>
            <a:ext cx="8801280" cy="725760"/>
          </a:xfrm>
          <a:prstGeom prst="rect">
            <a:avLst/>
          </a:prstGeom>
          <a:ln w="0">
            <a:noFill/>
          </a:ln>
        </p:spPr>
      </p:pic>
      <p:pic>
        <p:nvPicPr>
          <p:cNvPr id="344" name="Picture 1" descr="jesusChrist.jpg"/>
          <p:cNvPicPr/>
          <p:nvPr/>
        </p:nvPicPr>
        <p:blipFill>
          <a:blip r:embed="rId3"/>
          <a:stretch/>
        </p:blipFill>
        <p:spPr>
          <a:xfrm>
            <a:off x="-6480" y="1719360"/>
            <a:ext cx="4078440" cy="5145120"/>
          </a:xfrm>
          <a:prstGeom prst="rect">
            <a:avLst/>
          </a:prstGeom>
          <a:ln w="0">
            <a:noFill/>
          </a:ln>
        </p:spPr>
      </p:pic>
      <p:sp>
        <p:nvSpPr>
          <p:cNvPr id="345" name="Rectangle 2"/>
          <p:cNvSpPr/>
          <p:nvPr/>
        </p:nvSpPr>
        <p:spPr>
          <a:xfrm>
            <a:off x="4284720" y="6381720"/>
            <a:ext cx="4572000" cy="276480"/>
          </a:xfrm>
          <a:prstGeom prst="rect">
            <a:avLst/>
          </a:prstGeom>
          <a:no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pc="-1" strike="noStrike">
                <a:solidFill>
                  <a:srgbClr val="10253f"/>
                </a:solidFill>
                <a:latin typeface="Arial"/>
              </a:rPr>
              <a:t>In the Domain of Mediumship by André Luiz/Francisco C. Xavier. </a:t>
            </a:r>
            <a:endParaRPr b="0" lang="en-GB" sz="1200" spc="-1" strike="noStrike">
              <a:solidFill>
                <a:srgbClr val="000000"/>
              </a:solidFill>
              <a:latin typeface="Arial"/>
            </a:endParaRPr>
          </a:p>
        </p:txBody>
      </p:sp>
    </p:spTree>
  </p:cSld>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46" name="Diagram 3" descr=""/>
          <p:cNvPicPr/>
          <p:nvPr/>
        </p:nvPicPr>
        <p:blipFill>
          <a:blip r:embed="rId1"/>
          <a:stretch/>
        </p:blipFill>
        <p:spPr>
          <a:xfrm>
            <a:off x="103320" y="-30240"/>
            <a:ext cx="6992640" cy="4114800"/>
          </a:xfrm>
          <a:prstGeom prst="rect">
            <a:avLst/>
          </a:prstGeom>
          <a:ln w="0">
            <a:noFill/>
          </a:ln>
        </p:spPr>
      </p:pic>
      <p:sp>
        <p:nvSpPr>
          <p:cNvPr id="347" name="Rectangle 2"/>
          <p:cNvSpPr/>
          <p:nvPr/>
        </p:nvSpPr>
        <p:spPr>
          <a:xfrm>
            <a:off x="1187280" y="6581880"/>
            <a:ext cx="4572000" cy="276480"/>
          </a:xfrm>
          <a:prstGeom prst="rect">
            <a:avLst/>
          </a:prstGeom>
          <a:no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pc="-1" strike="noStrike">
                <a:solidFill>
                  <a:srgbClr val="000000"/>
                </a:solidFill>
                <a:latin typeface="Arial"/>
              </a:rPr>
              <a:t>Guidelines for Safety </a:t>
            </a:r>
            <a:r>
              <a:rPr b="0" lang="en-US" sz="1200" spc="-1" strike="noStrike">
                <a:solidFill>
                  <a:srgbClr val="10253f"/>
                </a:solidFill>
                <a:latin typeface="Arial"/>
              </a:rPr>
              <a:t>by </a:t>
            </a:r>
            <a:r>
              <a:rPr b="0" lang="pt-BR" sz="1200" spc="-1" strike="noStrike">
                <a:solidFill>
                  <a:srgbClr val="000000"/>
                </a:solidFill>
                <a:latin typeface="Arial"/>
              </a:rPr>
              <a:t>Divaldo Pereira Franco &amp; Raul Teixeira </a:t>
            </a:r>
            <a:endParaRPr b="0" lang="en-GB" sz="1200" spc="-1" strike="noStrike">
              <a:solidFill>
                <a:srgbClr val="000000"/>
              </a:solidFill>
              <a:latin typeface="Arial"/>
            </a:endParaRPr>
          </a:p>
        </p:txBody>
      </p:sp>
      <p:pic>
        <p:nvPicPr>
          <p:cNvPr id="348" name="Picture 6" descr="IMG_0470.PNG"/>
          <p:cNvPicPr/>
          <p:nvPr/>
        </p:nvPicPr>
        <p:blipFill>
          <a:blip r:embed="rId2"/>
          <a:stretch/>
        </p:blipFill>
        <p:spPr>
          <a:xfrm>
            <a:off x="339840" y="3962520"/>
            <a:ext cx="6365880" cy="2573280"/>
          </a:xfrm>
          <a:prstGeom prst="rect">
            <a:avLst/>
          </a:prstGeom>
          <a:ln w="0">
            <a:noFill/>
          </a:ln>
        </p:spPr>
      </p:pic>
      <p:pic>
        <p:nvPicPr>
          <p:cNvPr id="349" name="Vertical Title 4" descr=""/>
          <p:cNvPicPr/>
          <p:nvPr/>
        </p:nvPicPr>
        <p:blipFill>
          <a:blip r:embed="rId3"/>
          <a:stretch/>
        </p:blipFill>
        <p:spPr>
          <a:xfrm>
            <a:off x="7156440" y="268200"/>
            <a:ext cx="1689120" cy="5864400"/>
          </a:xfrm>
          <a:prstGeom prst="rect">
            <a:avLst/>
          </a:prstGeom>
          <a:ln w="0">
            <a:noFill/>
          </a:ln>
        </p:spPr>
      </p:pic>
      <p:sp>
        <p:nvSpPr>
          <p:cNvPr id="350" name="TextBox 5"/>
          <p:cNvSpPr/>
          <p:nvPr/>
        </p:nvSpPr>
        <p:spPr>
          <a:xfrm>
            <a:off x="395280" y="4114800"/>
            <a:ext cx="4338360" cy="42876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100" spc="-1" strike="noStrike">
                <a:solidFill>
                  <a:srgbClr val="000000"/>
                </a:solidFill>
                <a:latin typeface="Arial"/>
              </a:rPr>
              <a:t>Illustration kindly provided by the “Image Project” (Projeto Imagem)</a:t>
            </a:r>
            <a:br/>
            <a:r>
              <a:rPr b="0" lang="en-US" sz="1100" spc="-1" strike="noStrike" u="sng">
                <a:solidFill>
                  <a:srgbClr val="000000"/>
                </a:solidFill>
                <a:uFillTx/>
                <a:latin typeface="Arial"/>
              </a:rPr>
              <a:t>http://www.projetoimagem.com.br/</a:t>
            </a:r>
            <a:r>
              <a:rPr b="0" lang="en-US" sz="1100" spc="-1" strike="noStrike">
                <a:solidFill>
                  <a:srgbClr val="000000"/>
                </a:solidFill>
                <a:latin typeface="Arial"/>
              </a:rPr>
              <a:t> </a:t>
            </a:r>
            <a:endParaRPr b="0" lang="en-GB" sz="1100" spc="-1" strike="noStrike">
              <a:solidFill>
                <a:srgbClr val="000000"/>
              </a:solidFill>
              <a:latin typeface="Arial"/>
            </a:endParaRPr>
          </a:p>
        </p:txBody>
      </p:sp>
    </p:spTree>
  </p:cSl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6683</TotalTime>
  <Application>LibreOffice/7.2.0.4$Windows_X86_64 LibreOffice_project/9a9c6381e3f7a62afc1329bd359cc48accb6435b</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2007-09-18T23:33:18Z</dcterms:created>
  <dc:creator>Jussara Korngold</dc:creator>
  <dc:description/>
  <dc:language>en-GB</dc:language>
  <cp:lastModifiedBy>Mauricio Filho</cp:lastModifiedBy>
  <cp:lastPrinted>2007-10-07T01:50:44Z</cp:lastPrinted>
  <dcterms:modified xsi:type="dcterms:W3CDTF">2012-08-25T16:42:24Z</dcterms:modified>
  <cp:revision>319</cp:revision>
  <dc:subject/>
  <dc:title>PowerPoint Presentation</dc:title>
</cp:coreProperties>
</file>