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_rels/notesSlide1.xml.rels" ContentType="application/vnd.openxmlformats-package.relationships+xml"/>
  <Override PartName="/ppt/notesSlides/_rels/notesSlide2.xml.rels" ContentType="application/vnd.openxmlformats-package.relationships+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media/image53.jpeg" ContentType="image/jpeg"/>
  <Override PartName="/ppt/media/image1.jpeg" ContentType="image/jpeg"/>
  <Override PartName="/ppt/media/image56.jpeg" ContentType="image/jpeg"/>
  <Override PartName="/ppt/media/image2.png" ContentType="image/png"/>
  <Override PartName="/ppt/media/image3.jpeg" ContentType="image/jpeg"/>
  <Override PartName="/ppt/media/image45.jpeg" ContentType="image/jpeg"/>
  <Override PartName="/ppt/media/image4.png" ContentType="image/png"/>
  <Override PartName="/ppt/media/image5.jpeg" ContentType="image/jpeg"/>
  <Override PartName="/ppt/media/image6.png" ContentType="image/png"/>
  <Override PartName="/ppt/media/image34.jpeg" ContentType="image/jpeg"/>
  <Override PartName="/ppt/media/image7.jpeg" ContentType="image/jpeg"/>
  <Override PartName="/ppt/media/image31.png" ContentType="image/png"/>
  <Override PartName="/ppt/media/image8.png" ContentType="image/png"/>
  <Override PartName="/ppt/media/image23.jpeg" ContentType="image/jpeg"/>
  <Override PartName="/ppt/media/image9.jpeg" ContentType="image/jpeg"/>
  <Override PartName="/ppt/media/image10.png" ContentType="image/png"/>
  <Override PartName="/ppt/media/image11.jpeg" ContentType="image/jpeg"/>
  <Override PartName="/ppt/media/image12.jpeg" ContentType="image/jpeg"/>
  <Override PartName="/ppt/media/image13.png" ContentType="image/png"/>
  <Override PartName="/ppt/media/image14.png" ContentType="image/png"/>
  <Override PartName="/ppt/media/image15.jpeg" ContentType="image/jpeg"/>
  <Override PartName="/ppt/media/image39.png" ContentType="image/png"/>
  <Override PartName="/ppt/media/image16.jpeg" ContentType="image/jpeg"/>
  <Override PartName="/ppt/media/image17.jpeg" ContentType="image/jpeg"/>
  <Override PartName="/ppt/media/image59.png" ContentType="image/png"/>
  <Override PartName="/ppt/media/image18.jpeg" ContentType="image/jpeg"/>
  <Override PartName="/ppt/media/image19.png" ContentType="image/png"/>
  <Override PartName="/ppt/media/image20.jpeg" ContentType="image/jpeg"/>
  <Override PartName="/ppt/media/image21.jpeg" ContentType="image/jpeg"/>
  <Override PartName="/ppt/media/image22.jpeg" ContentType="image/jpeg"/>
  <Override PartName="/ppt/media/image24.jpeg" ContentType="image/jpeg"/>
  <Override PartName="/ppt/media/image25.jpeg" ContentType="image/jpeg"/>
  <Override PartName="/ppt/media/image26.jpeg" ContentType="image/jpeg"/>
  <Override PartName="/ppt/media/image37.png" ContentType="image/png"/>
  <Override PartName="/ppt/media/image27.jpeg" ContentType="image/jpeg"/>
  <Override PartName="/ppt/media/image47.png" ContentType="image/png"/>
  <Override PartName="/ppt/media/image28.jpeg" ContentType="image/jpeg"/>
  <Override PartName="/ppt/media/image57.png" ContentType="image/png"/>
  <Override PartName="/ppt/media/image29.png" ContentType="image/png"/>
  <Override PartName="/ppt/media/image30.png" ContentType="image/png"/>
  <Override PartName="/ppt/media/image41.jpeg" ContentType="image/jpeg"/>
  <Override PartName="/ppt/media/image32.jpeg" ContentType="image/jpeg"/>
  <Override PartName="/ppt/media/image52.png" ContentType="image/png"/>
  <Override PartName="/ppt/media/image33.png" ContentType="image/png"/>
  <Override PartName="/ppt/media/image48.jpeg" ContentType="image/jpeg"/>
  <Override PartName="/ppt/media/image35.png" ContentType="image/png"/>
  <Override PartName="/ppt/media/image36.jpeg" ContentType="image/jpeg"/>
  <Override PartName="/ppt/media/image38.jpeg" ContentType="image/jpeg"/>
  <Override PartName="/ppt/media/image40.png" ContentType="image/png"/>
  <Override PartName="/ppt/media/image42.jpeg" ContentType="image/jpeg"/>
  <Override PartName="/ppt/media/image43.jpeg" ContentType="image/jpeg"/>
  <Override PartName="/ppt/media/image44.jpeg" ContentType="image/jpeg"/>
  <Override PartName="/ppt/media/image46.png" ContentType="image/png"/>
  <Override PartName="/ppt/media/image49.jpeg" ContentType="image/jpeg"/>
  <Override PartName="/ppt/media/image50.jpeg" ContentType="image/jpeg"/>
  <Override PartName="/ppt/media/image51.jpeg" ContentType="image/jpeg"/>
  <Override PartName="/ppt/media/image54.jpeg" ContentType="image/jpeg"/>
  <Override PartName="/ppt/media/image55.png" ContentType="image/png"/>
  <Override PartName="/ppt/media/image58.jpeg" ContentType="image/jpeg"/>
  <Override PartName="/ppt/media/image60.jpeg" ContentType="image/jpeg"/>
  <Override PartName="/ppt/media/image61.png" ContentType="image/png"/>
  <Override PartName="/ppt/media/image62.png" ContentType="image/png"/>
  <Override PartName="/ppt/media/image63.jpeg" ContentType="image/jpeg"/>
  <Override PartName="/ppt/media/image64.jpeg" ContentType="image/jpeg"/>
  <Override PartName="/ppt/media/image65.wmf" ContentType="image/x-wmf"/>
  <Override PartName="/ppt/media/image66.jpeg" ContentType="image/jpeg"/>
  <Override PartName="/ppt/media/image67.png" ContentType="image/png"/>
  <Override PartName="/ppt/media/image68.jpeg" ContentType="image/jpeg"/>
  <Override PartName="/ppt/media/image69.png" ContentType="image/png"/>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officedocument/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 name=""/>
          <p:cNvSpPr/>
          <p:nvPr/>
        </p:nvSpPr>
        <p:spPr>
          <a:xfrm>
            <a:off x="0" y="0"/>
            <a:ext cx="6858000" cy="9144000"/>
          </a:xfrm>
          <a:prstGeom prst="rect">
            <a:avLst/>
          </a:prstGeom>
          <a:solidFill>
            <a:srgbClr val="ffffff"/>
          </a:solidFill>
          <a:ln w="0">
            <a:noFill/>
          </a:ln>
        </p:spPr>
      </p:sp>
      <p:sp>
        <p:nvSpPr>
          <p:cNvPr id="43" name="PlaceHolder 1"/>
          <p:cNvSpPr>
            <a:spLocks noGrp="1"/>
          </p:cNvSpPr>
          <p:nvPr>
            <p:ph type="hdr"/>
          </p:nvPr>
        </p:nvSpPr>
        <p:spPr>
          <a:xfrm>
            <a:off x="-360" y="0"/>
            <a:ext cx="2971800" cy="457200"/>
          </a:xfrm>
          <a:prstGeom prst="rect">
            <a:avLst/>
          </a:prstGeom>
          <a:noFill/>
          <a:ln w="0">
            <a:noFill/>
          </a:ln>
        </p:spPr>
        <p:txBody>
          <a:bodyPr lIns="90000" rIns="90000" tIns="46800" bIns="46800"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4" name="PlaceHolder 2"/>
          <p:cNvSpPr>
            <a:spLocks noGrp="1"/>
          </p:cNvSpPr>
          <p:nvPr>
            <p:ph type="dt"/>
          </p:nvPr>
        </p:nvSpPr>
        <p:spPr>
          <a:xfrm>
            <a:off x="3885840" y="0"/>
            <a:ext cx="2971800" cy="457200"/>
          </a:xfrm>
          <a:prstGeom prst="rect">
            <a:avLst/>
          </a:prstGeom>
          <a:noFill/>
          <a:ln w="0">
            <a:noFill/>
          </a:ln>
        </p:spPr>
        <p:txBody>
          <a:bodyPr lIns="90000" rIns="90000" tIns="46800" bIns="46800"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5" name="PlaceHolder 3"/>
          <p:cNvSpPr>
            <a:spLocks noGrp="1"/>
          </p:cNvSpPr>
          <p:nvPr>
            <p:ph type="sldImg"/>
          </p:nvPr>
        </p:nvSpPr>
        <p:spPr>
          <a:xfrm>
            <a:off x="1143000" y="685440"/>
            <a:ext cx="4572000" cy="3429000"/>
          </a:xfrm>
          <a:prstGeom prst="rect">
            <a:avLst/>
          </a:prstGeom>
          <a:noFill/>
          <a:ln w="9360">
            <a:solidFill>
              <a:srgbClr val="000000"/>
            </a:solidFill>
            <a:miter/>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5400" spc="-1" strike="noStrike">
                <a:solidFill>
                  <a:srgbClr val="000000"/>
                </a:solidFill>
                <a:latin typeface="Optima"/>
              </a:rPr>
              <a:t>Click to move the slide</a:t>
            </a:r>
            <a:endParaRPr b="1" lang="en-GB" sz="5400" spc="-1" strike="noStrike">
              <a:solidFill>
                <a:srgbClr val="000000"/>
              </a:solidFill>
              <a:latin typeface="Optima"/>
            </a:endParaRPr>
          </a:p>
        </p:txBody>
      </p:sp>
      <p:sp>
        <p:nvSpPr>
          <p:cNvPr id="46" name="PlaceHolder 4"/>
          <p:cNvSpPr>
            <a:spLocks noGrp="1"/>
          </p:cNvSpPr>
          <p:nvPr>
            <p:ph type="body"/>
          </p:nvPr>
        </p:nvSpPr>
        <p:spPr>
          <a:xfrm>
            <a:off x="914400" y="4343400"/>
            <a:ext cx="5029200" cy="4114800"/>
          </a:xfrm>
          <a:prstGeom prst="rect">
            <a:avLst/>
          </a:prstGeom>
          <a:noFill/>
          <a:ln w="0">
            <a:noFill/>
          </a:ln>
        </p:spPr>
        <p:txBody>
          <a:bodyPr lIns="90000" rIns="90000" tIns="46800" bIns="46800" anchor="t">
            <a:noAutofit/>
          </a:bodyPr>
          <a:p>
            <a:r>
              <a:rPr b="0" lang="en-GB" sz="1200" spc="-1" strike="noStrike">
                <a:solidFill>
                  <a:srgbClr val="000000"/>
                </a:solidFill>
                <a:latin typeface="Arial"/>
              </a:rPr>
              <a:t>Click to edit the notes' format</a:t>
            </a:r>
            <a:endParaRPr b="0" lang="en-GB" sz="1200" spc="-1" strike="noStrike">
              <a:solidFill>
                <a:srgbClr val="000000"/>
              </a:solidFill>
              <a:latin typeface="Arial"/>
            </a:endParaRPr>
          </a:p>
        </p:txBody>
      </p:sp>
      <p:sp>
        <p:nvSpPr>
          <p:cNvPr id="47" name="PlaceHolder 5"/>
          <p:cNvSpPr>
            <a:spLocks noGrp="1"/>
          </p:cNvSpPr>
          <p:nvPr>
            <p:ph type="ftr"/>
          </p:nvPr>
        </p:nvSpPr>
        <p:spPr>
          <a:xfrm>
            <a:off x="-360" y="8686800"/>
            <a:ext cx="2971800" cy="457200"/>
          </a:xfrm>
          <a:prstGeom prst="rect">
            <a:avLst/>
          </a:prstGeom>
          <a:noFill/>
          <a:ln w="0">
            <a:noFill/>
          </a:ln>
        </p:spPr>
        <p:txBody>
          <a:bodyPr lIns="90000" rIns="90000" tIns="46800" bIns="46800" anchor="b">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48" name="PlaceHolder 6"/>
          <p:cNvSpPr>
            <a:spLocks noGrp="1"/>
          </p:cNvSpPr>
          <p:nvPr>
            <p:ph type="sldNum"/>
          </p:nvPr>
        </p:nvSpPr>
        <p:spPr>
          <a:xfrm>
            <a:off x="3885840" y="8686800"/>
            <a:ext cx="2971800" cy="457200"/>
          </a:xfrm>
          <a:prstGeom prst="rect">
            <a:avLst/>
          </a:prstGeom>
          <a:noFill/>
          <a:ln w="0">
            <a:noFill/>
          </a:ln>
        </p:spPr>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1435101-DEFF-4FAA-A720-65889FE38FC0}"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hyperlink" Target="http://www.brainyquote.com/quotes/quotes/v/victorhugo380765.html" TargetMode="External"/><Relationship Id="rId2" Type="http://schemas.openxmlformats.org/officeDocument/2006/relationships/hyperlink" Target="http://www.brainyquote.com/quotes/quotes/v/victorhugo402055.html" TargetMode="External"/><Relationship Id="rId3" Type="http://schemas.openxmlformats.org/officeDocument/2006/relationships/hyperlink" Target="http://www.brainyquote.com/quotes/quotes/v/victorhugo152557.html" TargetMode="External"/><Relationship Id="rId4" Type="http://schemas.openxmlformats.org/officeDocument/2006/relationships/slide" Target="../slides/slide15.xml"/><Relationship Id="rId5"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5311B4F-EF04-4751-B650-C350966E41D9}"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78" name="PlaceHolder 1"/>
          <p:cNvSpPr>
            <a:spLocks noGrp="1"/>
          </p:cNvSpPr>
          <p:nvPr>
            <p:ph type="sldImg"/>
          </p:nvPr>
        </p:nvSpPr>
        <p:spPr>
          <a:xfrm>
            <a:off x="1143000" y="685800"/>
            <a:ext cx="4572000" cy="3429000"/>
          </a:xfrm>
          <a:prstGeom prst="rect">
            <a:avLst/>
          </a:prstGeom>
          <a:ln w="0">
            <a:noFill/>
          </a:ln>
        </p:spPr>
      </p:sp>
      <p:sp>
        <p:nvSpPr>
          <p:cNvPr id="179"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4"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6EFA9FF-234F-4815-B4B0-06722CA7CB29}"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05" name="PlaceHolder 1"/>
          <p:cNvSpPr>
            <a:spLocks noGrp="1"/>
          </p:cNvSpPr>
          <p:nvPr>
            <p:ph type="sldImg"/>
          </p:nvPr>
        </p:nvSpPr>
        <p:spPr>
          <a:xfrm>
            <a:off x="1143000" y="685800"/>
            <a:ext cx="4572000" cy="3429000"/>
          </a:xfrm>
          <a:prstGeom prst="rect">
            <a:avLst/>
          </a:prstGeom>
          <a:ln w="0">
            <a:noFill/>
          </a:ln>
        </p:spPr>
      </p:sp>
      <p:sp>
        <p:nvSpPr>
          <p:cNvPr id="206"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lvl="1" marL="457200">
              <a:spcBef>
                <a:spcPts val="451"/>
              </a:spcBef>
              <a:buClr>
                <a:srgbClr val="000000"/>
              </a:buClr>
              <a:buFont typeface="Arial"/>
              <a:buChar cha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83911C3-763E-4F6F-BDFE-49AAADE79A4C}"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08" name="PlaceHolder 1"/>
          <p:cNvSpPr>
            <a:spLocks noGrp="1"/>
          </p:cNvSpPr>
          <p:nvPr>
            <p:ph type="sldImg"/>
          </p:nvPr>
        </p:nvSpPr>
        <p:spPr>
          <a:xfrm>
            <a:off x="1143000" y="685800"/>
            <a:ext cx="4572000" cy="3429000"/>
          </a:xfrm>
          <a:prstGeom prst="rect">
            <a:avLst/>
          </a:prstGeom>
          <a:ln w="0">
            <a:noFill/>
          </a:ln>
        </p:spPr>
      </p:sp>
      <p:sp>
        <p:nvSpPr>
          <p:cNvPr id="209"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algn="just">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The existence of the clock attests to the existence of the watchmaker; the ingeniousness of the mechanism attests to the intelligence and the knowledge of the watchmaker. When the clock gives you, the precise time, the information that you need, has it occurred to you to say: That is a very intelligent clock. </a:t>
            </a:r>
            <a:endParaRPr b="0" lang="en-GB" sz="1200" spc="-1" strike="noStrike">
              <a:solidFill>
                <a:srgbClr val="000000"/>
              </a:solidFill>
              <a:latin typeface="Arial"/>
            </a:endParaRPr>
          </a:p>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0"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28DE559-CD9D-48B4-8968-DFC0D52FAC26}"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11" name="PlaceHolder 1"/>
          <p:cNvSpPr>
            <a:spLocks noGrp="1"/>
          </p:cNvSpPr>
          <p:nvPr>
            <p:ph type="sldImg"/>
          </p:nvPr>
        </p:nvSpPr>
        <p:spPr>
          <a:xfrm>
            <a:off x="1143000" y="685800"/>
            <a:ext cx="4572000" cy="3429000"/>
          </a:xfrm>
          <a:prstGeom prst="rect">
            <a:avLst/>
          </a:prstGeom>
          <a:ln w="0">
            <a:noFill/>
          </a:ln>
        </p:spPr>
      </p:sp>
      <p:sp>
        <p:nvSpPr>
          <p:cNvPr id="212"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3"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3C0D762-C40A-4081-AB84-D7E6B2042DC8}"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14" name="PlaceHolder 1"/>
          <p:cNvSpPr>
            <a:spLocks noGrp="1"/>
          </p:cNvSpPr>
          <p:nvPr>
            <p:ph type="sldImg"/>
          </p:nvPr>
        </p:nvSpPr>
        <p:spPr>
          <a:xfrm>
            <a:off x="1143000" y="685800"/>
            <a:ext cx="4572000" cy="3429000"/>
          </a:xfrm>
          <a:prstGeom prst="rect">
            <a:avLst/>
          </a:prstGeom>
          <a:ln w="0">
            <a:noFill/>
          </a:ln>
        </p:spPr>
      </p:sp>
      <p:sp>
        <p:nvSpPr>
          <p:cNvPr id="215"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6"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32438B4-6FC4-47F8-960F-639732AF641A}"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17" name="PlaceHolder 1"/>
          <p:cNvSpPr>
            <a:spLocks noGrp="1"/>
          </p:cNvSpPr>
          <p:nvPr>
            <p:ph type="sldImg"/>
          </p:nvPr>
        </p:nvSpPr>
        <p:spPr>
          <a:xfrm>
            <a:off x="1143000" y="685800"/>
            <a:ext cx="4572000" cy="3429000"/>
          </a:xfrm>
          <a:prstGeom prst="rect">
            <a:avLst/>
          </a:prstGeom>
          <a:ln w="0">
            <a:noFill/>
          </a:ln>
        </p:spPr>
      </p:sp>
      <p:sp>
        <p:nvSpPr>
          <p:cNvPr id="218"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9"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C54C36E-734B-4935-A9EF-2C2A9685BBAA}"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20" name="PlaceHolder 1"/>
          <p:cNvSpPr>
            <a:spLocks noGrp="1"/>
          </p:cNvSpPr>
          <p:nvPr>
            <p:ph type="sldImg"/>
          </p:nvPr>
        </p:nvSpPr>
        <p:spPr>
          <a:xfrm>
            <a:off x="1143000" y="685800"/>
            <a:ext cx="4572000" cy="3429000"/>
          </a:xfrm>
          <a:prstGeom prst="rect">
            <a:avLst/>
          </a:prstGeom>
          <a:ln w="0">
            <a:noFill/>
          </a:ln>
        </p:spPr>
      </p:sp>
      <p:sp>
        <p:nvSpPr>
          <p:cNvPr id="221"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Verdana"/>
              </a:rPr>
              <a:t>I'm religiously opposed to religion.</a:t>
            </a:r>
            <a:r>
              <a:rPr b="0" lang="en-US" sz="1200" spc="-1" strike="noStrike">
                <a:solidFill>
                  <a:srgbClr val="000000"/>
                </a:solidFill>
                <a:latin typeface="Arial"/>
              </a:rPr>
              <a:t> </a:t>
            </a:r>
            <a:r>
              <a:rPr b="0" lang="en-US" sz="1200" spc="-1" strike="noStrike" u="sng">
                <a:solidFill>
                  <a:srgbClr val="009999"/>
                </a:solidFill>
                <a:uFillTx/>
                <a:latin typeface="Arial"/>
                <a:hlinkClick r:id="rId1"/>
              </a:rPr>
              <a:t>Victor Hugo</a:t>
            </a:r>
            <a:r>
              <a:rPr b="1" lang="en-US" sz="1200" spc="-1" strike="noStrike">
                <a:solidFill>
                  <a:srgbClr val="000000"/>
                </a:solidFill>
                <a:latin typeface="Arial"/>
              </a:rPr>
              <a:t> </a:t>
            </a:r>
            <a:r>
              <a:rPr b="0" lang="en-US" sz="1200" spc="-1" strike="noStrike">
                <a:solidFill>
                  <a:srgbClr val="000000"/>
                </a:solidFill>
                <a:latin typeface="Verdana"/>
              </a:rPr>
              <a:t>Religions do a useful thing: they narrow God to the limits of man. Philosophy replies by doing a necessary thing: it elevates man to the plane of God.</a:t>
            </a:r>
            <a:r>
              <a:rPr b="0" lang="en-US" sz="1200" spc="-1" strike="noStrike">
                <a:solidFill>
                  <a:srgbClr val="000000"/>
                </a:solidFill>
                <a:latin typeface="Arial"/>
              </a:rPr>
              <a:t> </a:t>
            </a:r>
            <a:r>
              <a:rPr b="0" lang="en-US" sz="1200" spc="-1" strike="noStrike" u="sng">
                <a:solidFill>
                  <a:srgbClr val="009999"/>
                </a:solidFill>
                <a:uFillTx/>
                <a:latin typeface="Arial"/>
                <a:hlinkClick r:id="rId2"/>
              </a:rPr>
              <a:t>Victor Hugo</a:t>
            </a:r>
            <a:r>
              <a:rPr b="1" lang="en-US" sz="1200" spc="-1" strike="noStrike">
                <a:solidFill>
                  <a:srgbClr val="000000"/>
                </a:solidFill>
                <a:latin typeface="Arial"/>
              </a:rPr>
              <a:t> </a:t>
            </a:r>
            <a:r>
              <a:rPr b="0" lang="en-US" sz="1200" spc="-1" strike="noStrike">
                <a:solidFill>
                  <a:srgbClr val="000000"/>
                </a:solidFill>
                <a:latin typeface="Verdana"/>
              </a:rPr>
              <a:t>To love another person is to see the face of God.</a:t>
            </a:r>
            <a:r>
              <a:rPr b="0" lang="en-US" sz="1200" spc="-1" strike="noStrike">
                <a:solidFill>
                  <a:srgbClr val="000000"/>
                </a:solidFill>
                <a:latin typeface="Arial"/>
              </a:rPr>
              <a:t> </a:t>
            </a:r>
            <a:r>
              <a:rPr b="0" lang="en-US" sz="1200" spc="-1" strike="noStrike" u="sng">
                <a:solidFill>
                  <a:srgbClr val="009999"/>
                </a:solidFill>
                <a:uFillTx/>
                <a:latin typeface="Arial"/>
                <a:hlinkClick r:id="rId3"/>
              </a:rPr>
              <a:t>Victor Hugo</a:t>
            </a:r>
            <a:r>
              <a:rPr b="1" lang="en-US" sz="1200" spc="-1" strike="noStrike">
                <a:solidFill>
                  <a:srgbClr val="000000"/>
                </a:solidFill>
                <a:latin typeface="Arial"/>
              </a:rPr>
              <a:t> God manifests himself to us in the first degree through the life of the universe, and in the second degree through the thought of man. The second manifestation is not less holy than the first. The first is named Nature, the second is named Art.</a:t>
            </a:r>
            <a:endParaRPr b="0" lang="en-GB" sz="1200" spc="-1" strike="noStrike">
              <a:solidFill>
                <a:srgbClr val="000000"/>
              </a:solidFill>
              <a:latin typeface="Arial"/>
            </a:endParaRPr>
          </a:p>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2"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D838B97-A6C3-418D-B147-9D610D07E247}"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23" name="PlaceHolder 1"/>
          <p:cNvSpPr>
            <a:spLocks noGrp="1"/>
          </p:cNvSpPr>
          <p:nvPr>
            <p:ph type="sldImg"/>
          </p:nvPr>
        </p:nvSpPr>
        <p:spPr>
          <a:xfrm>
            <a:off x="1143000" y="685800"/>
            <a:ext cx="4572000" cy="3429000"/>
          </a:xfrm>
          <a:prstGeom prst="rect">
            <a:avLst/>
          </a:prstGeom>
          <a:ln w="0">
            <a:noFill/>
          </a:ln>
        </p:spPr>
      </p:sp>
      <p:sp>
        <p:nvSpPr>
          <p:cNvPr id="224"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5"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8084417-0757-4B6C-A37A-AD143F4FAB7B}"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26" name="PlaceHolder 1"/>
          <p:cNvSpPr>
            <a:spLocks noGrp="1"/>
          </p:cNvSpPr>
          <p:nvPr>
            <p:ph type="sldImg"/>
          </p:nvPr>
        </p:nvSpPr>
        <p:spPr>
          <a:xfrm>
            <a:off x="1143000" y="685800"/>
            <a:ext cx="4572000" cy="3429000"/>
          </a:xfrm>
          <a:prstGeom prst="rect">
            <a:avLst/>
          </a:prstGeom>
          <a:ln w="0">
            <a:noFill/>
          </a:ln>
        </p:spPr>
      </p:sp>
      <p:sp>
        <p:nvSpPr>
          <p:cNvPr id="227"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28"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1EB0C92-7FF9-4E17-BD9D-EEC6F32121E1}"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29" name="PlaceHolder 1"/>
          <p:cNvSpPr>
            <a:spLocks noGrp="1"/>
          </p:cNvSpPr>
          <p:nvPr>
            <p:ph type="sldImg"/>
          </p:nvPr>
        </p:nvSpPr>
        <p:spPr>
          <a:xfrm>
            <a:off x="1143000" y="685800"/>
            <a:ext cx="4572000" cy="3429000"/>
          </a:xfrm>
          <a:prstGeom prst="rect">
            <a:avLst/>
          </a:prstGeom>
          <a:ln w="0">
            <a:noFill/>
          </a:ln>
        </p:spPr>
      </p:sp>
      <p:sp>
        <p:nvSpPr>
          <p:cNvPr id="230" name="PlaceHolder 2"/>
          <p:cNvSpPr>
            <a:spLocks noGrp="1"/>
          </p:cNvSpPr>
          <p:nvPr>
            <p:ph type="body"/>
          </p:nvPr>
        </p:nvSpPr>
        <p:spPr>
          <a:xfrm>
            <a:off x="914400" y="4343400"/>
            <a:ext cx="5029200" cy="4114800"/>
          </a:xfrm>
          <a:prstGeom prst="rect">
            <a:avLst/>
          </a:prstGeom>
          <a:noFill/>
          <a:ln w="0">
            <a:noFill/>
          </a:ln>
        </p:spPr>
        <p:txBody>
          <a:bodyPr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000" spc="-1" strike="noStrike">
                <a:solidFill>
                  <a:srgbClr val="000000"/>
                </a:solidFill>
                <a:latin typeface="Arial"/>
              </a:rPr>
              <a:t>“</a:t>
            </a:r>
            <a:r>
              <a:rPr b="1" lang="en-US" sz="2000" spc="-1" strike="noStrike">
                <a:solidFill>
                  <a:srgbClr val="000000"/>
                </a:solidFill>
                <a:latin typeface="Arial"/>
              </a:rPr>
              <a:t>I have tried to respond to your question as simply as I could. Here is my answer. </a:t>
            </a:r>
            <a:endParaRPr b="0" lang="en-GB" sz="20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000000"/>
                </a:solidFill>
                <a:latin typeface="Arial"/>
              </a:rPr>
              <a:t>Scientific research is based on the idea that everything that takes place is determined by laws of nature,</a:t>
            </a:r>
            <a:endParaRPr b="0" lang="en-GB" sz="20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000000"/>
                </a:solidFill>
                <a:latin typeface="Arial"/>
              </a:rPr>
              <a:t> </a:t>
            </a:r>
            <a:r>
              <a:rPr b="1" lang="en-US" sz="2000" spc="-1" strike="noStrike">
                <a:solidFill>
                  <a:srgbClr val="000000"/>
                </a:solidFill>
                <a:latin typeface="Arial"/>
              </a:rPr>
              <a:t>and therefore this holds for the actions of people. For this reason, a research scientist will hardly be inclined</a:t>
            </a:r>
            <a:endParaRPr b="0" lang="en-GB" sz="20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000000"/>
                </a:solidFill>
                <a:latin typeface="Arial"/>
              </a:rPr>
              <a:t> </a:t>
            </a:r>
            <a:r>
              <a:rPr b="1" lang="en-US" sz="2000" spc="-1" strike="noStrike">
                <a:solidFill>
                  <a:srgbClr val="000000"/>
                </a:solidFill>
                <a:latin typeface="Arial"/>
              </a:rPr>
              <a:t>to believe that events could be influenced by a prayer, i.e. by a wish addressed to a supernatural Being.</a:t>
            </a:r>
            <a:r>
              <a:rPr b="1" lang="ja-JP" sz="2000" spc="-1" strike="noStrike">
                <a:solidFill>
                  <a:srgbClr val="000000"/>
                </a:solidFill>
                <a:latin typeface="Arial"/>
              </a:rPr>
              <a:t>”</a:t>
            </a:r>
            <a:endParaRPr b="0" lang="en-GB" sz="20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000" spc="-1" strike="noStrike">
                <a:solidFill>
                  <a:srgbClr val="000000"/>
                </a:solidFill>
                <a:latin typeface="Arial"/>
              </a:rPr>
              <a:t>“</a:t>
            </a:r>
            <a:r>
              <a:rPr b="1" lang="en-US" sz="2000" spc="-1" strike="noStrike">
                <a:solidFill>
                  <a:srgbClr val="000000"/>
                </a:solidFill>
                <a:latin typeface="Arial"/>
              </a:rPr>
              <a:t>However, it must be admitted that our actual knowledge of these laws is only imperfect and fragmentary, so that, actually, the belief in the existence of basic all-embracing laws in Nature also rests on a sort of faith. All the same this faith has been largely justified so far by the success of scientific research. In this way the pursuit of science leads to a religious feeling of a special sort, which is indeed quite different from the religiosity of someone more naive.</a:t>
            </a:r>
            <a:r>
              <a:rPr b="1" lang="ja-JP" sz="2000" spc="-1" strike="noStrike">
                <a:solidFill>
                  <a:srgbClr val="000000"/>
                </a:solidFill>
                <a:latin typeface="Arial"/>
              </a:rPr>
              <a:t>”</a:t>
            </a:r>
            <a:endParaRPr b="0" lang="en-GB" sz="2000" spc="-1" strike="noStrike">
              <a:solidFill>
                <a:srgbClr val="000000"/>
              </a:solidFill>
              <a:latin typeface="Arial"/>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000000"/>
              </a:solidFill>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1"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CCAFF98-D98D-42F4-8658-4941250B17B6}"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32" name="PlaceHolder 1"/>
          <p:cNvSpPr>
            <a:spLocks noGrp="1"/>
          </p:cNvSpPr>
          <p:nvPr>
            <p:ph type="sldImg"/>
          </p:nvPr>
        </p:nvSpPr>
        <p:spPr>
          <a:xfrm>
            <a:off x="1143000" y="685800"/>
            <a:ext cx="4572000" cy="3429000"/>
          </a:xfrm>
          <a:prstGeom prst="rect">
            <a:avLst/>
          </a:prstGeom>
          <a:ln w="0">
            <a:noFill/>
          </a:ln>
        </p:spPr>
      </p:sp>
      <p:sp>
        <p:nvSpPr>
          <p:cNvPr id="233"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a:spcBef>
                <a:spcPts val="9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2400" spc="-1" strike="noStrike">
                <a:solidFill>
                  <a:srgbClr val="555555"/>
                </a:solidFill>
                <a:latin typeface="Arial"/>
              </a:rPr>
              <a:t>I do not believe in a personal God and I have never denied this but have expressed it clearly. If something is in me which can be called religious then it is the unbounded admiration for the structure of the world so far as our science can reveal it. (</a:t>
            </a:r>
            <a:r>
              <a:rPr b="1" i="1" lang="en-US" sz="2400" spc="-1" strike="noStrike">
                <a:solidFill>
                  <a:srgbClr val="555555"/>
                </a:solidFill>
                <a:latin typeface="Arial"/>
              </a:rPr>
              <a:t>Albert Einstein</a:t>
            </a:r>
            <a:r>
              <a:rPr b="0" i="1" lang="en-US" sz="2400" spc="-1" strike="noStrike">
                <a:solidFill>
                  <a:srgbClr val="555555"/>
                </a:solidFill>
                <a:latin typeface="Arial"/>
              </a:rPr>
              <a:t>, 1954)</a:t>
            </a:r>
            <a:endParaRPr b="0" lang="en-GB" sz="24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0"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E4F0810-7554-4B21-AEE5-C8A7498AD89C}"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81" name="PlaceHolder 1"/>
          <p:cNvSpPr>
            <a:spLocks noGrp="1"/>
          </p:cNvSpPr>
          <p:nvPr>
            <p:ph type="sldImg"/>
          </p:nvPr>
        </p:nvSpPr>
        <p:spPr>
          <a:xfrm>
            <a:off x="1143000" y="685800"/>
            <a:ext cx="4572000" cy="3429000"/>
          </a:xfrm>
          <a:prstGeom prst="rect">
            <a:avLst/>
          </a:prstGeom>
          <a:ln w="0">
            <a:noFill/>
          </a:ln>
        </p:spPr>
      </p:sp>
      <p:sp>
        <p:nvSpPr>
          <p:cNvPr id="182"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4"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A5D69E2-88FF-403F-967C-B4F4EF564239}"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35" name="PlaceHolder 1"/>
          <p:cNvSpPr>
            <a:spLocks noGrp="1"/>
          </p:cNvSpPr>
          <p:nvPr>
            <p:ph type="sldImg"/>
          </p:nvPr>
        </p:nvSpPr>
        <p:spPr>
          <a:xfrm>
            <a:off x="1143000" y="685800"/>
            <a:ext cx="4572000" cy="3429000"/>
          </a:xfrm>
          <a:prstGeom prst="rect">
            <a:avLst/>
          </a:prstGeom>
          <a:ln w="0">
            <a:noFill/>
          </a:ln>
        </p:spPr>
      </p:sp>
      <p:sp>
        <p:nvSpPr>
          <p:cNvPr id="236"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7"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C294A40-E53B-4C52-A6EB-4FDC92B5273B}"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38" name="PlaceHolder 1"/>
          <p:cNvSpPr>
            <a:spLocks noGrp="1"/>
          </p:cNvSpPr>
          <p:nvPr>
            <p:ph type="sldImg"/>
          </p:nvPr>
        </p:nvSpPr>
        <p:spPr>
          <a:xfrm>
            <a:off x="1143000" y="685800"/>
            <a:ext cx="4572000" cy="3429000"/>
          </a:xfrm>
          <a:prstGeom prst="rect">
            <a:avLst/>
          </a:prstGeom>
          <a:ln w="0">
            <a:noFill/>
          </a:ln>
        </p:spPr>
      </p:sp>
      <p:sp>
        <p:nvSpPr>
          <p:cNvPr id="239"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0"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0C02572-0B4D-4DF3-81F6-DCE376FEA895}"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41" name="PlaceHolder 1"/>
          <p:cNvSpPr>
            <a:spLocks noGrp="1"/>
          </p:cNvSpPr>
          <p:nvPr>
            <p:ph type="sldImg"/>
          </p:nvPr>
        </p:nvSpPr>
        <p:spPr>
          <a:xfrm>
            <a:off x="1143000" y="685800"/>
            <a:ext cx="4572000" cy="3429000"/>
          </a:xfrm>
          <a:prstGeom prst="rect">
            <a:avLst/>
          </a:prstGeom>
          <a:ln w="0">
            <a:noFill/>
          </a:ln>
        </p:spPr>
      </p:sp>
      <p:sp>
        <p:nvSpPr>
          <p:cNvPr id="242" name="PlaceHolder 2"/>
          <p:cNvSpPr>
            <a:spLocks noGrp="1"/>
          </p:cNvSpPr>
          <p:nvPr>
            <p:ph type="body"/>
          </p:nvPr>
        </p:nvSpPr>
        <p:spPr>
          <a:xfrm>
            <a:off x="914400" y="4343400"/>
            <a:ext cx="5029200" cy="4114800"/>
          </a:xfrm>
          <a:prstGeom prst="rect">
            <a:avLst/>
          </a:prstGeom>
          <a:noFill/>
          <a:ln w="0">
            <a:noFill/>
          </a:ln>
        </p:spPr>
        <p:txBody>
          <a:bodyPr anchor="t">
            <a:noAutofit/>
          </a:bodyPr>
          <a:p>
            <a:pP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Verdana"/>
              </a:rPr>
              <a:t>Most scientists believe that a long time ago, the Universe we live in was incredibly small, dense and hot. Many different observations support this view and it now appears that the Universe underwent a very dramatic event right at the beginning, known as the </a:t>
            </a:r>
            <a:r>
              <a:rPr b="1" lang="en-US" sz="1200" spc="-1" strike="noStrike">
                <a:solidFill>
                  <a:srgbClr val="000000"/>
                </a:solidFill>
                <a:latin typeface="Arial"/>
              </a:rPr>
              <a:t>Big Bang</a:t>
            </a:r>
            <a:r>
              <a:rPr b="0" lang="en-US" sz="1200" spc="-1" strike="noStrike">
                <a:solidFill>
                  <a:srgbClr val="000000"/>
                </a:solidFill>
                <a:latin typeface="Verdana"/>
              </a:rPr>
              <a:t>.</a:t>
            </a:r>
            <a:endParaRPr b="0" lang="en-GB" sz="1200" spc="-1" strike="noStrike">
              <a:solidFill>
                <a:srgbClr val="000000"/>
              </a:solidFill>
              <a:latin typeface="Arial"/>
            </a:endParaRPr>
          </a:p>
          <a:p>
            <a:pP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Verdana"/>
              </a:rPr>
              <a:t>Different estimates put the Big Bang some 13 to 17 thousand million (13 - 17 billion) years ago. Since then the Universe has expanded, cooled down and has become much less dense.</a:t>
            </a:r>
            <a:endParaRPr b="0" lang="en-GB" sz="1200" spc="-1" strike="noStrike">
              <a:solidFill>
                <a:srgbClr val="000000"/>
              </a:solidFill>
              <a:latin typeface="Arial"/>
            </a:endParaRPr>
          </a:p>
          <a:p>
            <a:pPr>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Arial"/>
              </a:rPr>
              <a:t>The Big Bang is primarily believed because without it they'd have to admit that God created everything.</a:t>
            </a:r>
            <a:r>
              <a:rPr b="0" lang="ja-JP" sz="1200" spc="-1" strike="noStrike">
                <a:solidFill>
                  <a:srgbClr val="000000"/>
                </a:solidFill>
                <a:latin typeface="Arial"/>
              </a:rPr>
              <a:t>ﾊ</a:t>
            </a:r>
            <a:r>
              <a:rPr b="1" lang="en-US" sz="1200" spc="-1" strike="noStrike">
                <a:solidFill>
                  <a:srgbClr val="000000"/>
                </a:solidFill>
                <a:latin typeface="Arial"/>
              </a:rPr>
              <a:t>If ... "God" created the universe then, logically, nothing in life is more important than finding out just who that God is and why we were created.</a:t>
            </a:r>
            <a:r>
              <a:rPr b="0" lang="ja-JP" sz="1200" spc="-1" strike="noStrike">
                <a:solidFill>
                  <a:srgbClr val="000000"/>
                </a:solidFill>
                <a:latin typeface="Arial"/>
              </a:rPr>
              <a:t>ﾊ</a:t>
            </a:r>
            <a:r>
              <a:rPr b="0" lang="en-US" sz="1200" spc="-1" strike="noStrike">
                <a:solidFill>
                  <a:srgbClr val="000000"/>
                </a:solidFill>
                <a:latin typeface="Arial"/>
              </a:rPr>
              <a:t> </a:t>
            </a:r>
            <a:r>
              <a:rPr b="0" lang="en-US" sz="1200" spc="-1" strike="noStrike">
                <a:solidFill>
                  <a:srgbClr val="000000"/>
                </a:solidFill>
                <a:latin typeface="Arial"/>
              </a:rPr>
              <a:t>But many persons would prefer to hide from this inconvenient reality.</a:t>
            </a:r>
            <a:r>
              <a:rPr b="0" lang="ja-JP" sz="1200" spc="-1" strike="noStrike">
                <a:solidFill>
                  <a:srgbClr val="000000"/>
                </a:solidFill>
                <a:latin typeface="Arial"/>
              </a:rPr>
              <a:t>ﾊ</a:t>
            </a:r>
            <a:r>
              <a:rPr b="0" lang="en-US" sz="1200" spc="-1" strike="noStrike">
                <a:solidFill>
                  <a:srgbClr val="000000"/>
                </a:solidFill>
                <a:latin typeface="Arial"/>
              </a:rPr>
              <a:t> </a:t>
            </a:r>
            <a:r>
              <a:rPr b="0" lang="en-US" sz="1200" spc="-1" strike="noStrike">
                <a:solidFill>
                  <a:srgbClr val="000000"/>
                </a:solidFill>
                <a:latin typeface="Arial"/>
              </a:rPr>
              <a:t>Therefore the Big Bang theory (though defying true science, i.e. that </a:t>
            </a:r>
            <a:r>
              <a:rPr b="0" i="1" lang="en-US" sz="1200" spc="-1" strike="noStrike">
                <a:solidFill>
                  <a:srgbClr val="000000"/>
                </a:solidFill>
                <a:latin typeface="Arial"/>
              </a:rPr>
              <a:t>"every action has an equal and opposite reaction"</a:t>
            </a:r>
            <a:r>
              <a:rPr b="0" lang="en-US" sz="1200" spc="-1" strike="noStrike">
                <a:solidFill>
                  <a:srgbClr val="000000"/>
                </a:solidFill>
                <a:latin typeface="Arial"/>
              </a:rPr>
              <a:t>) is believed and promulgated, but it is</a:t>
            </a:r>
            <a:r>
              <a:rPr b="0" lang="ja-JP" sz="1200" spc="-1" strike="noStrike">
                <a:solidFill>
                  <a:srgbClr val="000000"/>
                </a:solidFill>
                <a:latin typeface="Arial"/>
              </a:rPr>
              <a:t>ﾊ</a:t>
            </a:r>
            <a:r>
              <a:rPr b="0" lang="en-US" sz="1200" spc="-1" strike="noStrike">
                <a:solidFill>
                  <a:srgbClr val="000000"/>
                </a:solidFill>
                <a:latin typeface="Arial"/>
              </a:rPr>
              <a:t> </a:t>
            </a:r>
            <a:r>
              <a:rPr b="0" lang="en-US" sz="1200" spc="-1" strike="noStrike">
                <a:solidFill>
                  <a:srgbClr val="000000"/>
                </a:solidFill>
                <a:latin typeface="Arial"/>
              </a:rPr>
              <a:t>inherently unscientific in nature.</a:t>
            </a:r>
            <a:r>
              <a:rPr b="0" lang="ja-JP" sz="1200" spc="-1" strike="noStrike">
                <a:solidFill>
                  <a:srgbClr val="000000"/>
                </a:solidFill>
                <a:latin typeface="Arial"/>
              </a:rPr>
              <a:t>ﾊ</a:t>
            </a:r>
            <a:r>
              <a:rPr b="0" lang="en-US" sz="1200" spc="-1" strike="noStrike">
                <a:solidFill>
                  <a:srgbClr val="000000"/>
                </a:solidFill>
                <a:latin typeface="Arial"/>
              </a:rPr>
              <a:t> </a:t>
            </a:r>
            <a:r>
              <a:rPr b="0" lang="en-US" sz="1200" spc="-1" strike="noStrike">
                <a:solidFill>
                  <a:srgbClr val="000000"/>
                </a:solidFill>
                <a:latin typeface="Arial"/>
              </a:rPr>
              <a:t>A Little Bang happening all by itself in a small box (to the left) has a greater chance of probability than a Big Bang containing (theoretically) all the matter in the known universe.</a:t>
            </a:r>
            <a:endParaRPr b="0" lang="en-GB" sz="1200" spc="-1" strike="noStrike">
              <a:solidFill>
                <a:srgbClr val="000000"/>
              </a:solidFill>
              <a:latin typeface="Arial"/>
            </a:endParaRPr>
          </a:p>
          <a:p>
            <a:pP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a:p>
            <a:pP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1200" spc="-1" strike="noStrike">
              <a:solidFill>
                <a:srgbClr val="000000"/>
              </a:solidFill>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3"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D04E18E-C14D-4210-89DB-134AFE60817F}"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44" name="PlaceHolder 1"/>
          <p:cNvSpPr>
            <a:spLocks noGrp="1"/>
          </p:cNvSpPr>
          <p:nvPr>
            <p:ph type="sldImg"/>
          </p:nvPr>
        </p:nvSpPr>
        <p:spPr>
          <a:xfrm>
            <a:off x="1143000" y="685800"/>
            <a:ext cx="4572000" cy="3429000"/>
          </a:xfrm>
          <a:prstGeom prst="rect">
            <a:avLst/>
          </a:prstGeom>
          <a:ln w="0">
            <a:noFill/>
          </a:ln>
        </p:spPr>
      </p:sp>
      <p:sp>
        <p:nvSpPr>
          <p:cNvPr id="245"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6"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EB8F11BF-DD06-4DFF-BFF8-ACFD09E1864C}"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47" name="PlaceHolder 1"/>
          <p:cNvSpPr>
            <a:spLocks noGrp="1"/>
          </p:cNvSpPr>
          <p:nvPr>
            <p:ph type="sldImg"/>
          </p:nvPr>
        </p:nvSpPr>
        <p:spPr>
          <a:xfrm>
            <a:off x="1143000" y="685800"/>
            <a:ext cx="4572000" cy="3429000"/>
          </a:xfrm>
          <a:prstGeom prst="rect">
            <a:avLst/>
          </a:prstGeom>
          <a:ln w="0">
            <a:noFill/>
          </a:ln>
        </p:spPr>
      </p:sp>
      <p:sp>
        <p:nvSpPr>
          <p:cNvPr id="248"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9"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DD0A321-3A1C-4508-B3DE-79E97627E43A}"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50" name="PlaceHolder 1"/>
          <p:cNvSpPr>
            <a:spLocks noGrp="1"/>
          </p:cNvSpPr>
          <p:nvPr>
            <p:ph type="sldImg"/>
          </p:nvPr>
        </p:nvSpPr>
        <p:spPr>
          <a:xfrm>
            <a:off x="1143000" y="685800"/>
            <a:ext cx="4572000" cy="3429000"/>
          </a:xfrm>
          <a:prstGeom prst="rect">
            <a:avLst/>
          </a:prstGeom>
          <a:ln w="0">
            <a:noFill/>
          </a:ln>
        </p:spPr>
      </p:sp>
      <p:sp>
        <p:nvSpPr>
          <p:cNvPr id="251"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2"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AE95C3B-16D5-42FE-BEDF-362075059AD7}"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53" name="PlaceHolder 1"/>
          <p:cNvSpPr>
            <a:spLocks noGrp="1"/>
          </p:cNvSpPr>
          <p:nvPr>
            <p:ph type="sldImg"/>
          </p:nvPr>
        </p:nvSpPr>
        <p:spPr>
          <a:xfrm>
            <a:off x="1143000" y="685800"/>
            <a:ext cx="4572000" cy="3429000"/>
          </a:xfrm>
          <a:prstGeom prst="rect">
            <a:avLst/>
          </a:prstGeom>
          <a:ln w="0">
            <a:noFill/>
          </a:ln>
        </p:spPr>
      </p:sp>
      <p:sp>
        <p:nvSpPr>
          <p:cNvPr id="254"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5"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3FFEDBB-99C0-422A-BBCD-FEA22B3175EF}"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56" name="PlaceHolder 1"/>
          <p:cNvSpPr>
            <a:spLocks noGrp="1"/>
          </p:cNvSpPr>
          <p:nvPr>
            <p:ph type="sldImg"/>
          </p:nvPr>
        </p:nvSpPr>
        <p:spPr>
          <a:xfrm>
            <a:off x="1143000" y="685800"/>
            <a:ext cx="4572000" cy="3429000"/>
          </a:xfrm>
          <a:prstGeom prst="rect">
            <a:avLst/>
          </a:prstGeom>
          <a:ln w="0">
            <a:noFill/>
          </a:ln>
        </p:spPr>
      </p:sp>
      <p:sp>
        <p:nvSpPr>
          <p:cNvPr id="257"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8"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193FC9F-45E8-4192-A681-B838C6C286BF}"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59" name="PlaceHolder 1"/>
          <p:cNvSpPr>
            <a:spLocks noGrp="1"/>
          </p:cNvSpPr>
          <p:nvPr>
            <p:ph type="sldImg"/>
          </p:nvPr>
        </p:nvSpPr>
        <p:spPr>
          <a:xfrm>
            <a:off x="1143000" y="685800"/>
            <a:ext cx="4572000" cy="3429000"/>
          </a:xfrm>
          <a:prstGeom prst="rect">
            <a:avLst/>
          </a:prstGeom>
          <a:ln w="0">
            <a:noFill/>
          </a:ln>
        </p:spPr>
      </p:sp>
      <p:sp>
        <p:nvSpPr>
          <p:cNvPr id="260" name="PlaceHolder 2"/>
          <p:cNvSpPr>
            <a:spLocks noGrp="1"/>
          </p:cNvSpPr>
          <p:nvPr>
            <p:ph type="body"/>
          </p:nvPr>
        </p:nvSpPr>
        <p:spPr>
          <a:xfrm>
            <a:off x="914400" y="4343400"/>
            <a:ext cx="5029200" cy="4124160"/>
          </a:xfrm>
          <a:prstGeom prst="rect">
            <a:avLst/>
          </a:prstGeom>
          <a:solidFill>
            <a:srgbClr val="ffffff"/>
          </a:solidFill>
          <a:ln w="9360">
            <a:solidFill>
              <a:srgbClr val="000000"/>
            </a:solidFill>
            <a:miter/>
          </a:ln>
        </p:spPr>
        <p:txBody>
          <a:bodyPr lIns="4680" rIns="4680" tIns="4680" bIns="4680" anchor="t">
            <a:noAutofit/>
          </a:bodyPr>
          <a:p>
            <a:endParaRPr b="0" lang="en-GB" sz="12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3"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52DD4EB-88BC-4D14-9D50-FCD7672E1375}"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84" name="PlaceHolder 1"/>
          <p:cNvSpPr>
            <a:spLocks noGrp="1"/>
          </p:cNvSpPr>
          <p:nvPr>
            <p:ph type="sldImg"/>
          </p:nvPr>
        </p:nvSpPr>
        <p:spPr>
          <a:xfrm>
            <a:off x="1143000" y="685800"/>
            <a:ext cx="4572000" cy="3429000"/>
          </a:xfrm>
          <a:prstGeom prst="rect">
            <a:avLst/>
          </a:prstGeom>
          <a:ln w="0">
            <a:noFill/>
          </a:ln>
        </p:spPr>
      </p:sp>
      <p:sp>
        <p:nvSpPr>
          <p:cNvPr id="185"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6"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9402AD4-82A9-4B41-BB9D-503EAEE1F614}"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87" name="PlaceHolder 1"/>
          <p:cNvSpPr>
            <a:spLocks noGrp="1"/>
          </p:cNvSpPr>
          <p:nvPr>
            <p:ph type="sldImg"/>
          </p:nvPr>
        </p:nvSpPr>
        <p:spPr>
          <a:xfrm>
            <a:off x="1143000" y="685800"/>
            <a:ext cx="4572000" cy="3429000"/>
          </a:xfrm>
          <a:prstGeom prst="rect">
            <a:avLst/>
          </a:prstGeom>
          <a:ln w="0">
            <a:noFill/>
          </a:ln>
        </p:spPr>
      </p:sp>
      <p:sp>
        <p:nvSpPr>
          <p:cNvPr id="188"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9"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C3CA66F-28EF-48E8-8912-BB1F4EB5507C}"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90" name="PlaceHolder 1"/>
          <p:cNvSpPr>
            <a:spLocks noGrp="1"/>
          </p:cNvSpPr>
          <p:nvPr>
            <p:ph type="sldImg"/>
          </p:nvPr>
        </p:nvSpPr>
        <p:spPr>
          <a:xfrm>
            <a:off x="1143000" y="685800"/>
            <a:ext cx="4572000" cy="3429000"/>
          </a:xfrm>
          <a:prstGeom prst="rect">
            <a:avLst/>
          </a:prstGeom>
          <a:ln w="0">
            <a:noFill/>
          </a:ln>
        </p:spPr>
      </p:sp>
      <p:sp>
        <p:nvSpPr>
          <p:cNvPr id="191"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49E2FEB-C736-4010-A655-14688C293465}"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93" name="PlaceHolder 1"/>
          <p:cNvSpPr>
            <a:spLocks noGrp="1"/>
          </p:cNvSpPr>
          <p:nvPr>
            <p:ph type="sldImg"/>
          </p:nvPr>
        </p:nvSpPr>
        <p:spPr>
          <a:xfrm>
            <a:off x="1143000" y="685800"/>
            <a:ext cx="4572000" cy="3429000"/>
          </a:xfrm>
          <a:prstGeom prst="rect">
            <a:avLst/>
          </a:prstGeom>
          <a:ln w="0">
            <a:noFill/>
          </a:ln>
        </p:spPr>
      </p:sp>
      <p:sp>
        <p:nvSpPr>
          <p:cNvPr id="194"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5"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C07C703-6603-4BAC-B6C7-5A50B672556A}"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96" name="PlaceHolder 1"/>
          <p:cNvSpPr>
            <a:spLocks noGrp="1"/>
          </p:cNvSpPr>
          <p:nvPr>
            <p:ph type="sldImg"/>
          </p:nvPr>
        </p:nvSpPr>
        <p:spPr>
          <a:xfrm>
            <a:off x="1143000" y="685800"/>
            <a:ext cx="4572000" cy="3429000"/>
          </a:xfrm>
          <a:prstGeom prst="rect">
            <a:avLst/>
          </a:prstGeom>
          <a:ln w="0">
            <a:noFill/>
          </a:ln>
        </p:spPr>
      </p:sp>
      <p:sp>
        <p:nvSpPr>
          <p:cNvPr id="197" name="PlaceHolder 2"/>
          <p:cNvSpPr>
            <a:spLocks noGrp="1"/>
          </p:cNvSpPr>
          <p:nvPr>
            <p:ph type="body"/>
          </p:nvPr>
        </p:nvSpPr>
        <p:spPr>
          <a:xfrm>
            <a:off x="914400" y="4343400"/>
            <a:ext cx="5029200" cy="4114800"/>
          </a:xfrm>
          <a:prstGeom prst="rect">
            <a:avLst/>
          </a:prstGeom>
          <a:noFill/>
          <a:ln w="0">
            <a:noFill/>
          </a:ln>
        </p:spPr>
        <p:txBody>
          <a:bodyPr anchor="t">
            <a:noAutofit/>
          </a:bodyPr>
          <a:p>
            <a:pPr lvl="1" marL="457200" algn="just">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Times New Roman"/>
              </a:rPr>
              <a:t>But what is God, then? Is God the Laws of the Universe?</a:t>
            </a:r>
            <a:endParaRPr b="0" lang="en-GB" sz="1200" spc="-1" strike="noStrike">
              <a:solidFill>
                <a:srgbClr val="000000"/>
              </a:solidFill>
              <a:latin typeface="Arial"/>
            </a:endParaRPr>
          </a:p>
          <a:p>
            <a:pPr lvl="1" marL="457200" algn="just">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Times New Roman"/>
              </a:rPr>
              <a:t>Is he the Creator? How did the Universe started? What is the Universe origins?</a:t>
            </a:r>
            <a:endParaRPr b="0" lang="en-GB" sz="1200" spc="-1" strike="noStrike">
              <a:solidFill>
                <a:srgbClr val="000000"/>
              </a:solidFill>
              <a:latin typeface="Arial"/>
            </a:endParaRPr>
          </a:p>
          <a:p>
            <a:pPr lvl="1" marL="457200" algn="just">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Times New Roman"/>
              </a:rPr>
              <a:t>God is the supreme intelligence because, if there is order in the Universe, there is necessarily a responsible intelligence behind it. The effect is a result of a cause, therefore, the intelligent effect has an intelligent cause. </a:t>
            </a:r>
            <a:endParaRPr b="0" lang="en-GB" sz="1200" spc="-1" strike="noStrike">
              <a:solidFill>
                <a:srgbClr val="000000"/>
              </a:solidFill>
              <a:latin typeface="Arial"/>
            </a:endParaRPr>
          </a:p>
          <a:p>
            <a:pP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000000"/>
                </a:solidFill>
                <a:latin typeface="Times New Roman"/>
              </a:rPr>
              <a:t>To attempt to define God is almost impossible. However, in attempting to understand and to accept the divinity, the individual creates attributes to God, but, one still cannot truly understand God nor to appreciate God in its essence and intimate nature, as explained by the spirits to Kardec (</a:t>
            </a:r>
            <a:r>
              <a:rPr b="0" lang="ja-JP" sz="1200" spc="-1" strike="noStrike">
                <a:solidFill>
                  <a:srgbClr val="000000"/>
                </a:solidFill>
                <a:latin typeface="Arial"/>
              </a:rPr>
              <a:t>“</a:t>
            </a:r>
            <a:r>
              <a:rPr b="0" lang="en-US" sz="1200" spc="-1" strike="noStrike">
                <a:solidFill>
                  <a:srgbClr val="000000"/>
                </a:solidFill>
                <a:latin typeface="Times New Roman"/>
              </a:rPr>
              <a:t>The Spirits</a:t>
            </a:r>
            <a:r>
              <a:rPr b="0" lang="ja-JP" sz="1200" spc="-1" strike="noStrike">
                <a:solidFill>
                  <a:srgbClr val="000000"/>
                </a:solidFill>
                <a:latin typeface="Arial"/>
              </a:rPr>
              <a:t>’</a:t>
            </a:r>
            <a:r>
              <a:rPr b="0" lang="en-US" sz="1200" spc="-1" strike="noStrike">
                <a:solidFill>
                  <a:srgbClr val="000000"/>
                </a:solidFill>
                <a:latin typeface="Times New Roman"/>
              </a:rPr>
              <a:t> Book</a:t>
            </a:r>
            <a:r>
              <a:rPr b="0" lang="ja-JP" sz="1200" spc="-1" strike="noStrike">
                <a:solidFill>
                  <a:srgbClr val="000000"/>
                </a:solidFill>
                <a:latin typeface="Arial"/>
              </a:rPr>
              <a:t>”</a:t>
            </a:r>
            <a:r>
              <a:rPr b="0" lang="en-US" sz="1200" spc="-1" strike="noStrike">
                <a:solidFill>
                  <a:srgbClr val="000000"/>
                </a:solidFill>
                <a:latin typeface="Times New Roman"/>
              </a:rPr>
              <a:t>, Q. 10). </a:t>
            </a:r>
            <a:endParaRPr b="0" lang="en-GB" sz="12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BDEC445-EA5B-4576-BF2B-F6093CF7D554}"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199" name="PlaceHolder 1"/>
          <p:cNvSpPr>
            <a:spLocks noGrp="1"/>
          </p:cNvSpPr>
          <p:nvPr>
            <p:ph type="sldImg"/>
          </p:nvPr>
        </p:nvSpPr>
        <p:spPr>
          <a:xfrm>
            <a:off x="1143000" y="685800"/>
            <a:ext cx="4572000" cy="3429000"/>
          </a:xfrm>
          <a:prstGeom prst="rect">
            <a:avLst/>
          </a:prstGeom>
          <a:ln w="0">
            <a:noFill/>
          </a:ln>
        </p:spPr>
      </p:sp>
      <p:sp>
        <p:nvSpPr>
          <p:cNvPr id="200" name="PlaceHolder 2"/>
          <p:cNvSpPr>
            <a:spLocks noGrp="1"/>
          </p:cNvSpPr>
          <p:nvPr>
            <p:ph type="body"/>
          </p:nvPr>
        </p:nvSpPr>
        <p:spPr>
          <a:xfrm>
            <a:off x="914400" y="4343400"/>
            <a:ext cx="5029200" cy="4114800"/>
          </a:xfrm>
          <a:prstGeom prst="rect">
            <a:avLst/>
          </a:prstGeom>
          <a:solidFill>
            <a:srgbClr val="ffffff"/>
          </a:solidFill>
          <a:ln w="9360">
            <a:solidFill>
              <a:srgbClr val="000000"/>
            </a:solidFill>
            <a:miter/>
          </a:ln>
        </p:spPr>
        <p:txBody>
          <a:bodyPr anchor="t">
            <a:noAutofit/>
          </a:bodyPr>
          <a:p>
            <a:pPr lvl="1" marL="457200" algn="just">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c3667"/>
                </a:solidFill>
                <a:latin typeface="Arial"/>
              </a:rPr>
              <a:t>"No man is free who is not master of himself."</a:t>
            </a:r>
            <a:endParaRPr b="0" lang="en-GB" sz="12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1" name="Rectangle 7"/>
          <p:cNvSpPr/>
          <p:nvPr/>
        </p:nvSpPr>
        <p:spPr>
          <a:xfrm>
            <a:off x="3886200" y="8686800"/>
            <a:ext cx="2971800" cy="4572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b">
            <a:noAutofit/>
          </a:bodyPr>
          <a:p>
            <a:pPr algn="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64D8C3D0-2CEE-415A-B736-C559774E8DFD}" type="slidenum">
              <a:rPr b="0" lang="en-US" sz="1200" spc="-1" strike="noStrike">
                <a:solidFill>
                  <a:srgbClr val="000000"/>
                </a:solidFill>
                <a:latin typeface="Arial"/>
              </a:rPr>
              <a:t>&lt;number&gt;</a:t>
            </a:fld>
            <a:endParaRPr b="0" lang="en-GB" sz="1200" spc="-1" strike="noStrike">
              <a:solidFill>
                <a:srgbClr val="000000"/>
              </a:solidFill>
              <a:latin typeface="Arial"/>
            </a:endParaRPr>
          </a:p>
        </p:txBody>
      </p:sp>
      <p:sp>
        <p:nvSpPr>
          <p:cNvPr id="202" name="PlaceHolder 1"/>
          <p:cNvSpPr>
            <a:spLocks noGrp="1"/>
          </p:cNvSpPr>
          <p:nvPr>
            <p:ph type="sldImg"/>
          </p:nvPr>
        </p:nvSpPr>
        <p:spPr>
          <a:xfrm>
            <a:off x="1143000" y="685800"/>
            <a:ext cx="4572000" cy="3429000"/>
          </a:xfrm>
          <a:prstGeom prst="rect">
            <a:avLst/>
          </a:prstGeom>
          <a:ln w="0">
            <a:noFill/>
          </a:ln>
        </p:spPr>
      </p:sp>
      <p:sp>
        <p:nvSpPr>
          <p:cNvPr id="203" name="PlaceHolder 2"/>
          <p:cNvSpPr>
            <a:spLocks noGrp="1"/>
          </p:cNvSpPr>
          <p:nvPr>
            <p:ph type="body"/>
          </p:nvPr>
        </p:nvSpPr>
        <p:spPr>
          <a:xfrm>
            <a:off x="914400" y="4343400"/>
            <a:ext cx="5029200" cy="4114800"/>
          </a:xfrm>
          <a:prstGeom prst="rect">
            <a:avLst/>
          </a:prstGeom>
          <a:noFill/>
          <a:ln w="0">
            <a:noFill/>
          </a:ln>
        </p:spPr>
        <p:txBody>
          <a:bodyPr lIns="0" rIns="0" tIns="0" bIns="0" anchor="t">
            <a:noAutofit/>
          </a:bodyPr>
          <a:p>
            <a:endParaRPr b="0" lang="en-GB" sz="12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28" name="PlaceHolder 2"/>
          <p:cNvSpPr>
            <a:spLocks noGrp="1"/>
          </p:cNvSpPr>
          <p:nvPr>
            <p:ph/>
          </p:nvPr>
        </p:nvSpPr>
        <p:spPr>
          <a:xfrm>
            <a:off x="533520" y="1752120"/>
            <a:ext cx="807696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29" name="PlaceHolder 3"/>
          <p:cNvSpPr>
            <a:spLocks noGrp="1"/>
          </p:cNvSpPr>
          <p:nvPr>
            <p:ph/>
          </p:nvPr>
        </p:nvSpPr>
        <p:spPr>
          <a:xfrm>
            <a:off x="533520" y="4060800"/>
            <a:ext cx="807696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31" name="PlaceHolder 2"/>
          <p:cNvSpPr>
            <a:spLocks noGrp="1"/>
          </p:cNvSpPr>
          <p:nvPr>
            <p:ph/>
          </p:nvPr>
        </p:nvSpPr>
        <p:spPr>
          <a:xfrm>
            <a:off x="533520" y="175212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32" name="PlaceHolder 3"/>
          <p:cNvSpPr>
            <a:spLocks noGrp="1"/>
          </p:cNvSpPr>
          <p:nvPr>
            <p:ph/>
          </p:nvPr>
        </p:nvSpPr>
        <p:spPr>
          <a:xfrm>
            <a:off x="4672080" y="175212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33" name="PlaceHolder 4"/>
          <p:cNvSpPr>
            <a:spLocks noGrp="1"/>
          </p:cNvSpPr>
          <p:nvPr>
            <p:ph/>
          </p:nvPr>
        </p:nvSpPr>
        <p:spPr>
          <a:xfrm>
            <a:off x="533520" y="406080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34" name="PlaceHolder 5"/>
          <p:cNvSpPr>
            <a:spLocks noGrp="1"/>
          </p:cNvSpPr>
          <p:nvPr>
            <p:ph/>
          </p:nvPr>
        </p:nvSpPr>
        <p:spPr>
          <a:xfrm>
            <a:off x="4672080" y="406080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36" name="PlaceHolder 2"/>
          <p:cNvSpPr>
            <a:spLocks noGrp="1"/>
          </p:cNvSpPr>
          <p:nvPr>
            <p:ph/>
          </p:nvPr>
        </p:nvSpPr>
        <p:spPr>
          <a:xfrm>
            <a:off x="533520" y="1752120"/>
            <a:ext cx="260064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37" name="PlaceHolder 3"/>
          <p:cNvSpPr>
            <a:spLocks noGrp="1"/>
          </p:cNvSpPr>
          <p:nvPr>
            <p:ph/>
          </p:nvPr>
        </p:nvSpPr>
        <p:spPr>
          <a:xfrm>
            <a:off x="3264480" y="1752120"/>
            <a:ext cx="260064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38" name="PlaceHolder 4"/>
          <p:cNvSpPr>
            <a:spLocks noGrp="1"/>
          </p:cNvSpPr>
          <p:nvPr>
            <p:ph/>
          </p:nvPr>
        </p:nvSpPr>
        <p:spPr>
          <a:xfrm>
            <a:off x="5995800" y="1752120"/>
            <a:ext cx="260064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39" name="PlaceHolder 5"/>
          <p:cNvSpPr>
            <a:spLocks noGrp="1"/>
          </p:cNvSpPr>
          <p:nvPr>
            <p:ph/>
          </p:nvPr>
        </p:nvSpPr>
        <p:spPr>
          <a:xfrm>
            <a:off x="533520" y="4060800"/>
            <a:ext cx="260064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40" name="PlaceHolder 6"/>
          <p:cNvSpPr>
            <a:spLocks noGrp="1"/>
          </p:cNvSpPr>
          <p:nvPr>
            <p:ph/>
          </p:nvPr>
        </p:nvSpPr>
        <p:spPr>
          <a:xfrm>
            <a:off x="3264480" y="4060800"/>
            <a:ext cx="260064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41" name="PlaceHolder 7"/>
          <p:cNvSpPr>
            <a:spLocks noGrp="1"/>
          </p:cNvSpPr>
          <p:nvPr>
            <p:ph/>
          </p:nvPr>
        </p:nvSpPr>
        <p:spPr>
          <a:xfrm>
            <a:off x="5995800" y="4060800"/>
            <a:ext cx="260064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7" name="PlaceHolder 2"/>
          <p:cNvSpPr>
            <a:spLocks noGrp="1"/>
          </p:cNvSpPr>
          <p:nvPr>
            <p:ph type="subTitle"/>
          </p:nvPr>
        </p:nvSpPr>
        <p:spPr>
          <a:xfrm>
            <a:off x="533520" y="1752120"/>
            <a:ext cx="8076960" cy="4419720"/>
          </a:xfrm>
          <a:prstGeom prst="rect">
            <a:avLst/>
          </a:prstGeom>
          <a:noFill/>
          <a:ln w="0">
            <a:noFill/>
          </a:ln>
        </p:spPr>
        <p:txBody>
          <a:bodyPr lIns="0" rIns="0" tIns="0" bIns="0" anchor="ctr">
            <a:noAutofit/>
          </a:bodyPr>
          <a:p>
            <a:pPr algn="ctr">
              <a:spcBef>
                <a:spcPts val="7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800" spc="-1" strike="noStrike">
              <a:solidFill>
                <a:srgbClr val="000000"/>
              </a:solidFill>
              <a:latin typeface="Tahom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9" name="PlaceHolder 2"/>
          <p:cNvSpPr>
            <a:spLocks noGrp="1"/>
          </p:cNvSpPr>
          <p:nvPr>
            <p:ph/>
          </p:nvPr>
        </p:nvSpPr>
        <p:spPr>
          <a:xfrm>
            <a:off x="533520" y="1752120"/>
            <a:ext cx="8076960" cy="441972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11" name="PlaceHolder 2"/>
          <p:cNvSpPr>
            <a:spLocks noGrp="1"/>
          </p:cNvSpPr>
          <p:nvPr>
            <p:ph/>
          </p:nvPr>
        </p:nvSpPr>
        <p:spPr>
          <a:xfrm>
            <a:off x="533520" y="1752120"/>
            <a:ext cx="3941280" cy="441972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12" name="PlaceHolder 3"/>
          <p:cNvSpPr>
            <a:spLocks noGrp="1"/>
          </p:cNvSpPr>
          <p:nvPr>
            <p:ph/>
          </p:nvPr>
        </p:nvSpPr>
        <p:spPr>
          <a:xfrm>
            <a:off x="4672080" y="1752120"/>
            <a:ext cx="3941280" cy="441972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304560"/>
            <a:ext cx="8229600" cy="5299560"/>
          </a:xfrm>
          <a:prstGeom prst="rect">
            <a:avLst/>
          </a:prstGeom>
          <a:noFill/>
          <a:ln w="0">
            <a:noFill/>
          </a:ln>
        </p:spPr>
        <p:txBody>
          <a:bodyPr lIns="0" rIns="0" tIns="0" bIns="0" anchor="ctr">
            <a:noAutofit/>
          </a:bodyPr>
          <a:p>
            <a:pPr algn="ctr">
              <a:spcBef>
                <a:spcPts val="7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800" spc="-1" strike="noStrike">
              <a:solidFill>
                <a:srgbClr val="000000"/>
              </a:solidFill>
              <a:latin typeface="Tahoma"/>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16" name="PlaceHolder 2"/>
          <p:cNvSpPr>
            <a:spLocks noGrp="1"/>
          </p:cNvSpPr>
          <p:nvPr>
            <p:ph/>
          </p:nvPr>
        </p:nvSpPr>
        <p:spPr>
          <a:xfrm>
            <a:off x="533520" y="175212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17" name="PlaceHolder 3"/>
          <p:cNvSpPr>
            <a:spLocks noGrp="1"/>
          </p:cNvSpPr>
          <p:nvPr>
            <p:ph/>
          </p:nvPr>
        </p:nvSpPr>
        <p:spPr>
          <a:xfrm>
            <a:off x="4672080" y="1752120"/>
            <a:ext cx="3941280" cy="441972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18" name="PlaceHolder 4"/>
          <p:cNvSpPr>
            <a:spLocks noGrp="1"/>
          </p:cNvSpPr>
          <p:nvPr>
            <p:ph/>
          </p:nvPr>
        </p:nvSpPr>
        <p:spPr>
          <a:xfrm>
            <a:off x="533520" y="406080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20" name="PlaceHolder 2"/>
          <p:cNvSpPr>
            <a:spLocks noGrp="1"/>
          </p:cNvSpPr>
          <p:nvPr>
            <p:ph/>
          </p:nvPr>
        </p:nvSpPr>
        <p:spPr>
          <a:xfrm>
            <a:off x="533520" y="1752120"/>
            <a:ext cx="3941280" cy="441972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21" name="PlaceHolder 3"/>
          <p:cNvSpPr>
            <a:spLocks noGrp="1"/>
          </p:cNvSpPr>
          <p:nvPr>
            <p:ph/>
          </p:nvPr>
        </p:nvSpPr>
        <p:spPr>
          <a:xfrm>
            <a:off x="4672080" y="175212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22" name="PlaceHolder 4"/>
          <p:cNvSpPr>
            <a:spLocks noGrp="1"/>
          </p:cNvSpPr>
          <p:nvPr>
            <p:ph/>
          </p:nvPr>
        </p:nvSpPr>
        <p:spPr>
          <a:xfrm>
            <a:off x="4672080" y="406080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1" lang="en-GB" sz="5400" spc="-1" strike="noStrike">
              <a:solidFill>
                <a:srgbClr val="000000"/>
              </a:solidFill>
              <a:latin typeface="Optima"/>
            </a:endParaRPr>
          </a:p>
        </p:txBody>
      </p:sp>
      <p:sp>
        <p:nvSpPr>
          <p:cNvPr id="24" name="PlaceHolder 2"/>
          <p:cNvSpPr>
            <a:spLocks noGrp="1"/>
          </p:cNvSpPr>
          <p:nvPr>
            <p:ph/>
          </p:nvPr>
        </p:nvSpPr>
        <p:spPr>
          <a:xfrm>
            <a:off x="533520" y="175212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25" name="PlaceHolder 3"/>
          <p:cNvSpPr>
            <a:spLocks noGrp="1"/>
          </p:cNvSpPr>
          <p:nvPr>
            <p:ph/>
          </p:nvPr>
        </p:nvSpPr>
        <p:spPr>
          <a:xfrm>
            <a:off x="4672080" y="1752120"/>
            <a:ext cx="394128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
        <p:nvSpPr>
          <p:cNvPr id="26" name="PlaceHolder 4"/>
          <p:cNvSpPr>
            <a:spLocks noGrp="1"/>
          </p:cNvSpPr>
          <p:nvPr>
            <p:ph/>
          </p:nvPr>
        </p:nvSpPr>
        <p:spPr>
          <a:xfrm>
            <a:off x="533520" y="4060800"/>
            <a:ext cx="8076960" cy="2108160"/>
          </a:xfrm>
          <a:prstGeom prst="rect">
            <a:avLst/>
          </a:prstGeom>
          <a:noFill/>
          <a:ln w="0">
            <a:noFill/>
          </a:ln>
        </p:spPr>
        <p:txBody>
          <a:bodyPr lIns="90000" rIns="90000" tIns="46800" bIns="46800" anchor="t">
            <a:normAutofit/>
          </a:bodyPr>
          <a:p>
            <a:endParaRPr b="0" lang="en-GB" sz="2800" spc="-1" strike="noStrike">
              <a:solidFill>
                <a:srgbClr val="000000"/>
              </a:solidFill>
              <a:latin typeface="Tahom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Rectangle 2"/>
          <p:cNvSpPr/>
          <p:nvPr/>
        </p:nvSpPr>
        <p:spPr>
          <a:xfrm>
            <a:off x="457200" y="1752480"/>
            <a:ext cx="8229600" cy="4953240"/>
          </a:xfrm>
          <a:prstGeom prst="rect">
            <a:avLst/>
          </a:prstGeom>
          <a:solidFill>
            <a:srgbClr val="ffffff">
              <a:alpha val="70000"/>
            </a:srgbClr>
          </a:solidFill>
          <a:ln w="0">
            <a:noFill/>
          </a:ln>
        </p:spPr>
        <p:style>
          <a:lnRef idx="0"/>
          <a:fillRef idx="0"/>
          <a:effectRef idx="0"/>
          <a:fontRef idx="minor"/>
        </p:style>
      </p:sp>
      <p:sp>
        <p:nvSpPr>
          <p:cNvPr id="1" name="Rectangle 3"/>
          <p:cNvSpPr/>
          <p:nvPr/>
        </p:nvSpPr>
        <p:spPr>
          <a:xfrm>
            <a:off x="0" y="380880"/>
            <a:ext cx="9144000" cy="990720"/>
          </a:xfrm>
          <a:prstGeom prst="rect">
            <a:avLst/>
          </a:prstGeom>
          <a:solidFill>
            <a:srgbClr val="ffffff">
              <a:alpha val="70000"/>
            </a:srgbClr>
          </a:solidFill>
          <a:ln w="0">
            <a:noFill/>
          </a:ln>
        </p:spPr>
        <p:style>
          <a:lnRef idx="0"/>
          <a:fillRef idx="0"/>
          <a:effectRef idx="0"/>
          <a:fontRef idx="minor"/>
        </p:style>
      </p:sp>
      <p:sp>
        <p:nvSpPr>
          <p:cNvPr id="2" name="PlaceHolder 1"/>
          <p:cNvSpPr>
            <a:spLocks noGrp="1"/>
          </p:cNvSpPr>
          <p:nvPr>
            <p:ph type="title"/>
          </p:nvPr>
        </p:nvSpPr>
        <p:spPr>
          <a:xfrm>
            <a:off x="457200" y="304560"/>
            <a:ext cx="8229600" cy="1143000"/>
          </a:xfrm>
          <a:prstGeom prst="rect">
            <a:avLst/>
          </a:prstGeom>
          <a:noFill/>
          <a:ln w="0">
            <a:noFill/>
          </a:ln>
        </p:spPr>
        <p:txBody>
          <a:bodyPr lIns="90000" rIns="90000" tIns="46800" bIns="46800" anchor="ctr">
            <a:noAutofit/>
          </a:bodyPr>
          <a:p>
            <a:pPr algn="ct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5400" spc="-1" strike="noStrike">
                <a:solidFill>
                  <a:srgbClr val="000000"/>
                </a:solidFill>
                <a:latin typeface="Optima"/>
              </a:rPr>
              <a:t>Click to edit the title text format</a:t>
            </a:r>
            <a:endParaRPr b="1" lang="en-GB" sz="5400" spc="-1" strike="noStrike">
              <a:solidFill>
                <a:srgbClr val="000000"/>
              </a:solidFill>
              <a:latin typeface="Optima"/>
            </a:endParaRPr>
          </a:p>
        </p:txBody>
      </p:sp>
      <p:sp>
        <p:nvSpPr>
          <p:cNvPr id="3" name="PlaceHolder 2"/>
          <p:cNvSpPr>
            <a:spLocks noGrp="1"/>
          </p:cNvSpPr>
          <p:nvPr>
            <p:ph type="body"/>
          </p:nvPr>
        </p:nvSpPr>
        <p:spPr>
          <a:xfrm>
            <a:off x="533520" y="1752120"/>
            <a:ext cx="8076960" cy="4419720"/>
          </a:xfrm>
          <a:prstGeom prst="rect">
            <a:avLst/>
          </a:prstGeom>
          <a:noFill/>
          <a:ln w="0">
            <a:noFill/>
          </a:ln>
        </p:spPr>
        <p:txBody>
          <a:bodyPr lIns="90000" rIns="90000" tIns="46800" bIns="46800" anchor="t">
            <a:normAutofit/>
          </a:bodyPr>
          <a:p>
            <a:pPr marL="343080" indent="-34308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Click to edit the outline text format</a:t>
            </a:r>
            <a:endParaRPr b="0" lang="en-GB" sz="2800" spc="-1" strike="noStrike">
              <a:solidFill>
                <a:srgbClr val="000000"/>
              </a:solidFill>
              <a:latin typeface="Tahoma"/>
            </a:endParaRPr>
          </a:p>
          <a:p>
            <a:pPr lvl="1" marL="743040" indent="-28584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Second Outline Level</a:t>
            </a:r>
            <a:endParaRPr b="0" lang="en-GB" sz="2800" spc="-1" strike="noStrike">
              <a:solidFill>
                <a:srgbClr val="000000"/>
              </a:solidFill>
              <a:latin typeface="Tahoma"/>
            </a:endParaRPr>
          </a:p>
          <a:p>
            <a:pPr lvl="2" marL="1143000" indent="-22860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Third Outline Level</a:t>
            </a:r>
            <a:endParaRPr b="0" lang="en-GB" sz="2800" spc="-1" strike="noStrike">
              <a:solidFill>
                <a:srgbClr val="000000"/>
              </a:solidFill>
              <a:latin typeface="Tahoma"/>
            </a:endParaRPr>
          </a:p>
          <a:p>
            <a:pPr lvl="3" marL="1600200" indent="-22860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Fourth Outline Level</a:t>
            </a:r>
            <a:endParaRPr b="0" lang="en-GB" sz="2800" spc="-1" strike="noStrike">
              <a:solidFill>
                <a:srgbClr val="000000"/>
              </a:solidFill>
              <a:latin typeface="Tahoma"/>
            </a:endParaRPr>
          </a:p>
          <a:p>
            <a:pPr lvl="4" marL="2057400" indent="-22860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Fifth Outline Level</a:t>
            </a:r>
            <a:endParaRPr b="0" lang="en-GB" sz="2800" spc="-1" strike="noStrike">
              <a:solidFill>
                <a:srgbClr val="000000"/>
              </a:solidFill>
              <a:latin typeface="Tahoma"/>
            </a:endParaRPr>
          </a:p>
          <a:p>
            <a:pPr lvl="5" marL="2057400" indent="-22860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Sixth Outline Level</a:t>
            </a:r>
            <a:endParaRPr b="0" lang="en-GB" sz="2800" spc="-1" strike="noStrike">
              <a:solidFill>
                <a:srgbClr val="000000"/>
              </a:solidFill>
              <a:latin typeface="Tahoma"/>
            </a:endParaRPr>
          </a:p>
          <a:p>
            <a:pPr lvl="6" marL="2057400" indent="-228600">
              <a:spcBef>
                <a:spcPts val="700"/>
              </a:spcBef>
              <a:buClr>
                <a:srgbClr val="000000"/>
              </a:buClr>
              <a:buFont typeface="Tahoma"/>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800" spc="-1" strike="noStrike">
                <a:solidFill>
                  <a:srgbClr val="000000"/>
                </a:solidFill>
                <a:latin typeface="Tahoma"/>
              </a:rPr>
              <a:t>Seventh Outline Level</a:t>
            </a:r>
            <a:endParaRPr b="0" lang="en-GB" sz="2800" spc="-1" strike="noStrike">
              <a:solidFill>
                <a:srgbClr val="000000"/>
              </a:solidFill>
              <a:latin typeface="Tahoma"/>
            </a:endParaRPr>
          </a:p>
        </p:txBody>
      </p:sp>
      <p:sp>
        <p:nvSpPr>
          <p:cNvPr id="4" name="PlaceHolder 3"/>
          <p:cNvSpPr>
            <a:spLocks noGrp="1"/>
          </p:cNvSpPr>
          <p:nvPr>
            <p:ph type="ftr"/>
          </p:nvPr>
        </p:nvSpPr>
        <p:spPr>
          <a:xfrm>
            <a:off x="456840" y="6248160"/>
            <a:ext cx="2895480" cy="476280"/>
          </a:xfrm>
          <a:prstGeom prst="rect">
            <a:avLst/>
          </a:prstGeom>
          <a:noFill/>
          <a:ln w="0">
            <a:noFill/>
          </a:ln>
        </p:spPr>
        <p:txBody>
          <a:bodyPr lIns="90000" rIns="90000" tIns="46800" bIns="46800" anchor="t">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5" name="PlaceHolder 4"/>
          <p:cNvSpPr>
            <a:spLocks noGrp="1"/>
          </p:cNvSpPr>
          <p:nvPr>
            <p:ph type="sldNum"/>
          </p:nvPr>
        </p:nvSpPr>
        <p:spPr>
          <a:xfrm>
            <a:off x="6552720" y="6244920"/>
            <a:ext cx="2133720" cy="476280"/>
          </a:xfrm>
          <a:prstGeom prst="rect">
            <a:avLst/>
          </a:prstGeom>
          <a:noFill/>
          <a:ln w="0">
            <a:noFill/>
          </a:ln>
        </p:spPr>
        <p:txBody>
          <a:bodyPr lIns="90000" rIns="90000" tIns="46800" bIns="46800" anchor="t">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980FBD4-818D-4F43-A961-B176B6DE1D1C}" type="slidenum">
              <a:rPr b="0" lang="en-US" sz="1400" spc="-1" strike="noStrike">
                <a:solidFill>
                  <a:srgbClr val="ffffff"/>
                </a:solidFill>
                <a:latin typeface="Tahoma"/>
              </a:rPr>
              <a:t>&lt;number&gt;</a:t>
            </a:fld>
            <a:endParaRPr b="0" lang="en-GB" sz="14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slideLayout" Target="../slideLayouts/slideLayout1.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8.jpe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slideLayout" Target="../slideLayouts/slideLayout1.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32.jpeg"/><Relationship Id="rId2" Type="http://schemas.openxmlformats.org/officeDocument/2006/relationships/image" Target="../media/image33.png"/><Relationship Id="rId3" Type="http://schemas.openxmlformats.org/officeDocument/2006/relationships/slideLayout" Target="../slideLayouts/slideLayout1.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png"/><Relationship Id="rId3" Type="http://schemas.openxmlformats.org/officeDocument/2006/relationships/slideLayout" Target="../slideLayouts/slideLayout1.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36.jpeg"/><Relationship Id="rId2" Type="http://schemas.openxmlformats.org/officeDocument/2006/relationships/image" Target="../media/image37.png"/><Relationship Id="rId3" Type="http://schemas.openxmlformats.org/officeDocument/2006/relationships/slideLayout" Target="../slideLayouts/slideLayout1.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38.jpeg"/><Relationship Id="rId2" Type="http://schemas.openxmlformats.org/officeDocument/2006/relationships/image" Target="../media/image39.png"/><Relationship Id="rId3" Type="http://schemas.openxmlformats.org/officeDocument/2006/relationships/image" Target="../media/image40.png"/><Relationship Id="rId4" Type="http://schemas.openxmlformats.org/officeDocument/2006/relationships/slideLayout" Target="../slideLayouts/slideLayout1.xml"/><Relationship Id="rId5"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41.jpe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42.jpeg"/><Relationship Id="rId2" Type="http://schemas.openxmlformats.org/officeDocument/2006/relationships/slideLayout" Target="../slideLayouts/slideLayout1.xml"/><Relationship Id="rId3"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43.jpeg"/><Relationship Id="rId2" Type="http://schemas.openxmlformats.org/officeDocument/2006/relationships/image" Target="../media/image44.jpeg"/><Relationship Id="rId3" Type="http://schemas.openxmlformats.org/officeDocument/2006/relationships/slideLayout" Target="../slideLayouts/slideLayout1.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png"/><Relationship Id="rId3" Type="http://schemas.openxmlformats.org/officeDocument/2006/relationships/image" Target="../media/image47.png"/><Relationship Id="rId4" Type="http://schemas.openxmlformats.org/officeDocument/2006/relationships/slideLayout" Target="../slideLayouts/slideLayout1.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image" Target="../media/image4.png"/><Relationship Id="rId3" Type="http://schemas.openxmlformats.org/officeDocument/2006/relationships/slideLayout" Target="../slideLayouts/slideLayout1.xml"/><Relationship Id="rId4"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image" Target="../media/image49.jpeg"/><Relationship Id="rId3" Type="http://schemas.openxmlformats.org/officeDocument/2006/relationships/image" Target="../media/image50.jpeg"/><Relationship Id="rId4" Type="http://schemas.openxmlformats.org/officeDocument/2006/relationships/slideLayout" Target="../slideLayouts/slideLayout1.xml"/><Relationship Id="rId5"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51.jpeg"/><Relationship Id="rId2" Type="http://schemas.openxmlformats.org/officeDocument/2006/relationships/image" Target="../media/image52.png"/><Relationship Id="rId3" Type="http://schemas.openxmlformats.org/officeDocument/2006/relationships/image" Target="../media/image53.jpeg"/><Relationship Id="rId4"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png"/><Relationship Id="rId3" Type="http://schemas.openxmlformats.org/officeDocument/2006/relationships/slideLayout" Target="../slideLayouts/slideLayout1.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slideLayout" Target="../slideLayouts/slideLayout1.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png"/><Relationship Id="rId3" Type="http://schemas.openxmlformats.org/officeDocument/2006/relationships/slideLayout" Target="../slideLayouts/slideLayout1.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png"/><Relationship Id="rId3" Type="http://schemas.openxmlformats.org/officeDocument/2006/relationships/image" Target="../media/image62.png"/><Relationship Id="rId4" Type="http://schemas.openxmlformats.org/officeDocument/2006/relationships/slideLayout" Target="../slideLayouts/slideLayout1.xml"/><Relationship Id="rId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63.jpeg"/><Relationship Id="rId2" Type="http://schemas.openxmlformats.org/officeDocument/2006/relationships/slideLayout" Target="../slideLayouts/slideLayout1.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64.jpeg"/><Relationship Id="rId2" Type="http://schemas.openxmlformats.org/officeDocument/2006/relationships/image" Target="../media/image65.wmf"/><Relationship Id="rId3" Type="http://schemas.openxmlformats.org/officeDocument/2006/relationships/slideLayout" Target="../slideLayouts/slideLayout1.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66.jpeg"/><Relationship Id="rId2" Type="http://schemas.openxmlformats.org/officeDocument/2006/relationships/image" Target="../media/image67.png"/><Relationship Id="rId3" Type="http://schemas.openxmlformats.org/officeDocument/2006/relationships/slideLayout" Target="../slideLayouts/slideLayout1.xml"/><Relationship Id="rId4"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68.jpeg"/><Relationship Id="rId2" Type="http://schemas.openxmlformats.org/officeDocument/2006/relationships/image" Target="../media/image69.png"/><Relationship Id="rId3" Type="http://schemas.openxmlformats.org/officeDocument/2006/relationships/slideLayout" Target="../slideLayouts/slideLayout1.xml"/><Relationship Id="rId4"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png"/><Relationship Id="rId3" Type="http://schemas.openxmlformats.org/officeDocument/2006/relationships/slideLayout" Target="../slideLayouts/slideLayout1.xml"/><Relationship Id="rId4"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png"/><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png"/><Relationship Id="rId3" Type="http://schemas.openxmlformats.org/officeDocument/2006/relationships/slideLayout" Target="../slideLayouts/slideLayout1.xml"/><Relationship Id="rId4"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jpe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6" Type="http://schemas.openxmlformats.org/officeDocument/2006/relationships/slideLayout" Target="../slideLayouts/slideLayout1.xml"/><Relationship Id="rId7"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1.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png"/><Relationship Id="rId3" Type="http://schemas.openxmlformats.org/officeDocument/2006/relationships/slideLayout" Target="../slideLayouts/slideLayout1.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0.jpeg"/><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slideLayout" Target="../slideLayouts/slideLayout1.xml"/><Relationship Id="rId6"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9" name="Picture 10" descr="helix03_hst"/>
          <p:cNvPicPr/>
          <p:nvPr/>
        </p:nvPicPr>
        <p:blipFill>
          <a:blip r:embed="rId1"/>
          <a:stretch/>
        </p:blipFill>
        <p:spPr>
          <a:xfrm>
            <a:off x="0" y="0"/>
            <a:ext cx="9144000" cy="6880320"/>
          </a:xfrm>
          <a:prstGeom prst="rect">
            <a:avLst/>
          </a:prstGeom>
          <a:ln w="0">
            <a:noFill/>
          </a:ln>
        </p:spPr>
      </p:pic>
      <p:sp>
        <p:nvSpPr>
          <p:cNvPr id="50" name="WordArt 12"/>
          <p:cNvSpPr txBox="1"/>
          <p:nvPr/>
        </p:nvSpPr>
        <p:spPr>
          <a:xfrm>
            <a:off x="2133720" y="2362320"/>
            <a:ext cx="4800600" cy="457200"/>
          </a:xfrm>
          <a:prstGeom prst="rect">
            <a:avLst/>
          </a:prstGeom>
        </p:spPr>
        <p:txBody>
          <a:bodyPr wrap="none" lIns="90000" rIns="90000" tIns="46800" bIns="46800" anchor="t" anchorCtr="1">
            <a:prstTxWarp prst="textPlain">
              <a:avLst>
                <a:gd name="adj" fmla="val 50000"/>
              </a:avLst>
            </a:prstTxWarp>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ln w="9360">
                  <a:solidFill>
                    <a:srgbClr val="000000"/>
                  </a:solidFill>
                  <a:miter/>
                </a:ln>
                <a:gradFill rotWithShape="0">
                  <a:gsLst>
                    <a:gs pos="0">
                      <a:srgbClr val="000000"/>
                    </a:gs>
                    <a:gs pos="100000">
                      <a:srgbClr val="000000"/>
                    </a:gs>
                  </a:gsLst>
                  <a:lin ang="5400000"/>
                </a:gradFill>
                <a:latin typeface="Verdana"/>
              </a:rPr>
              <a:t>INTRODUCTION TO SPIRITISM</a:t>
            </a:r>
            <a:endParaRPr b="1" lang="en-GB" sz="2400" spc="1" strike="noStrike">
              <a:ln w="9360">
                <a:solidFill>
                  <a:srgbClr val="000000"/>
                </a:solidFill>
                <a:miter/>
              </a:ln>
              <a:gradFill rotWithShape="0">
                <a:gsLst>
                  <a:gs pos="0">
                    <a:srgbClr val="000000"/>
                  </a:gs>
                  <a:gs pos="100000">
                    <a:srgbClr val="000000"/>
                  </a:gs>
                </a:gsLst>
                <a:lin ang="5400000"/>
              </a:gradFill>
              <a:latin typeface="Verdana"/>
              <a:ea typeface="Verdana"/>
            </a:endParaRPr>
          </a:p>
        </p:txBody>
      </p:sp>
      <p:grpSp>
        <p:nvGrpSpPr>
          <p:cNvPr id="51" name="Group 17"/>
          <p:cNvGrpSpPr/>
          <p:nvPr/>
        </p:nvGrpSpPr>
        <p:grpSpPr>
          <a:xfrm>
            <a:off x="0" y="5791320"/>
            <a:ext cx="2890080" cy="1058760"/>
            <a:chOff x="0" y="5791320"/>
            <a:chExt cx="2890080" cy="1058760"/>
          </a:xfrm>
        </p:grpSpPr>
        <p:pic>
          <p:nvPicPr>
            <p:cNvPr id="52" name="Picture 13" descr="New USSC Logo 003 Small Banner"/>
            <p:cNvPicPr/>
            <p:nvPr/>
          </p:nvPicPr>
          <p:blipFill>
            <a:blip r:embed="rId2"/>
            <a:stretch/>
          </p:blipFill>
          <p:spPr>
            <a:xfrm>
              <a:off x="0" y="5791320"/>
              <a:ext cx="2743200" cy="914400"/>
            </a:xfrm>
            <a:prstGeom prst="rect">
              <a:avLst/>
            </a:prstGeom>
            <a:ln w="0">
              <a:noFill/>
            </a:ln>
          </p:spPr>
        </p:pic>
        <p:sp>
          <p:nvSpPr>
            <p:cNvPr id="53" name="Rectangle 15"/>
            <p:cNvSpPr/>
            <p:nvPr/>
          </p:nvSpPr>
          <p:spPr>
            <a:xfrm>
              <a:off x="24120" y="6603840"/>
              <a:ext cx="2865960" cy="24624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000" spc="-1" strike="noStrike">
                  <a:solidFill>
                    <a:srgbClr val="73ade3"/>
                  </a:solidFill>
                  <a:latin typeface="Verdana"/>
                </a:rPr>
                <a:t>2010 © United States Spiritist Council</a:t>
              </a:r>
              <a:endParaRPr b="0" lang="en-GB" sz="1000" spc="-1" strike="noStrike">
                <a:solidFill>
                  <a:srgbClr val="000000"/>
                </a:solidFill>
                <a:latin typeface="Arial"/>
              </a:endParaRPr>
            </a:p>
          </p:txBody>
        </p:sp>
      </p:grpSp>
      <p:sp>
        <p:nvSpPr>
          <p:cNvPr id="54" name="WordArt 16"/>
          <p:cNvSpPr txBox="1"/>
          <p:nvPr/>
        </p:nvSpPr>
        <p:spPr>
          <a:xfrm>
            <a:off x="2590920" y="3048120"/>
            <a:ext cx="4038480" cy="1523880"/>
          </a:xfrm>
          <a:prstGeom prst="rect">
            <a:avLst/>
          </a:prstGeom>
        </p:spPr>
        <p:txBody>
          <a:bodyPr wrap="none" lIns="90000" rIns="90000" tIns="46800" bIns="46800" anchor="t" anchorCtr="1">
            <a:prstTxWarp prst="textPlain">
              <a:avLst>
                <a:gd name="adj" fmla="val 49713"/>
              </a:avLst>
            </a:prstTxWarp>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ln w="9360">
                  <a:solidFill>
                    <a:srgbClr val="000000"/>
                  </a:solidFill>
                  <a:miter/>
                </a:ln>
                <a:gradFill rotWithShape="0">
                  <a:gsLst>
                    <a:gs pos="0">
                      <a:srgbClr val="000000"/>
                    </a:gs>
                    <a:gs pos="100000">
                      <a:srgbClr val="000000"/>
                    </a:gs>
                  </a:gsLst>
                  <a:lin ang="5400000"/>
                </a:gradFill>
                <a:latin typeface="Verdana"/>
              </a:rPr>
              <a:t>                    </a:t>
            </a:r>
            <a:r>
              <a:rPr b="1" lang="en-GB" sz="2400" spc="1" strike="noStrike">
                <a:ln w="9360">
                  <a:solidFill>
                    <a:srgbClr val="000000"/>
                  </a:solidFill>
                  <a:miter/>
                </a:ln>
                <a:gradFill rotWithShape="0">
                  <a:gsLst>
                    <a:gs pos="0">
                      <a:srgbClr val="000000"/>
                    </a:gs>
                    <a:gs pos="100000">
                      <a:srgbClr val="000000"/>
                    </a:gs>
                  </a:gsLst>
                  <a:lin ang="5400000"/>
                </a:gradFill>
                <a:latin typeface="Verdana"/>
              </a:rPr>
              <a:t>LESSON 4</a:t>
            </a:r>
            <a:endParaRPr b="1" lang="en-GB" sz="2400" spc="1" strike="noStrike">
              <a:ln w="9360">
                <a:solidFill>
                  <a:srgbClr val="000000"/>
                </a:solidFill>
                <a:miter/>
              </a:ln>
              <a:gradFill rotWithShape="0">
                <a:gsLst>
                  <a:gs pos="0">
                    <a:srgbClr val="000000"/>
                  </a:gs>
                  <a:gs pos="100000">
                    <a:srgbClr val="000000"/>
                  </a:gs>
                </a:gsLst>
                <a:lin ang="5400000"/>
              </a:gradFill>
              <a:latin typeface="Verdana"/>
              <a:ea typeface="Verdana"/>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ln w="9360">
                  <a:solidFill>
                    <a:srgbClr val="000000"/>
                  </a:solidFill>
                  <a:miter/>
                </a:ln>
                <a:gradFill rotWithShape="0">
                  <a:gsLst>
                    <a:gs pos="0">
                      <a:srgbClr val="000000"/>
                    </a:gs>
                    <a:gs pos="100000">
                      <a:srgbClr val="000000"/>
                    </a:gs>
                  </a:gsLst>
                  <a:lin ang="5400000"/>
                </a:gradFill>
                <a:latin typeface="Verdana"/>
              </a:rPr>
              <a:t>Fundamentals of Spiritism</a:t>
            </a:r>
            <a:endParaRPr b="1" lang="en-GB" sz="2400" spc="1" strike="noStrike">
              <a:ln w="9360">
                <a:solidFill>
                  <a:srgbClr val="000000"/>
                </a:solidFill>
                <a:miter/>
              </a:ln>
              <a:gradFill rotWithShape="0">
                <a:gsLst>
                  <a:gs pos="0">
                    <a:srgbClr val="000000"/>
                  </a:gs>
                  <a:gs pos="100000">
                    <a:srgbClr val="000000"/>
                  </a:gs>
                </a:gsLst>
                <a:lin ang="5400000"/>
              </a:gradFill>
              <a:latin typeface="Verdana"/>
              <a:ea typeface="Verdana"/>
            </a:endParaRPr>
          </a:p>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ln w="9360">
                  <a:solidFill>
                    <a:srgbClr val="000000"/>
                  </a:solidFill>
                  <a:miter/>
                </a:ln>
                <a:gradFill rotWithShape="0">
                  <a:gsLst>
                    <a:gs pos="0">
                      <a:srgbClr val="000000"/>
                    </a:gs>
                    <a:gs pos="100000">
                      <a:srgbClr val="000000"/>
                    </a:gs>
                  </a:gsLst>
                  <a:lin ang="5400000"/>
                </a:gradFill>
                <a:latin typeface="Verdana"/>
              </a:rPr>
              <a:t>God - The First Cause </a:t>
            </a:r>
            <a:endParaRPr b="1" lang="en-GB" sz="2400" spc="1" strike="noStrike">
              <a:ln w="9360">
                <a:solidFill>
                  <a:srgbClr val="000000"/>
                </a:solidFill>
                <a:miter/>
              </a:ln>
              <a:gradFill rotWithShape="0">
                <a:gsLst>
                  <a:gs pos="0">
                    <a:srgbClr val="000000"/>
                  </a:gs>
                  <a:gs pos="100000">
                    <a:srgbClr val="000000"/>
                  </a:gs>
                </a:gsLst>
                <a:lin ang="5400000"/>
              </a:gradFill>
              <a:latin typeface="Verdana"/>
              <a:ea typeface="Verdana"/>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1" name="Rectangle 2"/>
          <p:cNvSpPr/>
          <p:nvPr/>
        </p:nvSpPr>
        <p:spPr>
          <a:xfrm>
            <a:off x="457200" y="304920"/>
            <a:ext cx="82296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400" spc="-1" strike="noStrike">
                <a:solidFill>
                  <a:srgbClr val="000000"/>
                </a:solidFill>
                <a:latin typeface="American Typewriter"/>
              </a:rPr>
              <a:t>Proof</a:t>
            </a:r>
            <a:r>
              <a:rPr b="1" lang="ja-JP" sz="4400" spc="-1" strike="noStrike">
                <a:solidFill>
                  <a:srgbClr val="000000"/>
                </a:solidFill>
                <a:latin typeface="American Typewriter"/>
              </a:rPr>
              <a:t>’</a:t>
            </a:r>
            <a:r>
              <a:rPr b="1" lang="en-US" sz="4400" spc="-1" strike="noStrike">
                <a:solidFill>
                  <a:srgbClr val="000000"/>
                </a:solidFill>
                <a:latin typeface="American Typewriter"/>
              </a:rPr>
              <a:t>s of God</a:t>
            </a:r>
            <a:r>
              <a:rPr b="1" lang="ja-JP" sz="4400" spc="-1" strike="noStrike">
                <a:solidFill>
                  <a:srgbClr val="000000"/>
                </a:solidFill>
                <a:latin typeface="American Typewriter"/>
              </a:rPr>
              <a:t>’</a:t>
            </a:r>
            <a:r>
              <a:rPr b="1" lang="en-US" sz="4400" spc="-1" strike="noStrike">
                <a:solidFill>
                  <a:srgbClr val="000000"/>
                </a:solidFill>
                <a:latin typeface="American Typewriter"/>
              </a:rPr>
              <a:t>s Existence:</a:t>
            </a:r>
            <a:endParaRPr b="0" lang="en-GB" sz="4400" spc="-1" strike="noStrike">
              <a:solidFill>
                <a:srgbClr val="000000"/>
              </a:solidFill>
              <a:latin typeface="Arial"/>
            </a:endParaRPr>
          </a:p>
        </p:txBody>
      </p:sp>
      <p:pic>
        <p:nvPicPr>
          <p:cNvPr id="92" name="Picture 14" descr="bodies-blood-vessles-heart-lungs"/>
          <p:cNvPicPr/>
          <p:nvPr/>
        </p:nvPicPr>
        <p:blipFill>
          <a:blip r:embed="rId2"/>
          <a:stretch/>
        </p:blipFill>
        <p:spPr>
          <a:xfrm>
            <a:off x="4952880" y="1752480"/>
            <a:ext cx="3662640" cy="3179880"/>
          </a:xfrm>
          <a:prstGeom prst="rect">
            <a:avLst/>
          </a:prstGeom>
          <a:ln w="0">
            <a:noFill/>
          </a:ln>
        </p:spPr>
      </p:pic>
      <p:sp>
        <p:nvSpPr>
          <p:cNvPr id="93" name="Text Box 15"/>
          <p:cNvSpPr/>
          <p:nvPr/>
        </p:nvSpPr>
        <p:spPr>
          <a:xfrm>
            <a:off x="6082920" y="4721400"/>
            <a:ext cx="2009520" cy="2764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ffffff"/>
                </a:solidFill>
                <a:latin typeface="American Typewriter"/>
              </a:rPr>
              <a:t>Blood Vessels, Heart</a:t>
            </a:r>
            <a:endParaRPr b="0" lang="en-GB" sz="1200" spc="-1" strike="noStrike">
              <a:solidFill>
                <a:srgbClr val="000000"/>
              </a:solidFill>
              <a:latin typeface="Arial"/>
            </a:endParaRPr>
          </a:p>
        </p:txBody>
      </p:sp>
      <p:pic>
        <p:nvPicPr>
          <p:cNvPr id="94" name="Picture 17" descr="BODIES_corpse-792397"/>
          <p:cNvPicPr/>
          <p:nvPr/>
        </p:nvPicPr>
        <p:blipFill>
          <a:blip r:embed="rId3"/>
          <a:stretch/>
        </p:blipFill>
        <p:spPr>
          <a:xfrm>
            <a:off x="457200" y="2666880"/>
            <a:ext cx="2362320" cy="4038840"/>
          </a:xfrm>
          <a:prstGeom prst="rect">
            <a:avLst/>
          </a:prstGeom>
          <a:ln w="0">
            <a:noFill/>
          </a:ln>
        </p:spPr>
      </p:pic>
      <p:sp>
        <p:nvSpPr>
          <p:cNvPr id="95" name="Rectangle 20"/>
          <p:cNvSpPr/>
          <p:nvPr/>
        </p:nvSpPr>
        <p:spPr>
          <a:xfrm>
            <a:off x="286200" y="1800360"/>
            <a:ext cx="4547160" cy="5205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Bodies - the exhibition</a:t>
            </a:r>
            <a:endParaRPr b="0" lang="en-GB" sz="2800" spc="-1" strike="noStrike">
              <a:solidFill>
                <a:srgbClr val="000000"/>
              </a:solidFill>
              <a:latin typeface="Arial"/>
            </a:endParaRPr>
          </a:p>
        </p:txBody>
      </p:sp>
      <p:pic>
        <p:nvPicPr>
          <p:cNvPr id="96" name="Picture 21" descr="bodies"/>
          <p:cNvPicPr/>
          <p:nvPr/>
        </p:nvPicPr>
        <p:blipFill>
          <a:blip r:embed="rId4"/>
          <a:stretch/>
        </p:blipFill>
        <p:spPr>
          <a:xfrm>
            <a:off x="2743200" y="2666880"/>
            <a:ext cx="2276640" cy="40388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97" name="Rectangle 2"/>
          <p:cNvSpPr/>
          <p:nvPr/>
        </p:nvSpPr>
        <p:spPr>
          <a:xfrm>
            <a:off x="457200" y="304920"/>
            <a:ext cx="82296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400" spc="-1" strike="noStrike">
                <a:solidFill>
                  <a:srgbClr val="000000"/>
                </a:solidFill>
                <a:latin typeface="American Typewriter"/>
              </a:rPr>
              <a:t>Proof</a:t>
            </a:r>
            <a:r>
              <a:rPr b="1" lang="ja-JP" sz="4400" spc="-1" strike="noStrike">
                <a:solidFill>
                  <a:srgbClr val="000000"/>
                </a:solidFill>
                <a:latin typeface="American Typewriter"/>
              </a:rPr>
              <a:t>’</a:t>
            </a:r>
            <a:r>
              <a:rPr b="1" lang="en-US" sz="4400" spc="-1" strike="noStrike">
                <a:solidFill>
                  <a:srgbClr val="000000"/>
                </a:solidFill>
                <a:latin typeface="American Typewriter"/>
              </a:rPr>
              <a:t>s of God</a:t>
            </a:r>
            <a:r>
              <a:rPr b="1" lang="ja-JP" sz="4400" spc="-1" strike="noStrike">
                <a:solidFill>
                  <a:srgbClr val="000000"/>
                </a:solidFill>
                <a:latin typeface="American Typewriter"/>
              </a:rPr>
              <a:t>’</a:t>
            </a:r>
            <a:r>
              <a:rPr b="1" lang="en-US" sz="4400" spc="-1" strike="noStrike">
                <a:solidFill>
                  <a:srgbClr val="000000"/>
                </a:solidFill>
                <a:latin typeface="American Typewriter"/>
              </a:rPr>
              <a:t>s Existence:</a:t>
            </a:r>
            <a:endParaRPr b="0" lang="en-GB" sz="4400" spc="-1" strike="noStrike">
              <a:solidFill>
                <a:srgbClr val="000000"/>
              </a:solidFill>
              <a:latin typeface="Arial"/>
            </a:endParaRPr>
          </a:p>
        </p:txBody>
      </p:sp>
      <p:sp>
        <p:nvSpPr>
          <p:cNvPr id="98" name="Rectangle 9"/>
          <p:cNvSpPr/>
          <p:nvPr/>
        </p:nvSpPr>
        <p:spPr>
          <a:xfrm>
            <a:off x="428760" y="2438280"/>
            <a:ext cx="8610480" cy="4166280"/>
          </a:xfrm>
          <a:prstGeom prst="rect">
            <a:avLst/>
          </a:prstGeom>
          <a:noFill/>
          <a:ln w="0">
            <a:noFill/>
          </a:ln>
        </p:spPr>
        <p:style>
          <a:lnRef idx="0"/>
          <a:fillRef idx="0"/>
          <a:effectRef idx="0"/>
          <a:fontRef idx="minor"/>
        </p:style>
        <p:txBody>
          <a:bodyPr lIns="90000" rIns="90000" tIns="46800" bIns="46800" anchor="t">
            <a:spAutoFit/>
          </a:bodyPr>
          <a:p>
            <a:pPr marL="231840" indent="-231840">
              <a:lnSpc>
                <a:spcPct val="90000"/>
              </a:lnSpc>
              <a:spcBef>
                <a:spcPts val="451"/>
              </a:spcBef>
              <a:buClr>
                <a:srgbClr val="000000"/>
              </a:buClr>
              <a:buFont typeface="Times"/>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marL="231840" indent="-231840">
              <a:lnSpc>
                <a:spcPct val="90000"/>
              </a:lnSpc>
              <a:spcBef>
                <a:spcPts val="601"/>
              </a:spcBef>
              <a:buClr>
                <a:srgbClr val="000000"/>
              </a:buClr>
              <a:buFont typeface="Times"/>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GB" sz="2400" spc="-1" strike="noStrike">
                <a:solidFill>
                  <a:srgbClr val="000000"/>
                </a:solidFill>
                <a:latin typeface="American Typewriter"/>
              </a:rPr>
              <a:t>The harmony that regulates the workings of the universe is only consistent with the existence of an </a:t>
            </a:r>
            <a:r>
              <a:rPr b="1" lang="en-GB" sz="2400" spc="-1" strike="noStrike">
                <a:solidFill>
                  <a:srgbClr val="5c1217"/>
                </a:solidFill>
                <a:latin typeface="American Typewriter"/>
              </a:rPr>
              <a:t>Intelligent</a:t>
            </a:r>
            <a:r>
              <a:rPr b="0" lang="en-GB" sz="2400" spc="-1" strike="noStrike">
                <a:solidFill>
                  <a:srgbClr val="000000"/>
                </a:solidFill>
                <a:latin typeface="American Typewriter"/>
              </a:rPr>
              <a:t> cause.</a:t>
            </a:r>
            <a:endParaRPr b="0" lang="en-GB" sz="2400" spc="-1" strike="noStrike">
              <a:solidFill>
                <a:srgbClr val="000000"/>
              </a:solidFill>
              <a:latin typeface="Arial"/>
            </a:endParaRPr>
          </a:p>
        </p:txBody>
      </p:sp>
      <p:pic>
        <p:nvPicPr>
          <p:cNvPr id="99" name="Picture 10" descr=""/>
          <p:cNvPicPr/>
          <p:nvPr/>
        </p:nvPicPr>
        <p:blipFill>
          <a:blip r:embed="rId2"/>
          <a:stretch/>
        </p:blipFill>
        <p:spPr>
          <a:xfrm>
            <a:off x="1371600" y="3200400"/>
            <a:ext cx="2727360" cy="2239920"/>
          </a:xfrm>
          <a:prstGeom prst="rect">
            <a:avLst/>
          </a:prstGeom>
          <a:ln w="0">
            <a:noFill/>
          </a:ln>
        </p:spPr>
      </p:pic>
      <p:pic>
        <p:nvPicPr>
          <p:cNvPr id="100" name="Picture 11" descr=""/>
          <p:cNvPicPr/>
          <p:nvPr/>
        </p:nvPicPr>
        <p:blipFill>
          <a:blip r:embed="rId3"/>
          <a:stretch/>
        </p:blipFill>
        <p:spPr>
          <a:xfrm>
            <a:off x="4950000" y="3273480"/>
            <a:ext cx="1712880" cy="1822320"/>
          </a:xfrm>
          <a:prstGeom prst="rect">
            <a:avLst/>
          </a:prstGeom>
          <a:ln w="0">
            <a:noFill/>
          </a:ln>
        </p:spPr>
      </p:pic>
      <p:grpSp>
        <p:nvGrpSpPr>
          <p:cNvPr id="101" name="Group 12"/>
          <p:cNvGrpSpPr/>
          <p:nvPr/>
        </p:nvGrpSpPr>
        <p:grpSpPr>
          <a:xfrm>
            <a:off x="428760" y="1828800"/>
            <a:ext cx="8610480" cy="1574640"/>
            <a:chOff x="428760" y="1828800"/>
            <a:chExt cx="8610480" cy="1574640"/>
          </a:xfrm>
        </p:grpSpPr>
        <p:sp>
          <p:nvSpPr>
            <p:cNvPr id="102" name="Rectangle 13"/>
            <p:cNvSpPr/>
            <p:nvPr/>
          </p:nvSpPr>
          <p:spPr>
            <a:xfrm>
              <a:off x="428760" y="1980360"/>
              <a:ext cx="8610480" cy="705960"/>
            </a:xfrm>
            <a:prstGeom prst="rect">
              <a:avLst/>
            </a:prstGeom>
            <a:noFill/>
            <a:ln w="0">
              <a:noFill/>
            </a:ln>
          </p:spPr>
          <p:style>
            <a:lnRef idx="0"/>
            <a:fillRef idx="0"/>
            <a:effectRef idx="0"/>
            <a:fontRef idx="minor"/>
          </p:style>
          <p:txBody>
            <a:bodyPr lIns="90000" rIns="90000" tIns="46800" bIns="46800" anchor="t">
              <a:spAutoFit/>
            </a:bodyPr>
            <a:p>
              <a:pPr marL="231840" indent="-231840">
                <a:lnSpc>
                  <a:spcPct val="90000"/>
                </a:lnSpc>
                <a:spcBef>
                  <a:spcPts val="499"/>
                </a:spcBef>
                <a:buClr>
                  <a:srgbClr val="000000"/>
                </a:buClr>
                <a:buFont typeface="Times"/>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rPr>
                <a:t>Proverb: </a:t>
              </a:r>
              <a:r>
                <a:rPr b="1" lang="ja-JP" sz="2000" spc="-1" strike="noStrike">
                  <a:solidFill>
                    <a:srgbClr val="000000"/>
                  </a:solidFill>
                  <a:latin typeface="American Typewriter"/>
                </a:rPr>
                <a:t>“</a:t>
              </a:r>
              <a:r>
                <a:rPr b="1" lang="en-US" sz="2000" spc="-1" strike="noStrike">
                  <a:solidFill>
                    <a:srgbClr val="000000"/>
                  </a:solidFill>
                  <a:latin typeface="American Typewriter"/>
                </a:rPr>
                <a:t>The workman is known by his work</a:t>
              </a:r>
              <a:r>
                <a:rPr b="1" lang="ja-JP" sz="2000" spc="-1" strike="noStrike">
                  <a:solidFill>
                    <a:srgbClr val="000000"/>
                  </a:solidFill>
                  <a:latin typeface="American Typewriter"/>
                </a:rPr>
                <a:t>”</a:t>
              </a:r>
              <a:endParaRPr b="0" lang="en-GB" sz="2000" spc="-1" strike="noStrike">
                <a:solidFill>
                  <a:srgbClr val="000000"/>
                </a:solidFill>
                <a:latin typeface="Arial"/>
              </a:endParaRPr>
            </a:p>
            <a:p>
              <a:pPr marL="231840" indent="-231840">
                <a:lnSpc>
                  <a:spcPct val="9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000000"/>
                </a:solidFill>
                <a:latin typeface="Arial"/>
              </a:endParaRPr>
            </a:p>
          </p:txBody>
        </p:sp>
        <p:pic>
          <p:nvPicPr>
            <p:cNvPr id="103" name="Picture 14" descr=""/>
            <p:cNvPicPr/>
            <p:nvPr/>
          </p:nvPicPr>
          <p:blipFill>
            <a:blip r:embed="rId4"/>
            <a:stretch/>
          </p:blipFill>
          <p:spPr>
            <a:xfrm>
              <a:off x="6955200" y="1828800"/>
              <a:ext cx="1091160" cy="1574640"/>
            </a:xfrm>
            <a:prstGeom prst="rect">
              <a:avLst/>
            </a:prstGeom>
            <a:ln w="0">
              <a:noFill/>
            </a:ln>
          </p:spPr>
        </p:pic>
      </p:grpSp>
    </p:spTree>
  </p:cSld>
  <mc:AlternateContent>
    <mc:Choice Requires="p14">
      <p:transition spd="slow" p14:dur="2000"/>
    </mc:Choice>
    <mc:Fallback>
      <p:transition spd="slow"/>
    </mc:Fallback>
  </mc:AlternateContent>
  <p:timing>
    <p:tnLst>
      <p:par>
        <p:cTn id="46" dur="indefinite" restart="never" nodeType="tmRoot">
          <p:childTnLst>
            <p:seq>
              <p:cTn id="47" dur="indefinite" nodeType="mainSeq">
                <p:childTnLst>
                  <p:par>
                    <p:cTn id="48" nodeType="clickEffect" fill="hold">
                      <p:stCondLst>
                        <p:cond delay="indefinite"/>
                      </p:stCondLst>
                      <p:childTnLst>
                        <p:par>
                          <p:cTn id="49" nodeType="withEffect" fill="hold">
                            <p:stCondLst>
                              <p:cond delay="0"/>
                            </p:stCondLst>
                            <p:childTnLst>
                              <p:par>
                                <p:cTn id="50" nodeType="clickEffect" fill="hold" presetClass="entr" presetID="1">
                                  <p:stCondLst>
                                    <p:cond delay="0"/>
                                  </p:stCondLst>
                                  <p:childTnLst>
                                    <p:set>
                                      <p:cBhvr>
                                        <p:cTn id="51" dur="1" fill="hold">
                                          <p:stCondLst>
                                            <p:cond delay="0"/>
                                          </p:stCondLst>
                                        </p:cTn>
                                        <p:tgtEl>
                                          <p:spTgt spid="101"/>
                                        </p:tgtEl>
                                        <p:attrNameLst>
                                          <p:attrName>style.visibility</p:attrName>
                                        </p:attrNameLst>
                                      </p:cBhvr>
                                      <p:to>
                                        <p:strVal val="visible"/>
                                      </p:to>
                                    </p:set>
                                  </p:childTnLst>
                                </p:cTn>
                              </p:par>
                            </p:childTnLst>
                          </p:cTn>
                        </p:par>
                      </p:childTnLst>
                    </p:cTn>
                  </p:par>
                  <p:par>
                    <p:cTn id="52" nodeType="clickEffect" fill="hold">
                      <p:stCondLst>
                        <p:cond delay="indefinite"/>
                      </p:stCondLst>
                      <p:childTnLst>
                        <p:par>
                          <p:cTn id="53" nodeType="withEffect" fill="hold">
                            <p:stCondLst>
                              <p:cond delay="0"/>
                            </p:stCondLst>
                            <p:childTnLst>
                              <p:par>
                                <p:cTn id="54" nodeType="clickEffect" fill="hold" presetClass="entr" presetID="1">
                                  <p:stCondLst>
                                    <p:cond delay="0"/>
                                  </p:stCondLst>
                                  <p:childTnLst>
                                    <p:set>
                                      <p:cBhvr>
                                        <p:cTn id="55" dur="1" fill="hold">
                                          <p:stCondLst>
                                            <p:cond delay="0"/>
                                          </p:stCondLst>
                                        </p:cTn>
                                        <p:tgtEl>
                                          <p:spTgt spid="99"/>
                                        </p:tgtEl>
                                        <p:attrNameLst>
                                          <p:attrName>style.visibility</p:attrName>
                                        </p:attrNameLst>
                                      </p:cBhvr>
                                      <p:to>
                                        <p:strVal val="visible"/>
                                      </p:to>
                                    </p:set>
                                  </p:childTnLst>
                                </p:cTn>
                              </p:par>
                            </p:childTnLst>
                          </p:cTn>
                        </p:par>
                      </p:childTnLst>
                    </p:cTn>
                  </p:par>
                  <p:par>
                    <p:cTn id="56" nodeType="clickEffect" fill="hold">
                      <p:stCondLst>
                        <p:cond delay="indefinite"/>
                      </p:stCondLst>
                      <p:childTnLst>
                        <p:par>
                          <p:cTn id="57" nodeType="withEffect" fill="hold">
                            <p:stCondLst>
                              <p:cond delay="0"/>
                            </p:stCondLst>
                            <p:childTnLst>
                              <p:par>
                                <p:cTn id="58" nodeType="clickEffect" fill="hold" presetClass="entr" presetID="1">
                                  <p:stCondLst>
                                    <p:cond delay="0"/>
                                  </p:stCondLst>
                                  <p:childTnLst>
                                    <p:set>
                                      <p:cBhvr>
                                        <p:cTn id="59" dur="1" fill="hold">
                                          <p:stCondLst>
                                            <p:cond delay="0"/>
                                          </p:stCondLst>
                                        </p:cTn>
                                        <p:tgtEl>
                                          <p:spTgt spid="100"/>
                                        </p:tgtEl>
                                        <p:attrNameLst>
                                          <p:attrName>style.visibility</p:attrName>
                                        </p:attrNameLst>
                                      </p:cBhvr>
                                      <p:to>
                                        <p:strVal val="visible"/>
                                      </p:to>
                                    </p:set>
                                  </p:childTnLst>
                                </p:cTn>
                              </p:par>
                            </p:childTnLst>
                          </p:cTn>
                        </p:par>
                      </p:childTnLst>
                    </p:cTn>
                  </p:par>
                  <p:par>
                    <p:cTn id="60" nodeType="clickEffect" fill="hold">
                      <p:stCondLst>
                        <p:cond delay="indefinite"/>
                      </p:stCondLst>
                      <p:childTnLst>
                        <p:par>
                          <p:cTn id="61" nodeType="withEffect" fill="hold">
                            <p:stCondLst>
                              <p:cond delay="0"/>
                            </p:stCondLst>
                            <p:childTnLst>
                              <p:par>
                                <p:cTn id="62" nodeType="clickEffect" fill="hold" presetClass="entr" presetID="1">
                                  <p:stCondLst>
                                    <p:cond delay="0"/>
                                  </p:stCondLst>
                                  <p:childTnLst>
                                    <p:set>
                                      <p:cBhvr>
                                        <p:cTn id="63"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4" name="Rectangle 2"/>
          <p:cNvSpPr/>
          <p:nvPr/>
        </p:nvSpPr>
        <p:spPr>
          <a:xfrm>
            <a:off x="0" y="1838160"/>
            <a:ext cx="8610480" cy="3124440"/>
          </a:xfrm>
          <a:prstGeom prst="rect">
            <a:avLst/>
          </a:prstGeom>
          <a:noFill/>
          <a:ln w="0">
            <a:noFill/>
          </a:ln>
        </p:spPr>
        <p:style>
          <a:lnRef idx="0"/>
          <a:fillRef idx="0"/>
          <a:effectRef idx="0"/>
          <a:fontRef idx="minor"/>
        </p:style>
        <p:txBody>
          <a:bodyPr lIns="90000" rIns="90000" tIns="46800" bIns="46800" anchor="t">
            <a:noAutofit/>
          </a:bodyPr>
          <a:p>
            <a:pPr lvl="1" marL="743040" indent="-28584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    </a:t>
            </a:r>
            <a:r>
              <a:rPr b="0" lang="ja-JP" sz="2000" spc="-1" strike="noStrike">
                <a:solidFill>
                  <a:srgbClr val="000000"/>
                </a:solidFill>
                <a:latin typeface="American Typewriter"/>
                <a:ea typeface="ＭＳ Ｐゴシック"/>
              </a:rPr>
              <a:t>“</a:t>
            </a:r>
            <a:r>
              <a:rPr b="0" i="1" lang="en-US" sz="2000" spc="-1" strike="noStrike">
                <a:solidFill>
                  <a:srgbClr val="000000"/>
                </a:solidFill>
                <a:latin typeface="American Typewriter"/>
                <a:ea typeface="ＭＳ Ｐゴシック"/>
              </a:rPr>
              <a:t>By His works</a:t>
            </a:r>
            <a:r>
              <a:rPr b="0" lang="ja-JP" sz="2000" spc="-1" strike="noStrike">
                <a:solidFill>
                  <a:srgbClr val="000000"/>
                </a:solidFill>
                <a:latin typeface="American Typewriter"/>
                <a:ea typeface="ＭＳ Ｐゴシック"/>
              </a:rPr>
              <a:t>”</a:t>
            </a:r>
            <a:r>
              <a:rPr b="0" lang="en-US" sz="2000" spc="-1" strike="noStrike">
                <a:solidFill>
                  <a:srgbClr val="000000"/>
                </a:solidFill>
                <a:latin typeface="American Typewriter"/>
                <a:ea typeface="ＭＳ Ｐゴシック"/>
              </a:rPr>
              <a:t>, he said.  And he explained: </a:t>
            </a:r>
            <a:br/>
            <a:endParaRPr b="0" lang="en-GB" sz="2000" spc="-1" strike="noStrike">
              <a:solidFill>
                <a:srgbClr val="000000"/>
              </a:solidFill>
              <a:latin typeface="Arial"/>
            </a:endParaRPr>
          </a:p>
          <a:p>
            <a:pPr lvl="1" marL="743040" indent="-28584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   </a:t>
            </a:r>
            <a:r>
              <a:rPr b="0" lang="ja-JP" sz="2000" spc="-1" strike="noStrike">
                <a:solidFill>
                  <a:srgbClr val="000000"/>
                </a:solidFill>
                <a:latin typeface="American Typewriter"/>
                <a:ea typeface="ＭＳ Ｐゴシック"/>
              </a:rPr>
              <a:t>“</a:t>
            </a:r>
            <a:r>
              <a:rPr b="0" lang="en-US" sz="2000" spc="-1" strike="noStrike">
                <a:solidFill>
                  <a:srgbClr val="000000"/>
                </a:solidFill>
                <a:latin typeface="American Typewriter"/>
                <a:ea typeface="ＭＳ Ｐゴシック"/>
              </a:rPr>
              <a:t>Don't you recognize the origin of a jewel by the jeweler's trade mark? Don't you recognize the writer of a letter, from the handwriting on the envelope? Can</a:t>
            </a:r>
            <a:r>
              <a:rPr b="0" lang="ja-JP" sz="2000" spc="-1" strike="noStrike">
                <a:solidFill>
                  <a:srgbClr val="000000"/>
                </a:solidFill>
                <a:latin typeface="American Typewriter"/>
                <a:ea typeface="ＭＳ Ｐゴシック"/>
              </a:rPr>
              <a:t>’</a:t>
            </a:r>
            <a:r>
              <a:rPr b="0" lang="en-US" sz="2000" spc="-1" strike="noStrike">
                <a:solidFill>
                  <a:srgbClr val="000000"/>
                </a:solidFill>
                <a:latin typeface="American Typewriter"/>
                <a:ea typeface="ＭＳ Ｐゴシック"/>
              </a:rPr>
              <a:t>t you affirm that a camel and not a dog passed by the highway, simply by looking at the trace left behind by the animal? Thus, also, I know that God exists by His works.</a:t>
            </a:r>
            <a:r>
              <a:rPr b="0" lang="ja-JP" sz="2000" spc="-1" strike="noStrike">
                <a:solidFill>
                  <a:srgbClr val="000000"/>
                </a:solidFill>
                <a:latin typeface="American Typewriter"/>
                <a:ea typeface="ＭＳ Ｐゴシック"/>
              </a:rPr>
              <a:t>”</a:t>
            </a:r>
            <a:r>
              <a:rPr b="0" lang="en-US" sz="2000" spc="-1" strike="noStrike">
                <a:solidFill>
                  <a:srgbClr val="000000"/>
                </a:solidFill>
                <a:latin typeface="American Typewriter"/>
                <a:ea typeface="ＭＳ Ｐゴシック"/>
              </a:rPr>
              <a:t> </a:t>
            </a:r>
            <a:endParaRPr b="0" lang="en-GB" sz="2000" spc="-1" strike="noStrike">
              <a:solidFill>
                <a:srgbClr val="000000"/>
              </a:solidFill>
              <a:latin typeface="Arial"/>
            </a:endParaRPr>
          </a:p>
        </p:txBody>
      </p:sp>
      <p:sp>
        <p:nvSpPr>
          <p:cNvPr id="105" name="Rectangle 3"/>
          <p:cNvSpPr/>
          <p:nvPr/>
        </p:nvSpPr>
        <p:spPr>
          <a:xfrm>
            <a:off x="100080" y="523800"/>
            <a:ext cx="7391160" cy="990720"/>
          </a:xfrm>
          <a:prstGeom prst="rect">
            <a:avLst/>
          </a:prstGeom>
          <a:noFill/>
          <a:ln w="0">
            <a:noFill/>
          </a:ln>
        </p:spPr>
        <p:style>
          <a:lnRef idx="0"/>
          <a:fillRef idx="0"/>
          <a:effectRef idx="0"/>
          <a:fontRef idx="minor"/>
        </p:style>
        <p:txBody>
          <a:bodyPr lIns="90000" rIns="90000" tIns="46800" bIns="46800" anchor="t">
            <a:noAutofit/>
          </a:bodyPr>
          <a:p>
            <a:pPr>
              <a:lnSpc>
                <a:spcPct val="9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000000"/>
                </a:solidFill>
                <a:latin typeface="American Typewriter"/>
              </a:rPr>
              <a:t>Someone asked a poor and ignorant Bedouin, who prayed incessantly to God, how could he believe in Him?</a:t>
            </a:r>
            <a:endParaRPr b="0" lang="en-GB" sz="2000" spc="-1" strike="noStrike">
              <a:solidFill>
                <a:srgbClr val="000000"/>
              </a:solidFill>
              <a:latin typeface="Arial"/>
            </a:endParaRPr>
          </a:p>
        </p:txBody>
      </p:sp>
      <p:sp>
        <p:nvSpPr>
          <p:cNvPr id="106" name="Rectangle 5"/>
          <p:cNvSpPr/>
          <p:nvPr/>
        </p:nvSpPr>
        <p:spPr>
          <a:xfrm>
            <a:off x="0" y="4443480"/>
            <a:ext cx="8610480" cy="2286000"/>
          </a:xfrm>
          <a:prstGeom prst="rect">
            <a:avLst/>
          </a:prstGeom>
          <a:noFill/>
          <a:ln w="0">
            <a:noFill/>
          </a:ln>
        </p:spPr>
        <p:style>
          <a:lnRef idx="0"/>
          <a:fillRef idx="0"/>
          <a:effectRef idx="0"/>
          <a:fontRef idx="minor"/>
        </p:style>
        <p:txBody>
          <a:bodyPr lIns="90000" rIns="90000" tIns="46800" bIns="46800" anchor="t">
            <a:noAutofit/>
          </a:bodyPr>
          <a:p>
            <a:pPr lvl="1" marL="743040" indent="-285840" algn="just">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   </a:t>
            </a:r>
            <a:r>
              <a:rPr b="0" lang="ja-JP" sz="2000" spc="-1" strike="noStrike">
                <a:solidFill>
                  <a:srgbClr val="000000"/>
                </a:solidFill>
                <a:latin typeface="American Typewriter"/>
                <a:ea typeface="ＭＳ Ｐゴシック"/>
              </a:rPr>
              <a:t>“</a:t>
            </a:r>
            <a:r>
              <a:rPr b="0" i="1" lang="en-US" sz="2000" spc="-1" strike="noStrike">
                <a:solidFill>
                  <a:srgbClr val="000000"/>
                </a:solidFill>
                <a:latin typeface="American Typewriter"/>
                <a:ea typeface="ＭＳ Ｐゴシック"/>
              </a:rPr>
              <a:t>How? Explain it better.</a:t>
            </a:r>
            <a:r>
              <a:rPr b="0" i="1" lang="ja-JP" sz="2000" spc="-1" strike="noStrike">
                <a:solidFill>
                  <a:srgbClr val="000000"/>
                </a:solidFill>
                <a:latin typeface="American Typewriter"/>
                <a:ea typeface="ＭＳ Ｐゴシック"/>
              </a:rPr>
              <a:t>”</a:t>
            </a:r>
            <a:r>
              <a:rPr b="0" lang="en-US" sz="2000" spc="-1" strike="noStrike">
                <a:solidFill>
                  <a:srgbClr val="000000"/>
                </a:solidFill>
                <a:latin typeface="American Typewriter"/>
                <a:ea typeface="ＭＳ Ｐゴシック"/>
              </a:rPr>
              <a:t> </a:t>
            </a:r>
            <a:endParaRPr b="0" lang="en-GB" sz="2000" spc="-1" strike="noStrike">
              <a:solidFill>
                <a:srgbClr val="000000"/>
              </a:solidFill>
              <a:latin typeface="Arial"/>
            </a:endParaRPr>
          </a:p>
          <a:p>
            <a:pPr lvl="1" marL="743040" indent="-285840" algn="just">
              <a:lnSpc>
                <a:spcPct val="100000"/>
              </a:lnSpc>
              <a:spcBef>
                <a:spcPts val="2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000000"/>
              </a:solidFill>
              <a:latin typeface="Arial"/>
            </a:endParaRPr>
          </a:p>
          <a:p>
            <a:pPr lvl="1" marL="743040" indent="-285840">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   </a:t>
            </a:r>
            <a:r>
              <a:rPr b="0" lang="en-US" sz="2000" spc="-1" strike="noStrike">
                <a:solidFill>
                  <a:srgbClr val="000000"/>
                </a:solidFill>
                <a:latin typeface="American Typewriter"/>
                <a:ea typeface="ＭＳ Ｐゴシック"/>
              </a:rPr>
              <a:t>It is very easy. The stars, in the sky, are not the work of human beings. Human beings could not have placed them there. Therefore, they can only be the work of God and therefore, God exists.</a:t>
            </a:r>
            <a:r>
              <a:rPr b="0" lang="ja-JP" sz="2000" spc="-1" strike="noStrike">
                <a:solidFill>
                  <a:srgbClr val="000000"/>
                </a:solidFill>
                <a:latin typeface="American Typewriter"/>
                <a:ea typeface="ＭＳ Ｐゴシック"/>
              </a:rPr>
              <a:t>”</a:t>
            </a:r>
            <a:endParaRPr b="0" lang="en-GB" sz="2000" spc="-1" strike="noStrike">
              <a:solidFill>
                <a:srgbClr val="000000"/>
              </a:solidFill>
              <a:latin typeface="Arial"/>
            </a:endParaRPr>
          </a:p>
          <a:p>
            <a:pPr marL="343080" indent="-343080" algn="ctr">
              <a:lnSpc>
                <a:spcPct val="9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000000"/>
              </a:solidFill>
              <a:latin typeface="Arial"/>
            </a:endParaRPr>
          </a:p>
        </p:txBody>
      </p:sp>
      <p:pic>
        <p:nvPicPr>
          <p:cNvPr id="107" name="Picture 6" descr="1"/>
          <p:cNvPicPr/>
          <p:nvPr/>
        </p:nvPicPr>
        <p:blipFill>
          <a:blip r:embed="rId2"/>
          <a:stretch/>
        </p:blipFill>
        <p:spPr>
          <a:xfrm>
            <a:off x="7480440" y="0"/>
            <a:ext cx="1663560" cy="1755720"/>
          </a:xfrm>
          <a:prstGeom prst="rect">
            <a:avLst/>
          </a:prstGeom>
          <a:ln w="0">
            <a:noFill/>
          </a:ln>
        </p:spPr>
      </p:pic>
    </p:spTree>
  </p:cSld>
  <mc:AlternateContent>
    <mc:Choice Requires="p14">
      <p:transition spd="slow" p14:dur="2000"/>
    </mc:Choice>
    <mc:Fallback>
      <p:transition spd="slow"/>
    </mc:Fallback>
  </mc:AlternateContent>
  <p:timing>
    <p:tnLst>
      <p:par>
        <p:cTn id="64" dur="indefinite" restart="never" nodeType="tmRoot">
          <p:childTnLst>
            <p:seq>
              <p:cTn id="65" dur="indefinite" nodeType="mainSeq">
                <p:childTnLst>
                  <p:par>
                    <p:cTn id="66" nodeType="clickEffect" fill="hold">
                      <p:stCondLst>
                        <p:cond delay="indefinite"/>
                      </p:stCondLst>
                      <p:childTnLst>
                        <p:par>
                          <p:cTn id="67" nodeType="withEffect" fill="hold">
                            <p:stCondLst>
                              <p:cond delay="0"/>
                            </p:stCondLst>
                            <p:childTnLst>
                              <p:par>
                                <p:cTn id="68" nodeType="clickEffect" fill="hold" presetClass="entr" presetID="1">
                                  <p:stCondLst>
                                    <p:cond delay="0"/>
                                  </p:stCondLst>
                                  <p:childTnLst>
                                    <p:set>
                                      <p:cBhvr>
                                        <p:cTn id="69" dur="1" fill="hold">
                                          <p:stCondLst>
                                            <p:cond delay="0"/>
                                          </p:stCondLst>
                                        </p:cTn>
                                        <p:tgtEl>
                                          <p:spTgt spid="104"/>
                                        </p:tgtEl>
                                        <p:attrNameLst>
                                          <p:attrName>style.visibility</p:attrName>
                                        </p:attrNameLst>
                                      </p:cBhvr>
                                      <p:to>
                                        <p:strVal val="visible"/>
                                      </p:to>
                                    </p:set>
                                  </p:childTnLst>
                                </p:cTn>
                              </p:par>
                            </p:childTnLst>
                          </p:cTn>
                        </p:par>
                      </p:childTnLst>
                    </p:cTn>
                  </p:par>
                  <p:par>
                    <p:cTn id="70" nodeType="clickEffect" fill="hold">
                      <p:stCondLst>
                        <p:cond delay="indefinite"/>
                      </p:stCondLst>
                      <p:childTnLst>
                        <p:par>
                          <p:cTn id="71" nodeType="withEffect" fill="hold">
                            <p:stCondLst>
                              <p:cond delay="0"/>
                            </p:stCondLst>
                            <p:childTnLst>
                              <p:par>
                                <p:cTn id="72" nodeType="clickEffect" fill="hold" presetClass="entr" presetID="1">
                                  <p:stCondLst>
                                    <p:cond delay="0"/>
                                  </p:stCondLst>
                                  <p:childTnLst>
                                    <p:set>
                                      <p:cBhvr>
                                        <p:cTn id="73"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08" name="Rectangle 16"/>
          <p:cNvSpPr/>
          <p:nvPr/>
        </p:nvSpPr>
        <p:spPr>
          <a:xfrm>
            <a:off x="457200" y="1828800"/>
            <a:ext cx="8077320" cy="1557000"/>
          </a:xfrm>
          <a:prstGeom prst="rect">
            <a:avLst/>
          </a:prstGeom>
          <a:noFill/>
          <a:ln w="0">
            <a:noFill/>
          </a:ln>
        </p:spPr>
        <p:style>
          <a:lnRef idx="0"/>
          <a:fillRef idx="0"/>
          <a:effectRef idx="0"/>
          <a:fontRef idx="minor"/>
        </p:style>
        <p:txBody>
          <a:bodyPr lIns="90000" rIns="90000" tIns="46800" bIns="46800" anchor="t">
            <a:spAutoFit/>
          </a:bodyPr>
          <a:p>
            <a:pPr algn="just">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solidFill>
                  <a:srgbClr val="000000"/>
                </a:solidFill>
                <a:latin typeface="American Typewriter"/>
              </a:rPr>
              <a:t>The way Kardec approached his studies showed a constant parallelism between Spiritism and Science, in the domain of Astrophysics and Cosmology. </a:t>
            </a:r>
            <a:endParaRPr b="0" lang="en-GB" sz="2400" spc="-1" strike="noStrike">
              <a:solidFill>
                <a:srgbClr val="000000"/>
              </a:solidFill>
              <a:latin typeface="Arial"/>
            </a:endParaRPr>
          </a:p>
        </p:txBody>
      </p:sp>
      <p:sp>
        <p:nvSpPr>
          <p:cNvPr id="109" name="Rectangle 18"/>
          <p:cNvSpPr/>
          <p:nvPr/>
        </p:nvSpPr>
        <p:spPr>
          <a:xfrm>
            <a:off x="0" y="380880"/>
            <a:ext cx="883908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200" spc="-1" strike="noStrike">
                <a:solidFill>
                  <a:srgbClr val="000000"/>
                </a:solidFill>
                <a:latin typeface="American Typewriter"/>
              </a:rPr>
              <a:t>Using Science to prove God</a:t>
            </a:r>
            <a:r>
              <a:rPr b="1" lang="ja-JP" sz="3200" spc="-1" strike="noStrike">
                <a:solidFill>
                  <a:srgbClr val="000000"/>
                </a:solidFill>
                <a:latin typeface="American Typewriter"/>
              </a:rPr>
              <a:t>’</a:t>
            </a:r>
            <a:r>
              <a:rPr b="1" lang="en-US" sz="3200" spc="-1" strike="noStrike">
                <a:solidFill>
                  <a:srgbClr val="000000"/>
                </a:solidFill>
                <a:latin typeface="American Typewriter"/>
              </a:rPr>
              <a:t>s existence?</a:t>
            </a:r>
            <a:endParaRPr b="0" lang="en-GB" sz="3200" spc="-1" strike="noStrike">
              <a:solidFill>
                <a:srgbClr val="000000"/>
              </a:solidFill>
              <a:latin typeface="Arial"/>
            </a:endParaRPr>
          </a:p>
        </p:txBody>
      </p:sp>
      <p:sp>
        <p:nvSpPr>
          <p:cNvPr id="110" name="Rectangle 19"/>
          <p:cNvSpPr/>
          <p:nvPr/>
        </p:nvSpPr>
        <p:spPr>
          <a:xfrm>
            <a:off x="380880" y="4038480"/>
            <a:ext cx="3756240" cy="222696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800" spc="-1" strike="noStrike">
                <a:solidFill>
                  <a:srgbClr val="000000"/>
                </a:solidFill>
                <a:latin typeface="American Typewriter"/>
              </a:rPr>
              <a:t>They are unique sciences, where there can only be observations and no experiments. </a:t>
            </a:r>
            <a:endParaRPr b="0" lang="en-GB" sz="2800" spc="-1" strike="noStrike">
              <a:solidFill>
                <a:srgbClr val="000000"/>
              </a:solidFill>
              <a:latin typeface="Arial"/>
            </a:endParaRPr>
          </a:p>
        </p:txBody>
      </p:sp>
      <p:pic>
        <p:nvPicPr>
          <p:cNvPr id="111" name="Picture 20" descr="1"/>
          <p:cNvPicPr/>
          <p:nvPr/>
        </p:nvPicPr>
        <p:blipFill>
          <a:blip r:embed="rId2"/>
          <a:stretch/>
        </p:blipFill>
        <p:spPr>
          <a:xfrm>
            <a:off x="4029120" y="3230640"/>
            <a:ext cx="4633920" cy="3475080"/>
          </a:xfrm>
          <a:prstGeom prst="rect">
            <a:avLst/>
          </a:prstGeom>
          <a:ln w="0">
            <a:noFill/>
          </a:ln>
        </p:spPr>
      </p:pic>
    </p:spTree>
  </p:cSld>
  <mc:AlternateContent>
    <mc:Choice Requires="p14">
      <p:transition spd="slow" p14:dur="2000"/>
    </mc:Choice>
    <mc:Fallback>
      <p:transition spd="slow"/>
    </mc:Fallback>
  </mc:AlternateContent>
  <p:timing>
    <p:tnLst>
      <p:par>
        <p:cTn id="74" dur="indefinite" restart="never" nodeType="tmRoot">
          <p:childTnLst>
            <p:seq>
              <p:cTn id="75" dur="indefinite" nodeType="mainSeq">
                <p:childTnLst>
                  <p:par>
                    <p:cTn id="76" nodeType="clickEffect" fill="hold">
                      <p:stCondLst>
                        <p:cond delay="indefinite"/>
                      </p:stCondLst>
                      <p:childTnLst>
                        <p:par>
                          <p:cTn id="77" nodeType="withEffect" fill="hold">
                            <p:stCondLst>
                              <p:cond delay="0"/>
                            </p:stCondLst>
                            <p:childTnLst>
                              <p:par>
                                <p:cTn id="78" nodeType="clickEffect" fill="hold" presetClass="entr" presetID="1">
                                  <p:stCondLst>
                                    <p:cond delay="0"/>
                                  </p:stCondLst>
                                  <p:childTnLst>
                                    <p:set>
                                      <p:cBhvr>
                                        <p:cTn id="79"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12" name="Rectangle 9"/>
          <p:cNvSpPr/>
          <p:nvPr/>
        </p:nvSpPr>
        <p:spPr>
          <a:xfrm>
            <a:off x="457200" y="1752480"/>
            <a:ext cx="4114800" cy="2653560"/>
          </a:xfrm>
          <a:prstGeom prst="rect">
            <a:avLst/>
          </a:prstGeom>
          <a:noFill/>
          <a:ln w="0">
            <a:noFill/>
          </a:ln>
        </p:spPr>
        <p:style>
          <a:lnRef idx="0"/>
          <a:fillRef idx="0"/>
          <a:effectRef idx="0"/>
          <a:fontRef idx="minor"/>
        </p:style>
        <p:txBody>
          <a:bodyPr lIns="90000" rIns="90000" tIns="46800" bIns="46800" anchor="t">
            <a:spAutoFit/>
          </a:bodyPr>
          <a:p>
            <a:pPr algn="just">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800" spc="-1" strike="noStrike">
                <a:solidFill>
                  <a:srgbClr val="000000"/>
                </a:solidFill>
                <a:latin typeface="Times New Roman"/>
              </a:rPr>
              <a:t>It is not possible to obtain a sample of the fabric of the universe, or to pull off a piece from the Sun, to place it on a slide and to put it under a microscope</a:t>
            </a:r>
            <a:endParaRPr b="0" lang="en-GB" sz="2800" spc="-1" strike="noStrike">
              <a:solidFill>
                <a:srgbClr val="000000"/>
              </a:solidFill>
              <a:latin typeface="Arial"/>
            </a:endParaRPr>
          </a:p>
        </p:txBody>
      </p:sp>
      <p:sp>
        <p:nvSpPr>
          <p:cNvPr id="113" name="Rectangle 10"/>
          <p:cNvSpPr/>
          <p:nvPr/>
        </p:nvSpPr>
        <p:spPr>
          <a:xfrm>
            <a:off x="0" y="380880"/>
            <a:ext cx="9144000" cy="1008720"/>
          </a:xfrm>
          <a:prstGeom prst="rect">
            <a:avLst/>
          </a:prstGeom>
          <a:noFill/>
          <a:ln w="0">
            <a:noFill/>
          </a:ln>
        </p:spPr>
        <p:style>
          <a:lnRef idx="0"/>
          <a:fillRef idx="0"/>
          <a:effectRef idx="0"/>
          <a:fontRef idx="minor"/>
        </p:style>
        <p:txBody>
          <a:bodyPr lIns="90000" rIns="90000" tIns="46800" bIns="46800" anchor="t">
            <a:spAutoFit/>
          </a:bodyPr>
          <a:p>
            <a:pPr algn="just">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000" spc="-1" strike="noStrike">
                <a:solidFill>
                  <a:srgbClr val="000000"/>
                </a:solidFill>
                <a:latin typeface="Times New Roman"/>
              </a:rPr>
              <a:t>It is not necessary to observe black holes, stars in the confines of the dark universe or dark matter to know that they exist. In a similar way, it is not necessary to visualize Spirits and sense their influence to know that they exist.</a:t>
            </a:r>
            <a:r>
              <a:rPr b="0" lang="en-GB" sz="2000" spc="-1" strike="noStrike">
                <a:solidFill>
                  <a:srgbClr val="000000"/>
                </a:solidFill>
                <a:latin typeface="Times New Roman"/>
              </a:rPr>
              <a:t> </a:t>
            </a:r>
            <a:endParaRPr b="0" lang="en-GB" sz="2000" spc="-1" strike="noStrike">
              <a:solidFill>
                <a:srgbClr val="000000"/>
              </a:solidFill>
              <a:latin typeface="Arial"/>
            </a:endParaRPr>
          </a:p>
        </p:txBody>
      </p:sp>
      <p:pic>
        <p:nvPicPr>
          <p:cNvPr id="114" name="Picture 11" descr=""/>
          <p:cNvPicPr/>
          <p:nvPr/>
        </p:nvPicPr>
        <p:blipFill>
          <a:blip r:embed="rId2"/>
          <a:stretch/>
        </p:blipFill>
        <p:spPr>
          <a:xfrm>
            <a:off x="4645080" y="1676520"/>
            <a:ext cx="4120920" cy="3303360"/>
          </a:xfrm>
          <a:prstGeom prst="rect">
            <a:avLst/>
          </a:prstGeom>
          <a:ln w="0">
            <a:noFill/>
          </a:ln>
        </p:spPr>
      </p:pic>
      <p:sp>
        <p:nvSpPr>
          <p:cNvPr id="115" name="Rectangle 12"/>
          <p:cNvSpPr/>
          <p:nvPr/>
        </p:nvSpPr>
        <p:spPr>
          <a:xfrm>
            <a:off x="457200" y="5334120"/>
            <a:ext cx="8229600" cy="1373760"/>
          </a:xfrm>
          <a:prstGeom prst="rect">
            <a:avLst/>
          </a:prstGeom>
          <a:noFill/>
          <a:ln w="0">
            <a:noFill/>
          </a:ln>
        </p:spPr>
        <p:style>
          <a:lnRef idx="0"/>
          <a:fillRef idx="0"/>
          <a:effectRef idx="0"/>
          <a:fontRef idx="minor"/>
        </p:style>
        <p:txBody>
          <a:bodyPr lIns="90000" rIns="90000" tIns="46800" bIns="46800" anchor="t">
            <a:spAutoFit/>
          </a:bodyPr>
          <a:p>
            <a:pPr algn="just">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800" spc="-1" strike="noStrike">
                <a:solidFill>
                  <a:srgbClr val="000000"/>
                </a:solidFill>
                <a:latin typeface="Times New Roman"/>
              </a:rPr>
              <a:t>- The same way that Professor Allan Kardec created a method for a better understanding of the spiritual reality that involves us all.</a:t>
            </a:r>
            <a:r>
              <a:rPr b="0" lang="en-GB" sz="2800" spc="-1" strike="noStrike">
                <a:solidFill>
                  <a:srgbClr val="000000"/>
                </a:solidFill>
                <a:latin typeface="Times New Roman"/>
              </a:rPr>
              <a:t> </a:t>
            </a:r>
            <a:endParaRPr b="0" lang="en-GB"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80" dur="indefinite" restart="never" nodeType="tmRoot">
          <p:childTnLst>
            <p:seq>
              <p:cTn id="81" dur="indefinite" nodeType="mainSeq">
                <p:childTnLst>
                  <p:par>
                    <p:cTn id="82" nodeType="clickEffect" fill="hold">
                      <p:stCondLst>
                        <p:cond delay="indefinite"/>
                      </p:stCondLst>
                      <p:childTnLst>
                        <p:par>
                          <p:cTn id="83" nodeType="withEffect" fill="hold">
                            <p:stCondLst>
                              <p:cond delay="0"/>
                            </p:stCondLst>
                            <p:childTnLst>
                              <p:par>
                                <p:cTn id="84" nodeType="clickEffect" fill="hold" presetClass="entr" presetID="1">
                                  <p:stCondLst>
                                    <p:cond delay="0"/>
                                  </p:stCondLst>
                                  <p:childTnLst>
                                    <p:set>
                                      <p:cBhvr>
                                        <p:cTn id="85" dur="1" fill="hold">
                                          <p:stCondLst>
                                            <p:cond delay="0"/>
                                          </p:stCondLst>
                                        </p:cTn>
                                        <p:tgtEl>
                                          <p:spTgt spid="113"/>
                                        </p:tgtEl>
                                        <p:attrNameLst>
                                          <p:attrName>style.visibility</p:attrName>
                                        </p:attrNameLst>
                                      </p:cBhvr>
                                      <p:to>
                                        <p:strVal val="visible"/>
                                      </p:to>
                                    </p:set>
                                  </p:childTnLst>
                                </p:cTn>
                              </p:par>
                            </p:childTnLst>
                          </p:cTn>
                        </p:par>
                      </p:childTnLst>
                    </p:cTn>
                  </p:par>
                  <p:par>
                    <p:cTn id="86" nodeType="clickEffect" fill="hold">
                      <p:stCondLst>
                        <p:cond delay="indefinite"/>
                      </p:stCondLst>
                      <p:childTnLst>
                        <p:par>
                          <p:cTn id="87" nodeType="withEffect" fill="hold">
                            <p:stCondLst>
                              <p:cond delay="0"/>
                            </p:stCondLst>
                            <p:childTnLst>
                              <p:par>
                                <p:cTn id="88" nodeType="clickEffect" fill="hold" presetClass="entr" presetID="1">
                                  <p:stCondLst>
                                    <p:cond delay="0"/>
                                  </p:stCondLst>
                                  <p:childTnLst>
                                    <p:set>
                                      <p:cBhvr>
                                        <p:cTn id="89" dur="1" fill="hold">
                                          <p:stCondLst>
                                            <p:cond delay="0"/>
                                          </p:stCondLst>
                                        </p:cTn>
                                        <p:tgtEl>
                                          <p:spTgt spid="112"/>
                                        </p:tgtEl>
                                        <p:attrNameLst>
                                          <p:attrName>style.visibility</p:attrName>
                                        </p:attrNameLst>
                                      </p:cBhvr>
                                      <p:to>
                                        <p:strVal val="visible"/>
                                      </p:to>
                                    </p:set>
                                  </p:childTnLst>
                                </p:cTn>
                              </p:par>
                            </p:childTnLst>
                          </p:cTn>
                        </p:par>
                      </p:childTnLst>
                    </p:cTn>
                  </p:par>
                  <p:par>
                    <p:cTn id="90" nodeType="clickEffect" fill="hold">
                      <p:stCondLst>
                        <p:cond delay="indefinite"/>
                      </p:stCondLst>
                      <p:childTnLst>
                        <p:par>
                          <p:cTn id="91" nodeType="withEffect" fill="hold">
                            <p:stCondLst>
                              <p:cond delay="0"/>
                            </p:stCondLst>
                            <p:childTnLst>
                              <p:par>
                                <p:cTn id="92" nodeType="clickEffect" fill="hold" presetClass="entr" presetID="1">
                                  <p:stCondLst>
                                    <p:cond delay="0"/>
                                  </p:stCondLst>
                                  <p:childTnLst>
                                    <p:set>
                                      <p:cBhvr>
                                        <p:cTn id="93" dur="1" fill="hold">
                                          <p:stCondLst>
                                            <p:cond delay="0"/>
                                          </p:stCondLst>
                                        </p:cTn>
                                        <p:tgtEl>
                                          <p:spTgt spid="115"/>
                                        </p:tgtEl>
                                        <p:attrNameLst>
                                          <p:attrName>style.visibility</p:attrName>
                                        </p:attrNameLst>
                                      </p:cBhvr>
                                      <p:to>
                                        <p:strVal val="visible"/>
                                      </p:to>
                                    </p:set>
                                  </p:childTnLst>
                                </p:cTn>
                              </p:par>
                            </p:childTnLst>
                          </p:cTn>
                        </p:par>
                      </p:childTnLst>
                    </p:cTn>
                  </p:par>
                  <p:par>
                    <p:cTn id="94" nodeType="clickEffect" fill="hold">
                      <p:stCondLst>
                        <p:cond delay="indefinite"/>
                      </p:stCondLst>
                      <p:childTnLst>
                        <p:par>
                          <p:cTn id="95" nodeType="withEffect" fill="hold">
                            <p:stCondLst>
                              <p:cond delay="0"/>
                            </p:stCondLst>
                            <p:childTnLst>
                              <p:par>
                                <p:cTn id="96" nodeType="clickEffect" fill="hold" presetClass="entr" presetID="1">
                                  <p:stCondLst>
                                    <p:cond delay="0"/>
                                  </p:stCondLst>
                                  <p:childTnLst>
                                    <p:set>
                                      <p:cBhvr>
                                        <p:cTn id="97"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grpSp>
        <p:nvGrpSpPr>
          <p:cNvPr id="116" name="Group 12"/>
          <p:cNvGrpSpPr/>
          <p:nvPr/>
        </p:nvGrpSpPr>
        <p:grpSpPr>
          <a:xfrm>
            <a:off x="762120" y="1752480"/>
            <a:ext cx="8001000" cy="2619360"/>
            <a:chOff x="762120" y="1752480"/>
            <a:chExt cx="8001000" cy="2619360"/>
          </a:xfrm>
        </p:grpSpPr>
        <p:grpSp>
          <p:nvGrpSpPr>
            <p:cNvPr id="117" name="Group 3"/>
            <p:cNvGrpSpPr/>
            <p:nvPr/>
          </p:nvGrpSpPr>
          <p:grpSpPr>
            <a:xfrm>
              <a:off x="6553080" y="1752480"/>
              <a:ext cx="2210040" cy="2619360"/>
              <a:chOff x="6553080" y="1752480"/>
              <a:chExt cx="2210040" cy="2619360"/>
            </a:xfrm>
          </p:grpSpPr>
          <p:pic>
            <p:nvPicPr>
              <p:cNvPr id="118" name="Picture 4" descr=""/>
              <p:cNvPicPr/>
              <p:nvPr/>
            </p:nvPicPr>
            <p:blipFill>
              <a:blip r:embed="rId2"/>
              <a:stretch/>
            </p:blipFill>
            <p:spPr>
              <a:xfrm>
                <a:off x="6629400" y="1752480"/>
                <a:ext cx="2071800" cy="2619360"/>
              </a:xfrm>
              <a:prstGeom prst="rect">
                <a:avLst/>
              </a:prstGeom>
              <a:ln w="0">
                <a:noFill/>
              </a:ln>
            </p:spPr>
          </p:pic>
          <p:sp>
            <p:nvSpPr>
              <p:cNvPr id="119" name="Rectangle 5"/>
              <p:cNvSpPr/>
              <p:nvPr/>
            </p:nvSpPr>
            <p:spPr>
              <a:xfrm>
                <a:off x="6553080" y="3644280"/>
                <a:ext cx="2210040" cy="61128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ffffff"/>
                    </a:solidFill>
                    <a:latin typeface="American Typewriter"/>
                  </a:rPr>
                  <a:t>Jean de La Bruyere </a:t>
                </a:r>
                <a:endParaRPr b="0" lang="en-GB" sz="1200" spc="-1" strike="noStrike">
                  <a:solidFill>
                    <a:srgbClr val="000000"/>
                  </a:solidFill>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000" spc="-1" strike="noStrike">
                    <a:solidFill>
                      <a:srgbClr val="ffffff"/>
                    </a:solidFill>
                    <a:latin typeface="American Typewriter"/>
                  </a:rPr>
                  <a:t>1645 -1696</a:t>
                </a:r>
                <a:r>
                  <a:rPr b="0" lang="en-US" sz="1000" spc="-1" strike="noStrike">
                    <a:solidFill>
                      <a:srgbClr val="ffffff"/>
                    </a:solidFill>
                    <a:latin typeface="American Typewriter"/>
                  </a:rPr>
                  <a:t>),</a:t>
                </a:r>
                <a:r>
                  <a:rPr b="0" lang="en-US" sz="1200" spc="-1" strike="noStrike">
                    <a:solidFill>
                      <a:srgbClr val="ffffff"/>
                    </a:solidFill>
                    <a:latin typeface="American Typewriter"/>
                  </a:rPr>
                  <a:t> </a:t>
                </a:r>
                <a:r>
                  <a:rPr b="0" lang="en-US" sz="1000" spc="-1" strike="noStrike">
                    <a:solidFill>
                      <a:srgbClr val="ffffff"/>
                    </a:solidFill>
                    <a:latin typeface="American Typewriter"/>
                  </a:rPr>
                  <a:t>was a  French essayist and moralist.</a:t>
                </a:r>
                <a:endParaRPr b="0" lang="en-GB" sz="1000" spc="-1" strike="noStrike">
                  <a:solidFill>
                    <a:srgbClr val="000000"/>
                  </a:solidFill>
                  <a:latin typeface="Arial"/>
                </a:endParaRPr>
              </a:p>
            </p:txBody>
          </p:sp>
        </p:grpSp>
        <p:sp>
          <p:nvSpPr>
            <p:cNvPr id="120" name="Text Box 6"/>
            <p:cNvSpPr/>
            <p:nvPr/>
          </p:nvSpPr>
          <p:spPr>
            <a:xfrm>
              <a:off x="762120" y="1952640"/>
              <a:ext cx="5425920" cy="155700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400" spc="-1" strike="noStrike">
                  <a:solidFill>
                    <a:srgbClr val="000000"/>
                  </a:solidFill>
                  <a:latin typeface="American Typewriter"/>
                </a:rPr>
                <a:t>“</a:t>
              </a:r>
              <a:r>
                <a:rPr b="1" lang="en-US" sz="2400" spc="-1" strike="noStrike">
                  <a:solidFill>
                    <a:srgbClr val="000000"/>
                  </a:solidFill>
                  <a:latin typeface="American Typewriter"/>
                </a:rPr>
                <a:t>The impossibility as far as I myself can see to disprove the existence of God, proves to me that God does exist.</a:t>
              </a:r>
              <a:r>
                <a:rPr b="1" lang="ja-JP" sz="2400" spc="-1" strike="noStrike">
                  <a:solidFill>
                    <a:srgbClr val="000000"/>
                  </a:solidFill>
                  <a:latin typeface="American Typewriter"/>
                </a:rPr>
                <a:t>”</a:t>
              </a:r>
              <a:endParaRPr b="0" lang="en-GB" sz="2400" spc="-1" strike="noStrike">
                <a:solidFill>
                  <a:srgbClr val="000000"/>
                </a:solidFill>
                <a:latin typeface="Arial"/>
              </a:endParaRPr>
            </a:p>
          </p:txBody>
        </p:sp>
      </p:grpSp>
      <p:grpSp>
        <p:nvGrpSpPr>
          <p:cNvPr id="121" name="Group 7"/>
          <p:cNvGrpSpPr/>
          <p:nvPr/>
        </p:nvGrpSpPr>
        <p:grpSpPr>
          <a:xfrm>
            <a:off x="318240" y="4114800"/>
            <a:ext cx="8292240" cy="2590920"/>
            <a:chOff x="318240" y="4114800"/>
            <a:chExt cx="8292240" cy="2590920"/>
          </a:xfrm>
        </p:grpSpPr>
        <p:sp>
          <p:nvSpPr>
            <p:cNvPr id="122" name="Text Box 8"/>
            <p:cNvSpPr/>
            <p:nvPr/>
          </p:nvSpPr>
          <p:spPr>
            <a:xfrm>
              <a:off x="2362320" y="4451400"/>
              <a:ext cx="6248160" cy="21963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7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400" spc="-1" strike="noStrike">
                  <a:solidFill>
                    <a:srgbClr val="000000"/>
                  </a:solidFill>
                  <a:latin typeface="American Typewriter"/>
                </a:rPr>
                <a:t>“</a:t>
              </a:r>
              <a:r>
                <a:rPr b="1" lang="en-US" sz="2400" spc="-1" strike="noStrike">
                  <a:solidFill>
                    <a:srgbClr val="000000"/>
                  </a:solidFill>
                  <a:latin typeface="American Typewriter"/>
                </a:rPr>
                <a:t>God had to exist, otherwise, how could we exist?</a:t>
              </a:r>
              <a:r>
                <a:rPr b="1" lang="ja-JP" sz="2400" spc="-1" strike="noStrike">
                  <a:solidFill>
                    <a:srgbClr val="000000"/>
                  </a:solidFill>
                  <a:latin typeface="American Typewriter"/>
                </a:rPr>
                <a:t>”</a:t>
              </a:r>
              <a:endParaRPr b="0" lang="en-GB" sz="2400" spc="-1" strike="noStrike">
                <a:solidFill>
                  <a:srgbClr val="000000"/>
                </a:solidFill>
                <a:latin typeface="Arial"/>
              </a:endParaRPr>
            </a:p>
            <a:p>
              <a:pPr>
                <a:lnSpc>
                  <a:spcPct val="7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200" spc="-1" strike="noStrike">
                  <a:solidFill>
                    <a:srgbClr val="000000"/>
                  </a:solidFill>
                  <a:latin typeface="American Typewriter"/>
                </a:rPr>
                <a:t> </a:t>
              </a:r>
              <a:endParaRPr b="0" lang="en-GB" sz="1200" spc="-1" strike="noStrike">
                <a:solidFill>
                  <a:srgbClr val="000000"/>
                </a:solidFill>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400" spc="-1" strike="noStrike">
                  <a:solidFill>
                    <a:srgbClr val="000000"/>
                  </a:solidFill>
                  <a:latin typeface="American Typewriter"/>
                </a:rPr>
                <a:t>“</a:t>
              </a:r>
              <a:r>
                <a:rPr b="1" lang="en-US" sz="2400" spc="-1" strike="noStrike">
                  <a:solidFill>
                    <a:srgbClr val="000000"/>
                  </a:solidFill>
                  <a:latin typeface="American Typewriter"/>
                </a:rPr>
                <a:t>God manifests himself to us in the first degree through the life of the universe, and in the second degree through the thought of man.</a:t>
              </a:r>
              <a:r>
                <a:rPr b="1" lang="ja-JP" sz="2400" spc="-1" strike="noStrike">
                  <a:solidFill>
                    <a:srgbClr val="000000"/>
                  </a:solidFill>
                  <a:latin typeface="American Typewriter"/>
                </a:rPr>
                <a:t>”</a:t>
              </a:r>
              <a:r>
                <a:rPr b="1" lang="en-US" sz="2000" spc="-1" strike="noStrike">
                  <a:solidFill>
                    <a:srgbClr val="000000"/>
                  </a:solidFill>
                  <a:latin typeface="American Typewriter"/>
                </a:rPr>
                <a:t> </a:t>
              </a:r>
              <a:endParaRPr b="0" lang="en-GB" sz="2000" spc="-1" strike="noStrike">
                <a:solidFill>
                  <a:srgbClr val="000000"/>
                </a:solidFill>
                <a:latin typeface="Arial"/>
              </a:endParaRPr>
            </a:p>
          </p:txBody>
        </p:sp>
        <p:grpSp>
          <p:nvGrpSpPr>
            <p:cNvPr id="123" name="Group 9"/>
            <p:cNvGrpSpPr/>
            <p:nvPr/>
          </p:nvGrpSpPr>
          <p:grpSpPr>
            <a:xfrm>
              <a:off x="318240" y="4114800"/>
              <a:ext cx="2044080" cy="2590920"/>
              <a:chOff x="318240" y="4114800"/>
              <a:chExt cx="2044080" cy="2590920"/>
            </a:xfrm>
          </p:grpSpPr>
          <p:pic>
            <p:nvPicPr>
              <p:cNvPr id="124" name="Picture 10" descr=""/>
              <p:cNvPicPr/>
              <p:nvPr/>
            </p:nvPicPr>
            <p:blipFill>
              <a:blip r:embed="rId3"/>
              <a:stretch/>
            </p:blipFill>
            <p:spPr>
              <a:xfrm>
                <a:off x="457200" y="4114800"/>
                <a:ext cx="1905120" cy="2590920"/>
              </a:xfrm>
              <a:prstGeom prst="rect">
                <a:avLst/>
              </a:prstGeom>
              <a:ln w="0">
                <a:noFill/>
              </a:ln>
            </p:spPr>
          </p:pic>
          <p:sp>
            <p:nvSpPr>
              <p:cNvPr id="125" name="Rectangle 11"/>
              <p:cNvSpPr/>
              <p:nvPr/>
            </p:nvSpPr>
            <p:spPr>
              <a:xfrm>
                <a:off x="318240" y="6081120"/>
                <a:ext cx="1521720" cy="51984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ffffff"/>
                    </a:solidFill>
                    <a:latin typeface="American Typewriter"/>
                  </a:rPr>
                  <a:t>Victor Hugo</a:t>
                </a:r>
                <a:endParaRPr b="0" lang="en-GB" sz="1600" spc="-1" strike="noStrike">
                  <a:solidFill>
                    <a:srgbClr val="000000"/>
                  </a:solidFill>
                  <a:latin typeface="Arial"/>
                </a:endParaRPr>
              </a:p>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ffffff"/>
                    </a:solidFill>
                    <a:latin typeface="American Typewriter"/>
                  </a:rPr>
                  <a:t>1802-1885</a:t>
                </a:r>
                <a:endParaRPr b="0" lang="en-GB" sz="1200" spc="-1" strike="noStrike">
                  <a:solidFill>
                    <a:srgbClr val="000000"/>
                  </a:solidFill>
                  <a:latin typeface="Arial"/>
                </a:endParaRPr>
              </a:p>
            </p:txBody>
          </p:sp>
        </p:grpSp>
      </p:grpSp>
    </p:spTree>
  </p:cSld>
  <mc:AlternateContent>
    <mc:Choice Requires="p14">
      <p:transition spd="slow" p14:dur="2000"/>
    </mc:Choice>
    <mc:Fallback>
      <p:transition spd="slow"/>
    </mc:Fallback>
  </mc:AlternateContent>
  <p:timing>
    <p:tnLst>
      <p:par>
        <p:cTn id="98" dur="indefinite" restart="never" nodeType="tmRoot">
          <p:childTnLst>
            <p:seq>
              <p:cTn id="99" dur="indefinite" nodeType="mainSeq">
                <p:childTnLst>
                  <p:par>
                    <p:cTn id="100" nodeType="clickEffect" fill="hold">
                      <p:stCondLst>
                        <p:cond delay="indefinite"/>
                      </p:stCondLst>
                      <p:childTnLst>
                        <p:par>
                          <p:cTn id="101" nodeType="withEffect" fill="hold">
                            <p:stCondLst>
                              <p:cond delay="0"/>
                            </p:stCondLst>
                            <p:childTnLst>
                              <p:par>
                                <p:cTn id="102" nodeType="clickEffect" fill="hold" presetClass="entr" presetID="1">
                                  <p:stCondLst>
                                    <p:cond delay="0"/>
                                  </p:stCondLst>
                                  <p:childTnLst>
                                    <p:set>
                                      <p:cBhvr>
                                        <p:cTn id="103"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26" name="Rectangle 2"/>
          <p:cNvSpPr/>
          <p:nvPr/>
        </p:nvSpPr>
        <p:spPr>
          <a:xfrm>
            <a:off x="609480" y="380880"/>
            <a:ext cx="82296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000000"/>
                </a:solidFill>
                <a:latin typeface="American Typewriter"/>
              </a:rPr>
              <a:t>Where to find God?</a:t>
            </a:r>
            <a:endParaRPr b="0" lang="en-GB" sz="5400" spc="-1" strike="noStrike">
              <a:solidFill>
                <a:srgbClr val="000000"/>
              </a:solidFill>
              <a:latin typeface="Arial"/>
            </a:endParaRPr>
          </a:p>
        </p:txBody>
      </p:sp>
      <p:sp>
        <p:nvSpPr>
          <p:cNvPr id="127" name="Rectangle 3"/>
          <p:cNvSpPr/>
          <p:nvPr/>
        </p:nvSpPr>
        <p:spPr>
          <a:xfrm>
            <a:off x="1357200" y="4059360"/>
            <a:ext cx="7029720" cy="59508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000000"/>
                </a:solidFill>
                <a:latin typeface="American Typewriter"/>
              </a:rPr>
              <a:t>NATURE                                   CONSCIENCE</a:t>
            </a:r>
            <a:endParaRPr b="0" lang="en-GB" sz="2000" spc="-1" strike="noStrike">
              <a:solidFill>
                <a:srgbClr val="000000"/>
              </a:solidFill>
              <a:latin typeface="Arial"/>
            </a:endParaRPr>
          </a:p>
        </p:txBody>
      </p:sp>
      <p:sp>
        <p:nvSpPr>
          <p:cNvPr id="128" name="Text Box 4"/>
          <p:cNvSpPr/>
          <p:nvPr/>
        </p:nvSpPr>
        <p:spPr>
          <a:xfrm>
            <a:off x="1752480" y="6095880"/>
            <a:ext cx="5867640" cy="3682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spcBef>
                <a:spcPts val="112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ja-JP" sz="1800" spc="-1" strike="noStrike">
                <a:solidFill>
                  <a:srgbClr val="000000"/>
                </a:solidFill>
                <a:latin typeface="American Typewriter"/>
              </a:rPr>
              <a:t>‘</a:t>
            </a:r>
            <a:r>
              <a:rPr b="1" i="1" lang="en-US" sz="1800" spc="-1" strike="noStrike">
                <a:solidFill>
                  <a:srgbClr val="000000"/>
                </a:solidFill>
                <a:latin typeface="American Typewriter"/>
              </a:rPr>
              <a:t>Here and Hereafter</a:t>
            </a:r>
            <a:r>
              <a:rPr b="1" i="1" lang="ja-JP" sz="1800" spc="-1" strike="noStrike">
                <a:solidFill>
                  <a:srgbClr val="000000"/>
                </a:solidFill>
                <a:latin typeface="American Typewriter"/>
              </a:rPr>
              <a:t>’</a:t>
            </a:r>
            <a:r>
              <a:rPr b="1" i="1" lang="en-US" sz="1800" spc="-1" strike="noStrike">
                <a:solidFill>
                  <a:srgbClr val="000000"/>
                </a:solidFill>
                <a:latin typeface="American Typewriter"/>
              </a:rPr>
              <a:t> by Leon Denis</a:t>
            </a:r>
            <a:endParaRPr b="0" lang="en-GB" sz="1800" spc="-1" strike="noStrike">
              <a:solidFill>
                <a:srgbClr val="000000"/>
              </a:solidFill>
              <a:latin typeface="Arial"/>
            </a:endParaRPr>
          </a:p>
        </p:txBody>
      </p:sp>
      <p:sp>
        <p:nvSpPr>
          <p:cNvPr id="129" name="AutoShape 5"/>
          <p:cNvSpPr/>
          <p:nvPr/>
        </p:nvSpPr>
        <p:spPr>
          <a:xfrm rot="2779800">
            <a:off x="5519160" y="3200400"/>
            <a:ext cx="914400" cy="762120"/>
          </a:xfrm>
          <a:custGeom>
            <a:avLst/>
            <a:gdLst/>
            <a:ahLst/>
            <a:rect l="l" t="t" r="r" b="b"/>
            <a:pathLst>
              <a:path w="21600" h="21600">
                <a:moveTo>
                  <a:pt x="16200" y="0"/>
                </a:moveTo>
                <a:lnTo>
                  <a:pt x="16200" y="5400"/>
                </a:lnTo>
                <a:lnTo>
                  <a:pt x="3375" y="5400"/>
                </a:lnTo>
                <a:lnTo>
                  <a:pt x="3375" y="16200"/>
                </a:lnTo>
                <a:lnTo>
                  <a:pt x="16200" y="16200"/>
                </a:lnTo>
                <a:lnTo>
                  <a:pt x="16200" y="21600"/>
                </a:lnTo>
                <a:lnTo>
                  <a:pt x="21600" y="10800"/>
                </a:lnTo>
                <a:lnTo>
                  <a:pt x="16200" y="0"/>
                </a:lnTo>
                <a:close/>
                <a:moveTo>
                  <a:pt x="1350" y="5400"/>
                </a:moveTo>
                <a:lnTo>
                  <a:pt x="1350" y="16200"/>
                </a:lnTo>
                <a:lnTo>
                  <a:pt x="2700" y="16200"/>
                </a:lnTo>
                <a:lnTo>
                  <a:pt x="2700" y="5400"/>
                </a:lnTo>
                <a:lnTo>
                  <a:pt x="1350" y="5400"/>
                </a:lnTo>
                <a:close/>
                <a:moveTo>
                  <a:pt x="0" y="5400"/>
                </a:moveTo>
                <a:lnTo>
                  <a:pt x="0" y="16200"/>
                </a:lnTo>
                <a:lnTo>
                  <a:pt x="675" y="16200"/>
                </a:lnTo>
                <a:lnTo>
                  <a:pt x="675" y="5400"/>
                </a:lnTo>
                <a:lnTo>
                  <a:pt x="0" y="5400"/>
                </a:lnTo>
                <a:close/>
              </a:path>
            </a:pathLst>
          </a:custGeom>
          <a:solidFill>
            <a:srgbClr val="ff9900"/>
          </a:solidFill>
          <a:ln w="9360">
            <a:solidFill>
              <a:srgbClr val="000000"/>
            </a:solidFill>
            <a:miter/>
          </a:ln>
        </p:spPr>
        <p:style>
          <a:lnRef idx="0"/>
          <a:fillRef idx="0"/>
          <a:effectRef idx="0"/>
          <a:fontRef idx="minor"/>
        </p:style>
      </p:sp>
      <p:sp>
        <p:nvSpPr>
          <p:cNvPr id="130" name="AutoShape 6"/>
          <p:cNvSpPr/>
          <p:nvPr/>
        </p:nvSpPr>
        <p:spPr>
          <a:xfrm rot="7885200">
            <a:off x="2781360" y="3210120"/>
            <a:ext cx="914400" cy="761760"/>
          </a:xfrm>
          <a:custGeom>
            <a:avLst/>
            <a:gdLst/>
            <a:ahLst/>
            <a:rect l="l" t="t" r="r" b="b"/>
            <a:pathLst>
              <a:path w="21600" h="21600">
                <a:moveTo>
                  <a:pt x="16200" y="0"/>
                </a:moveTo>
                <a:lnTo>
                  <a:pt x="16200" y="5400"/>
                </a:lnTo>
                <a:lnTo>
                  <a:pt x="3375" y="5400"/>
                </a:lnTo>
                <a:lnTo>
                  <a:pt x="3375" y="16200"/>
                </a:lnTo>
                <a:lnTo>
                  <a:pt x="16200" y="16200"/>
                </a:lnTo>
                <a:lnTo>
                  <a:pt x="16200" y="21600"/>
                </a:lnTo>
                <a:lnTo>
                  <a:pt x="21600" y="10800"/>
                </a:lnTo>
                <a:lnTo>
                  <a:pt x="16200" y="0"/>
                </a:lnTo>
                <a:close/>
                <a:moveTo>
                  <a:pt x="1350" y="5400"/>
                </a:moveTo>
                <a:lnTo>
                  <a:pt x="1350" y="16200"/>
                </a:lnTo>
                <a:lnTo>
                  <a:pt x="2700" y="16200"/>
                </a:lnTo>
                <a:lnTo>
                  <a:pt x="2700" y="5400"/>
                </a:lnTo>
                <a:lnTo>
                  <a:pt x="1350" y="5400"/>
                </a:lnTo>
                <a:close/>
                <a:moveTo>
                  <a:pt x="0" y="5400"/>
                </a:moveTo>
                <a:lnTo>
                  <a:pt x="0" y="16200"/>
                </a:lnTo>
                <a:lnTo>
                  <a:pt x="675" y="16200"/>
                </a:lnTo>
                <a:lnTo>
                  <a:pt x="675" y="5400"/>
                </a:lnTo>
                <a:lnTo>
                  <a:pt x="0" y="5400"/>
                </a:lnTo>
                <a:close/>
              </a:path>
            </a:pathLst>
          </a:custGeom>
          <a:solidFill>
            <a:srgbClr val="ff9900"/>
          </a:solidFill>
          <a:ln w="9360">
            <a:solidFill>
              <a:srgbClr val="000000"/>
            </a:solidFill>
            <a:miter/>
          </a:ln>
        </p:spPr>
        <p:style>
          <a:lnRef idx="0"/>
          <a:fillRef idx="0"/>
          <a:effectRef idx="0"/>
          <a:fontRef idx="minor"/>
        </p:style>
      </p:sp>
      <p:sp>
        <p:nvSpPr>
          <p:cNvPr id="131" name="Rectangle 7"/>
          <p:cNvSpPr/>
          <p:nvPr/>
        </p:nvSpPr>
        <p:spPr>
          <a:xfrm>
            <a:off x="3657600" y="4648320"/>
            <a:ext cx="4952880" cy="825480"/>
          </a:xfrm>
          <a:prstGeom prst="rect">
            <a:avLst/>
          </a:prstGeom>
          <a:noFill/>
          <a:ln w="0">
            <a:noFill/>
          </a:ln>
        </p:spPr>
        <p:style>
          <a:lnRef idx="0"/>
          <a:fillRef idx="0"/>
          <a:effectRef idx="0"/>
          <a:fontRef idx="minor"/>
        </p:style>
        <p:txBody>
          <a:bodyPr lIns="90000" rIns="90000" tIns="46800" bIns="46800" anchor="t">
            <a:sp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900" spc="-1" strike="noStrike">
                <a:solidFill>
                  <a:srgbClr val="000000"/>
                </a:solidFill>
                <a:latin typeface="American Typewriter"/>
              </a:rPr>
              <a:t>Conscience is God present in man.</a:t>
            </a:r>
            <a:r>
              <a:rPr b="1" lang="en-US" sz="2400" spc="-1" strike="noStrike">
                <a:solidFill>
                  <a:srgbClr val="000000"/>
                </a:solidFill>
                <a:latin typeface="American Typewriter"/>
              </a:rPr>
              <a:t>            </a:t>
            </a:r>
            <a:r>
              <a:rPr b="1" lang="en-US" sz="1300" spc="-1" strike="noStrike">
                <a:solidFill>
                  <a:srgbClr val="000000"/>
                </a:solidFill>
                <a:latin typeface="American Typewriter"/>
              </a:rPr>
              <a:t>Victor Hugo</a:t>
            </a:r>
            <a:r>
              <a:rPr b="1" lang="en-US" sz="1700" spc="-1" strike="noStrike">
                <a:solidFill>
                  <a:srgbClr val="000000"/>
                </a:solidFill>
                <a:latin typeface="American Typewriter"/>
              </a:rPr>
              <a:t> </a:t>
            </a:r>
            <a:endParaRPr b="0" lang="en-GB" sz="17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04" dur="indefinite" restart="never" nodeType="tmRoot">
          <p:childTnLst>
            <p:seq>
              <p:cTn id="105" dur="indefinite" nodeType="mainSeq">
                <p:childTnLst>
                  <p:par>
                    <p:cTn id="106" nodeType="clickEffect" fill="hold">
                      <p:stCondLst>
                        <p:cond delay="indefinite"/>
                      </p:stCondLst>
                      <p:childTnLst>
                        <p:par>
                          <p:cTn id="107" nodeType="withEffect" fill="hold">
                            <p:stCondLst>
                              <p:cond delay="0"/>
                            </p:stCondLst>
                            <p:childTnLst>
                              <p:par>
                                <p:cTn id="108" nodeType="clickEffect" fill="hold" presetClass="entr" presetID="1">
                                  <p:stCondLst>
                                    <p:cond delay="0"/>
                                  </p:stCondLst>
                                  <p:childTnLst>
                                    <p:set>
                                      <p:cBhvr>
                                        <p:cTn id="109" dur="1" fill="hold">
                                          <p:stCondLst>
                                            <p:cond delay="0"/>
                                          </p:stCondLst>
                                        </p:cTn>
                                        <p:tgtEl>
                                          <p:spTgt spid="130"/>
                                        </p:tgtEl>
                                        <p:attrNameLst>
                                          <p:attrName>style.visibility</p:attrName>
                                        </p:attrNameLst>
                                      </p:cBhvr>
                                      <p:to>
                                        <p:strVal val="visible"/>
                                      </p:to>
                                    </p:set>
                                  </p:childTnLst>
                                </p:cTn>
                              </p:par>
                            </p:childTnLst>
                          </p:cTn>
                        </p:par>
                      </p:childTnLst>
                    </p:cTn>
                  </p:par>
                  <p:par>
                    <p:cTn id="110" nodeType="clickEffect" fill="hold">
                      <p:stCondLst>
                        <p:cond delay="indefinite"/>
                      </p:stCondLst>
                      <p:childTnLst>
                        <p:par>
                          <p:cTn id="111" nodeType="withEffect" fill="hold">
                            <p:stCondLst>
                              <p:cond delay="0"/>
                            </p:stCondLst>
                            <p:childTnLst>
                              <p:par>
                                <p:cTn id="112" nodeType="clickEffect" fill="hold" presetClass="entr" presetID="1">
                                  <p:stCondLst>
                                    <p:cond delay="0"/>
                                  </p:stCondLst>
                                  <p:childTnLst>
                                    <p:set>
                                      <p:cBhvr>
                                        <p:cTn id="113" dur="1" fill="hold">
                                          <p:stCondLst>
                                            <p:cond delay="0"/>
                                          </p:stCondLst>
                                        </p:cTn>
                                        <p:tgtEl>
                                          <p:spTgt spid="129"/>
                                        </p:tgtEl>
                                        <p:attrNameLst>
                                          <p:attrName>style.visibility</p:attrName>
                                        </p:attrNameLst>
                                      </p:cBhvr>
                                      <p:to>
                                        <p:strVal val="visible"/>
                                      </p:to>
                                    </p:set>
                                  </p:childTnLst>
                                </p:cTn>
                              </p:par>
                            </p:childTnLst>
                          </p:cTn>
                        </p:par>
                      </p:childTnLst>
                    </p:cTn>
                  </p:par>
                  <p:par>
                    <p:cTn id="114" nodeType="clickEffect" fill="hold">
                      <p:stCondLst>
                        <p:cond delay="indefinite"/>
                      </p:stCondLst>
                      <p:childTnLst>
                        <p:par>
                          <p:cTn id="115" nodeType="withEffect" fill="hold">
                            <p:stCondLst>
                              <p:cond delay="0"/>
                            </p:stCondLst>
                            <p:childTnLst>
                              <p:par>
                                <p:cTn id="116" nodeType="clickEffect" fill="hold" presetClass="entr" presetID="1">
                                  <p:stCondLst>
                                    <p:cond delay="0"/>
                                  </p:stCondLst>
                                  <p:childTnLst>
                                    <p:set>
                                      <p:cBhvr>
                                        <p:cTn id="117" dur="1" fill="hold">
                                          <p:stCondLst>
                                            <p:cond delay="0"/>
                                          </p:stCondLst>
                                        </p:cTn>
                                        <p:tgtEl>
                                          <p:spTgt spid="127"/>
                                        </p:tgtEl>
                                        <p:attrNameLst>
                                          <p:attrName>style.visibility</p:attrName>
                                        </p:attrNameLst>
                                      </p:cBhvr>
                                      <p:to>
                                        <p:strVal val="visible"/>
                                      </p:to>
                                    </p:set>
                                  </p:childTnLst>
                                </p:cTn>
                              </p:par>
                            </p:childTnLst>
                          </p:cTn>
                        </p:par>
                      </p:childTnLst>
                    </p:cTn>
                  </p:par>
                  <p:par>
                    <p:cTn id="118" nodeType="clickEffect" fill="hold">
                      <p:stCondLst>
                        <p:cond delay="indefinite"/>
                      </p:stCondLst>
                      <p:childTnLst>
                        <p:par>
                          <p:cTn id="119" nodeType="withEffect" fill="hold">
                            <p:stCondLst>
                              <p:cond delay="0"/>
                            </p:stCondLst>
                            <p:childTnLst>
                              <p:par>
                                <p:cTn id="120" nodeType="clickEffect" fill="hold" presetClass="entr" presetID="1">
                                  <p:stCondLst>
                                    <p:cond delay="0"/>
                                  </p:stCondLst>
                                  <p:childTnLst>
                                    <p:set>
                                      <p:cBhvr>
                                        <p:cTn id="121" dur="1" fill="hold">
                                          <p:stCondLst>
                                            <p:cond delay="0"/>
                                          </p:stCondLst>
                                        </p:cTn>
                                        <p:tgtEl>
                                          <p:spTgt spid="1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2" name="Rectangle 2"/>
          <p:cNvSpPr/>
          <p:nvPr/>
        </p:nvSpPr>
        <p:spPr>
          <a:xfrm>
            <a:off x="399960" y="1752480"/>
            <a:ext cx="8253360" cy="1295640"/>
          </a:xfrm>
          <a:prstGeom prst="rect">
            <a:avLst/>
          </a:prstGeom>
          <a:noFill/>
          <a:ln w="0">
            <a:noFill/>
          </a:ln>
        </p:spPr>
        <p:style>
          <a:lnRef idx="0"/>
          <a:fillRef idx="0"/>
          <a:effectRef idx="0"/>
          <a:fontRef idx="minor"/>
        </p:style>
        <p:txBody>
          <a:bodyPr lIns="90000" rIns="90000" tIns="46800" bIns="46800" anchor="ctr">
            <a:no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200" spc="-1" strike="noStrike">
                <a:solidFill>
                  <a:srgbClr val="000000"/>
                </a:solidFill>
                <a:latin typeface="American Typewriter"/>
              </a:rPr>
              <a:t>In order to sense God better, we give God certain attributes:</a:t>
            </a:r>
            <a:endParaRPr b="0" lang="en-GB" sz="3200" spc="-1" strike="noStrike">
              <a:solidFill>
                <a:srgbClr val="000000"/>
              </a:solidFill>
              <a:latin typeface="Arial"/>
            </a:endParaRPr>
          </a:p>
        </p:txBody>
      </p:sp>
      <p:sp>
        <p:nvSpPr>
          <p:cNvPr id="133" name="Rectangle 3"/>
          <p:cNvSpPr/>
          <p:nvPr/>
        </p:nvSpPr>
        <p:spPr>
          <a:xfrm>
            <a:off x="1171440" y="3276720"/>
            <a:ext cx="6357960" cy="3124080"/>
          </a:xfrm>
          <a:prstGeom prst="rect">
            <a:avLst/>
          </a:prstGeom>
          <a:noFill/>
          <a:ln w="0">
            <a:noFill/>
          </a:ln>
        </p:spPr>
        <p:style>
          <a:lnRef idx="0"/>
          <a:fillRef idx="0"/>
          <a:effectRef idx="0"/>
          <a:fontRef idx="minor"/>
        </p:style>
        <p:txBody>
          <a:bodyPr lIns="90000" rIns="90000" tIns="46800" bIns="46800" anchor="t">
            <a:noAutofit/>
          </a:bodyPr>
          <a:p>
            <a:pPr marL="343080" indent="-343080">
              <a:lnSpc>
                <a:spcPct val="100000"/>
              </a:lnSpc>
              <a:spcBef>
                <a:spcPts val="601"/>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God is infinite and eternal</a:t>
            </a:r>
            <a:endParaRPr b="0" lang="en-GB" sz="2400" spc="-1" strike="noStrike">
              <a:solidFill>
                <a:srgbClr val="000000"/>
              </a:solidFill>
              <a:latin typeface="Arial"/>
            </a:endParaRPr>
          </a:p>
          <a:p>
            <a:pPr marL="343080" indent="-343080">
              <a:lnSpc>
                <a:spcPct val="100000"/>
              </a:lnSpc>
              <a:spcBef>
                <a:spcPts val="601"/>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God is unchangeable</a:t>
            </a:r>
            <a:endParaRPr b="0" lang="en-GB" sz="2400" spc="-1" strike="noStrike">
              <a:solidFill>
                <a:srgbClr val="000000"/>
              </a:solidFill>
              <a:latin typeface="Arial"/>
            </a:endParaRPr>
          </a:p>
          <a:p>
            <a:pPr marL="343080" indent="-343080">
              <a:lnSpc>
                <a:spcPct val="100000"/>
              </a:lnSpc>
              <a:spcBef>
                <a:spcPts val="601"/>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God is immaterial</a:t>
            </a:r>
            <a:endParaRPr b="0" lang="en-GB" sz="2400" spc="-1" strike="noStrike">
              <a:solidFill>
                <a:srgbClr val="000000"/>
              </a:solidFill>
              <a:latin typeface="Arial"/>
            </a:endParaRPr>
          </a:p>
          <a:p>
            <a:pPr marL="343080" indent="-343080">
              <a:lnSpc>
                <a:spcPct val="100000"/>
              </a:lnSpc>
              <a:spcBef>
                <a:spcPts val="601"/>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God is unique (no other gods)</a:t>
            </a:r>
            <a:endParaRPr b="0" lang="en-GB" sz="2400" spc="-1" strike="noStrike">
              <a:solidFill>
                <a:srgbClr val="000000"/>
              </a:solidFill>
              <a:latin typeface="Arial"/>
            </a:endParaRPr>
          </a:p>
          <a:p>
            <a:pPr marL="343080" indent="-343080">
              <a:lnSpc>
                <a:spcPct val="100000"/>
              </a:lnSpc>
              <a:spcBef>
                <a:spcPts val="601"/>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God is all-powerful</a:t>
            </a:r>
            <a:endParaRPr b="0" lang="en-GB" sz="2400" spc="-1" strike="noStrike">
              <a:solidFill>
                <a:srgbClr val="000000"/>
              </a:solidFill>
              <a:latin typeface="Arial"/>
            </a:endParaRPr>
          </a:p>
          <a:p>
            <a:pPr marL="343080" indent="-343080">
              <a:lnSpc>
                <a:spcPct val="100000"/>
              </a:lnSpc>
              <a:spcBef>
                <a:spcPts val="601"/>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God is just and good</a:t>
            </a:r>
            <a:endParaRPr b="0" lang="en-GB" sz="2400" spc="-1" strike="noStrike">
              <a:solidFill>
                <a:srgbClr val="000000"/>
              </a:solidFill>
              <a:latin typeface="Arial"/>
            </a:endParaRPr>
          </a:p>
        </p:txBody>
      </p:sp>
      <p:sp>
        <p:nvSpPr>
          <p:cNvPr id="134" name="Rectangle 4"/>
          <p:cNvSpPr/>
          <p:nvPr/>
        </p:nvSpPr>
        <p:spPr>
          <a:xfrm>
            <a:off x="149400" y="457200"/>
            <a:ext cx="8991360" cy="76212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000000"/>
                </a:solidFill>
                <a:latin typeface="American Typewriter"/>
              </a:rPr>
              <a:t>Attributes of God</a:t>
            </a:r>
            <a:endParaRPr b="0" lang="en-GB" sz="5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22" dur="indefinite" restart="never" nodeType="tmRoot">
          <p:childTnLst>
            <p:seq>
              <p:cTn id="123" dur="indefinite" nodeType="mainSeq">
                <p:childTnLst>
                  <p:par>
                    <p:cTn id="124" nodeType="clickEffect" fill="hold">
                      <p:stCondLst>
                        <p:cond delay="indefinite"/>
                      </p:stCondLst>
                      <p:childTnLst>
                        <p:par>
                          <p:cTn id="125" nodeType="withEffect" fill="hold">
                            <p:stCondLst>
                              <p:cond delay="0"/>
                            </p:stCondLst>
                            <p:childTnLst>
                              <p:par>
                                <p:cTn id="126" nodeType="clickEffect" fill="hold" presetClass="entr" presetID="1">
                                  <p:stCondLst>
                                    <p:cond delay="0"/>
                                  </p:stCondLst>
                                  <p:childTnLst>
                                    <p:set>
                                      <p:cBhvr>
                                        <p:cTn id="127" dur="1" fill="hold">
                                          <p:stCondLst>
                                            <p:cond delay="0"/>
                                          </p:stCondLst>
                                        </p:cTn>
                                        <p:tgtEl>
                                          <p:spTgt spid="132"/>
                                        </p:tgtEl>
                                        <p:attrNameLst>
                                          <p:attrName>style.visibility</p:attrName>
                                        </p:attrNameLst>
                                      </p:cBhvr>
                                      <p:to>
                                        <p:strVal val="visible"/>
                                      </p:to>
                                    </p:set>
                                  </p:childTnLst>
                                </p:cTn>
                              </p:par>
                            </p:childTnLst>
                          </p:cTn>
                        </p:par>
                      </p:childTnLst>
                    </p:cTn>
                  </p:par>
                  <p:par>
                    <p:cTn id="128" nodeType="clickEffect" fill="hold">
                      <p:stCondLst>
                        <p:cond delay="indefinite"/>
                      </p:stCondLst>
                      <p:childTnLst>
                        <p:par>
                          <p:cTn id="129" nodeType="withEffect" fill="hold">
                            <p:stCondLst>
                              <p:cond delay="0"/>
                            </p:stCondLst>
                            <p:childTnLst>
                              <p:par>
                                <p:cTn id="130" nodeType="clickEffect" fill="hold" presetClass="entr" presetID="1">
                                  <p:stCondLst>
                                    <p:cond delay="0"/>
                                  </p:stCondLst>
                                  <p:childTnLst>
                                    <p:set>
                                      <p:cBhvr>
                                        <p:cTn id="131"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5" name="Rectangle 3"/>
          <p:cNvSpPr/>
          <p:nvPr/>
        </p:nvSpPr>
        <p:spPr>
          <a:xfrm>
            <a:off x="380880" y="1891080"/>
            <a:ext cx="4648320" cy="4117320"/>
          </a:xfrm>
          <a:prstGeom prst="rect">
            <a:avLst/>
          </a:prstGeom>
          <a:noFill/>
          <a:ln w="0">
            <a:noFill/>
          </a:ln>
        </p:spPr>
        <p:style>
          <a:lnRef idx="0"/>
          <a:fillRef idx="0"/>
          <a:effectRef idx="0"/>
          <a:fontRef idx="minor"/>
        </p:style>
        <p:txBody>
          <a:bodyPr lIns="90000" rIns="90000" tIns="46800" bIns="46800" anchor="ctr">
            <a:spAutoFit/>
          </a:bodyPr>
          <a:p>
            <a:pPr algn="ctr">
              <a:lnSpc>
                <a:spcPct val="100000"/>
              </a:lnSpc>
              <a:spcBef>
                <a:spcPts val="15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400" spc="-1" strike="noStrike">
                <a:solidFill>
                  <a:srgbClr val="000000"/>
                </a:solidFill>
                <a:latin typeface="American Typewriter"/>
              </a:rPr>
              <a:t>“</a:t>
            </a:r>
            <a:r>
              <a:rPr b="1" lang="en-US" sz="2400" spc="-1" strike="noStrike">
                <a:solidFill>
                  <a:srgbClr val="000000"/>
                </a:solidFill>
                <a:latin typeface="American Typewriter"/>
              </a:rPr>
              <a:t>(…) Every one who is seriously involved in the pursuit of science becomes convinced that a spirit is manifested in the laws of the Universe -- a spirit vastly superior to that of man, and one in the face of which we with our modest powers must feel humble.</a:t>
            </a:r>
            <a:r>
              <a:rPr b="1" lang="ja-JP" sz="2400" spc="-1" strike="noStrike">
                <a:solidFill>
                  <a:srgbClr val="000000"/>
                </a:solidFill>
                <a:latin typeface="American Typewriter"/>
              </a:rPr>
              <a:t>”</a:t>
            </a:r>
            <a:endParaRPr b="0" lang="en-GB" sz="2400" spc="-1" strike="noStrike">
              <a:solidFill>
                <a:srgbClr val="000000"/>
              </a:solidFill>
              <a:latin typeface="Arial"/>
            </a:endParaRPr>
          </a:p>
        </p:txBody>
      </p:sp>
      <p:sp>
        <p:nvSpPr>
          <p:cNvPr id="136" name="Text Box 5"/>
          <p:cNvSpPr/>
          <p:nvPr/>
        </p:nvSpPr>
        <p:spPr>
          <a:xfrm>
            <a:off x="1676520" y="457200"/>
            <a:ext cx="6781680" cy="703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000" spc="-1" strike="noStrike">
                <a:solidFill>
                  <a:srgbClr val="000000"/>
                </a:solidFill>
                <a:latin typeface="American Typewriter"/>
              </a:rPr>
              <a:t>EINSTEIN AND GOD</a:t>
            </a:r>
            <a:endParaRPr b="0" lang="en-GB" sz="4000" spc="-1" strike="noStrike">
              <a:solidFill>
                <a:srgbClr val="000000"/>
              </a:solidFill>
              <a:latin typeface="Arial"/>
            </a:endParaRPr>
          </a:p>
        </p:txBody>
      </p:sp>
      <p:sp>
        <p:nvSpPr>
          <p:cNvPr id="137" name="Rectangle 7"/>
          <p:cNvSpPr/>
          <p:nvPr/>
        </p:nvSpPr>
        <p:spPr>
          <a:xfrm>
            <a:off x="685800" y="5988960"/>
            <a:ext cx="4114800" cy="550800"/>
          </a:xfrm>
          <a:prstGeom prst="rect">
            <a:avLst/>
          </a:prstGeom>
          <a:noFill/>
          <a:ln w="0">
            <a:noFill/>
          </a:ln>
        </p:spPr>
        <p:style>
          <a:lnRef idx="0"/>
          <a:fillRef idx="0"/>
          <a:effectRef idx="0"/>
          <a:fontRef idx="minor"/>
        </p:style>
        <p:txBody>
          <a:bodyPr lIns="90000" rIns="90000" tIns="46800" bIns="46800" anchor="ctr">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000" spc="-1" strike="noStrike">
                <a:solidFill>
                  <a:srgbClr val="000000"/>
                </a:solidFill>
                <a:latin typeface="American Typewriter"/>
              </a:rPr>
              <a:t>Albert Einstein - The Human Side, Selected</a:t>
            </a:r>
            <a:r>
              <a:rPr b="0" i="1" lang="en-US" sz="1000" spc="-1" strike="noStrike">
                <a:solidFill>
                  <a:srgbClr val="000000"/>
                </a:solidFill>
                <a:latin typeface="American Typewriter"/>
              </a:rPr>
              <a:t> and Edited by Helen Dukas and Banesh Hoffman, Princeton University Press, 1979.</a:t>
            </a:r>
            <a:endParaRPr b="0" lang="en-GB" sz="1000" spc="-1" strike="noStrike">
              <a:solidFill>
                <a:srgbClr val="000000"/>
              </a:solidFill>
              <a:latin typeface="Arial"/>
            </a:endParaRPr>
          </a:p>
        </p:txBody>
      </p:sp>
      <p:pic>
        <p:nvPicPr>
          <p:cNvPr id="138" name="Picture 6" descr="Einstein"/>
          <p:cNvPicPr/>
          <p:nvPr/>
        </p:nvPicPr>
        <p:blipFill>
          <a:blip r:embed="rId2"/>
          <a:stretch/>
        </p:blipFill>
        <p:spPr>
          <a:xfrm>
            <a:off x="5019840" y="1752480"/>
            <a:ext cx="3666960" cy="49532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39" name="Text Box 4"/>
          <p:cNvSpPr/>
          <p:nvPr/>
        </p:nvSpPr>
        <p:spPr>
          <a:xfrm>
            <a:off x="533520" y="2286000"/>
            <a:ext cx="8153280" cy="278316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spcBef>
                <a:spcPts val="174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2800" spc="-1" strike="noStrike">
                <a:solidFill>
                  <a:srgbClr val="000000"/>
                </a:solidFill>
                <a:latin typeface="Arial"/>
              </a:rPr>
              <a:t>I </a:t>
            </a:r>
            <a:r>
              <a:rPr b="1" i="1" lang="en-US" sz="2800" spc="-1" strike="noStrike">
                <a:solidFill>
                  <a:srgbClr val="000000"/>
                </a:solidFill>
                <a:latin typeface="American Typewriter"/>
              </a:rPr>
              <a:t>believe in Spinoza's God who reveals himself in the orderly harmony of what exists, not in a God who concerns himself with the fates and actions of human beings. </a:t>
            </a:r>
            <a:endParaRPr b="0" lang="en-GB" sz="2800" spc="-1" strike="noStrike">
              <a:solidFill>
                <a:srgbClr val="000000"/>
              </a:solidFill>
              <a:latin typeface="Arial"/>
            </a:endParaRPr>
          </a:p>
          <a:p>
            <a:pPr algn="ctr">
              <a:lnSpc>
                <a:spcPct val="100000"/>
              </a:lnSpc>
              <a:spcBef>
                <a:spcPts val="15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(Albert Einstein)</a:t>
            </a:r>
            <a:endParaRPr b="0" lang="en-GB" sz="2400" spc="-1" strike="noStrike">
              <a:solidFill>
                <a:srgbClr val="000000"/>
              </a:solidFill>
              <a:latin typeface="Arial"/>
            </a:endParaRPr>
          </a:p>
        </p:txBody>
      </p:sp>
      <p:sp>
        <p:nvSpPr>
          <p:cNvPr id="140" name="Rectangle 9"/>
          <p:cNvSpPr/>
          <p:nvPr/>
        </p:nvSpPr>
        <p:spPr>
          <a:xfrm>
            <a:off x="3048120" y="5883120"/>
            <a:ext cx="4952880" cy="1006560"/>
          </a:xfrm>
          <a:prstGeom prst="rect">
            <a:avLst/>
          </a:prstGeom>
          <a:noFill/>
          <a:ln w="0">
            <a:noFill/>
          </a:ln>
        </p:spPr>
        <p:style>
          <a:lnRef idx="0"/>
          <a:fillRef idx="0"/>
          <a:effectRef idx="0"/>
          <a:fontRef idx="minor"/>
        </p:style>
        <p:txBody>
          <a:bodyPr lIns="90000" rIns="90000" tIns="46800" bIns="46800" anchor="t">
            <a:spAutoFit/>
          </a:bodyPr>
          <a:p>
            <a:pP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200" spc="-1" strike="noStrike">
                <a:solidFill>
                  <a:srgbClr val="444444"/>
                </a:solidFill>
                <a:latin typeface="American Typewriter"/>
              </a:rPr>
              <a:t>(Albert Einstein, responding to Rabbi Herbert Goldstein who had sent Einstein a cablegram bluntly demanding "Do you believe in God?" Quoted from Victor J. Stenger, Has Science Found God? 2001, chapter 3.)</a:t>
            </a:r>
            <a:endParaRPr b="0" lang="en-GB" sz="1200" spc="-1" strike="noStrike">
              <a:solidFill>
                <a:srgbClr val="000000"/>
              </a:solidFill>
              <a:latin typeface="Arial"/>
            </a:endParaRPr>
          </a:p>
        </p:txBody>
      </p:sp>
      <p:sp>
        <p:nvSpPr>
          <p:cNvPr id="141" name="Text Box 10"/>
          <p:cNvSpPr/>
          <p:nvPr/>
        </p:nvSpPr>
        <p:spPr>
          <a:xfrm>
            <a:off x="1676520" y="457200"/>
            <a:ext cx="6781680" cy="7034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000" spc="-1" strike="noStrike">
                <a:solidFill>
                  <a:srgbClr val="000000"/>
                </a:solidFill>
                <a:latin typeface="American Typewriter"/>
              </a:rPr>
              <a:t>EINSTEIN AND GOD</a:t>
            </a:r>
            <a:endParaRPr b="0" lang="en-GB" sz="4000" spc="-1" strike="noStrike">
              <a:solidFill>
                <a:srgbClr val="000000"/>
              </a:solidFill>
              <a:latin typeface="Arial"/>
            </a:endParaRPr>
          </a:p>
        </p:txBody>
      </p:sp>
      <p:pic>
        <p:nvPicPr>
          <p:cNvPr id="142" name="Picture 11" descr="1"/>
          <p:cNvPicPr/>
          <p:nvPr/>
        </p:nvPicPr>
        <p:blipFill>
          <a:blip r:embed="rId2"/>
          <a:stretch/>
        </p:blipFill>
        <p:spPr>
          <a:xfrm>
            <a:off x="533520" y="4343400"/>
            <a:ext cx="2209680" cy="2209680"/>
          </a:xfrm>
          <a:prstGeom prst="rect">
            <a:avLst/>
          </a:prstGeom>
          <a:ln w="0">
            <a:noFill/>
          </a:ln>
        </p:spPr>
      </p:pic>
      <p:pic>
        <p:nvPicPr>
          <p:cNvPr id="143" name="Picture 2" descr="Patent.gif"/>
          <p:cNvPicPr/>
          <p:nvPr/>
        </p:nvPicPr>
        <p:blipFill>
          <a:blip r:embed="rId3"/>
          <a:stretch/>
        </p:blipFill>
        <p:spPr>
          <a:xfrm>
            <a:off x="6781680" y="4114800"/>
            <a:ext cx="1454400" cy="167652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5" name="WordArt 8"/>
          <p:cNvSpPr txBox="1"/>
          <p:nvPr/>
        </p:nvSpPr>
        <p:spPr>
          <a:xfrm>
            <a:off x="1219320" y="380880"/>
            <a:ext cx="6781680" cy="533520"/>
          </a:xfrm>
          <a:prstGeom prst="rect">
            <a:avLst/>
          </a:prstGeom>
        </p:spPr>
        <p:txBody>
          <a:bodyPr wrap="none" lIns="90000" rIns="90000" tIns="46800" bIns="46800" anchor="t" anchorCtr="1">
            <a:prstTxWarp prst="textPlain">
              <a:avLst>
                <a:gd name="adj" fmla="val 50000"/>
              </a:avLst>
            </a:prstTxWarp>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GB" sz="2400" spc="1" strike="noStrike">
                <a:ln w="9360">
                  <a:solidFill>
                    <a:srgbClr val="ccffff"/>
                  </a:solidFill>
                  <a:miter/>
                </a:ln>
                <a:gradFill rotWithShape="0">
                  <a:gsLst>
                    <a:gs pos="0">
                      <a:srgbClr val="0047ff"/>
                    </a:gs>
                    <a:gs pos="100000">
                      <a:srgbClr val="000082"/>
                    </a:gs>
                  </a:gsLst>
                  <a:lin ang="13500000"/>
                </a:gradFill>
                <a:latin typeface="Verdana"/>
              </a:rPr>
              <a:t>Fundamentals of Spiritism</a:t>
            </a:r>
            <a:endParaRPr b="1" lang="en-GB" sz="2400" spc="1" strike="noStrike">
              <a:ln w="9360">
                <a:solidFill>
                  <a:srgbClr val="ccffff"/>
                </a:solidFill>
                <a:miter/>
              </a:ln>
              <a:gradFill rotWithShape="0">
                <a:gsLst>
                  <a:gs pos="0">
                    <a:srgbClr val="0047ff"/>
                  </a:gs>
                  <a:gs pos="100000">
                    <a:srgbClr val="000082"/>
                  </a:gs>
                </a:gsLst>
                <a:lin ang="13500000"/>
              </a:gradFill>
              <a:latin typeface="Verdana"/>
              <a:ea typeface="Verdana"/>
            </a:endParaRPr>
          </a:p>
        </p:txBody>
      </p:sp>
      <p:sp>
        <p:nvSpPr>
          <p:cNvPr id="56" name="Line 9"/>
          <p:cNvSpPr/>
          <p:nvPr/>
        </p:nvSpPr>
        <p:spPr>
          <a:xfrm>
            <a:off x="152280" y="1523880"/>
            <a:ext cx="838440" cy="0"/>
          </a:xfrm>
          <a:prstGeom prst="line">
            <a:avLst/>
          </a:prstGeom>
          <a:ln w="88920">
            <a:solidFill>
              <a:srgbClr val="800000"/>
            </a:solidFill>
            <a:miter/>
            <a:tailEnd len="med" type="triangle" w="med"/>
          </a:ln>
        </p:spPr>
        <p:style>
          <a:lnRef idx="0"/>
          <a:fillRef idx="0"/>
          <a:effectRef idx="0"/>
          <a:fontRef idx="minor"/>
        </p:style>
      </p:sp>
      <p:pic>
        <p:nvPicPr>
          <p:cNvPr id="57" name="Diagram 1" descr=""/>
          <p:cNvPicPr/>
          <p:nvPr/>
        </p:nvPicPr>
        <p:blipFill>
          <a:blip r:embed="rId2"/>
          <a:stretch/>
        </p:blipFill>
        <p:spPr>
          <a:xfrm>
            <a:off x="969840" y="847800"/>
            <a:ext cx="7338960" cy="593712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par>
                          <p:cTn id="7" nodeType="afterEffect" fill="hold">
                            <p:stCondLst>
                              <p:cond delay="0"/>
                            </p:stCondLst>
                            <p:childTnLst>
                              <p:par>
                                <p:cTn id="8" nodeType="afterEffect" fill="hold" presetClass="entr" presetID="1">
                                  <p:stCondLst>
                                    <p:cond delay="0"/>
                                  </p:stCondLst>
                                  <p:childTnLst>
                                    <p:set>
                                      <p:cBhvr>
                                        <p:cTn id="9" dur="1" fill="hold">
                                          <p:stCondLst>
                                            <p:cond delay="499"/>
                                          </p:stCondLst>
                                        </p:cTn>
                                        <p:tgtEl>
                                          <p:spTgt spid="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44" name="Rectangle 2"/>
          <p:cNvSpPr/>
          <p:nvPr/>
        </p:nvSpPr>
        <p:spPr>
          <a:xfrm>
            <a:off x="0" y="304920"/>
            <a:ext cx="91440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8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000" spc="-1" strike="noStrike">
                <a:solidFill>
                  <a:srgbClr val="000000"/>
                </a:solidFill>
                <a:latin typeface="American Typewriter"/>
              </a:rPr>
              <a:t>God doesn</a:t>
            </a:r>
            <a:r>
              <a:rPr b="1" lang="ja-JP" sz="4000" spc="-1" strike="noStrike">
                <a:solidFill>
                  <a:srgbClr val="000000"/>
                </a:solidFill>
                <a:latin typeface="American Typewriter"/>
                <a:ea typeface="ヒラギノ角ゴ Pro W3"/>
              </a:rPr>
              <a:t>’</a:t>
            </a:r>
            <a:r>
              <a:rPr b="1" lang="en-US" sz="4000" spc="-1" strike="noStrike">
                <a:solidFill>
                  <a:srgbClr val="000000"/>
                </a:solidFill>
                <a:latin typeface="American Typewriter"/>
              </a:rPr>
              <a:t>t smite or spare you from being smitten</a:t>
            </a:r>
            <a:endParaRPr b="0" lang="en-GB" sz="4000" spc="-1" strike="noStrike">
              <a:solidFill>
                <a:srgbClr val="000000"/>
              </a:solidFill>
              <a:latin typeface="Arial"/>
            </a:endParaRPr>
          </a:p>
        </p:txBody>
      </p:sp>
      <p:pic>
        <p:nvPicPr>
          <p:cNvPr id="145" name="Picture 5" descr="GH-God at His Computer"/>
          <p:cNvPicPr/>
          <p:nvPr/>
        </p:nvPicPr>
        <p:blipFill>
          <a:blip r:embed="rId2"/>
          <a:stretch/>
        </p:blipFill>
        <p:spPr>
          <a:xfrm>
            <a:off x="4602240" y="1752480"/>
            <a:ext cx="4089240" cy="5105520"/>
          </a:xfrm>
          <a:prstGeom prst="rect">
            <a:avLst/>
          </a:prstGeom>
          <a:ln w="0">
            <a:noFill/>
          </a:ln>
        </p:spPr>
      </p:pic>
      <p:grpSp>
        <p:nvGrpSpPr>
          <p:cNvPr id="146" name="Group 10"/>
          <p:cNvGrpSpPr/>
          <p:nvPr/>
        </p:nvGrpSpPr>
        <p:grpSpPr>
          <a:xfrm>
            <a:off x="457200" y="1752480"/>
            <a:ext cx="4114800" cy="5105520"/>
            <a:chOff x="457200" y="1752480"/>
            <a:chExt cx="4114800" cy="5105520"/>
          </a:xfrm>
        </p:grpSpPr>
        <p:pic>
          <p:nvPicPr>
            <p:cNvPr id="147" name="Picture 6" descr="M Perscheid"/>
            <p:cNvPicPr/>
            <p:nvPr/>
          </p:nvPicPr>
          <p:blipFill>
            <a:blip r:embed="rId3"/>
            <a:stretch/>
          </p:blipFill>
          <p:spPr>
            <a:xfrm>
              <a:off x="457200" y="1752480"/>
              <a:ext cx="4114800" cy="5105520"/>
            </a:xfrm>
            <a:prstGeom prst="rect">
              <a:avLst/>
            </a:prstGeom>
            <a:ln w="0">
              <a:noFill/>
            </a:ln>
          </p:spPr>
        </p:pic>
        <p:sp>
          <p:nvSpPr>
            <p:cNvPr id="148" name="AutoShape 7"/>
            <p:cNvSpPr/>
            <p:nvPr/>
          </p:nvSpPr>
          <p:spPr>
            <a:xfrm>
              <a:off x="2133720" y="2209680"/>
              <a:ext cx="1143000" cy="533520"/>
            </a:xfrm>
            <a:prstGeom prst="cloudCallout">
              <a:avLst>
                <a:gd name="adj1" fmla="val 70416"/>
                <a:gd name="adj2" fmla="val 2083"/>
              </a:avLst>
            </a:prstGeom>
            <a:solidFill>
              <a:srgbClr val="bbe0e3"/>
            </a:solidFill>
            <a:ln w="9360">
              <a:solidFill>
                <a:srgbClr val="000000"/>
              </a:solidFill>
              <a:miter/>
            </a:ln>
          </p:spPr>
          <p:style>
            <a:lnRef idx="0"/>
            <a:fillRef idx="0"/>
            <a:effectRef idx="0"/>
            <a:fontRef idx="minor"/>
          </p:style>
        </p:sp>
        <p:sp>
          <p:nvSpPr>
            <p:cNvPr id="149" name="Text Box 8"/>
            <p:cNvSpPr/>
            <p:nvPr/>
          </p:nvSpPr>
          <p:spPr>
            <a:xfrm>
              <a:off x="2270160" y="2228760"/>
              <a:ext cx="790200" cy="398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wrap="none" lIns="90000" rIns="90000" tIns="46800" bIns="46800" anchor="t">
              <a:sp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rial"/>
                </a:rPr>
                <a:t>Oops</a:t>
              </a:r>
              <a:endParaRPr b="0" lang="en-GB" sz="2000" spc="-1" strike="noStrike">
                <a:solidFill>
                  <a:srgbClr val="000000"/>
                </a:solidFill>
                <a:latin typeface="Arial"/>
              </a:endParaRPr>
            </a:p>
          </p:txBody>
        </p:sp>
      </p:gr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0" name="Picture 2" descr="3649-1"/>
          <p:cNvPicPr/>
          <p:nvPr/>
        </p:nvPicPr>
        <p:blipFill>
          <a:blip r:embed="rId1"/>
          <a:stretch/>
        </p:blipFill>
        <p:spPr>
          <a:xfrm>
            <a:off x="0" y="0"/>
            <a:ext cx="4398840" cy="6858000"/>
          </a:xfrm>
          <a:prstGeom prst="rect">
            <a:avLst/>
          </a:prstGeom>
          <a:ln w="0">
            <a:noFill/>
          </a:ln>
        </p:spPr>
      </p:pic>
      <p:pic>
        <p:nvPicPr>
          <p:cNvPr id="151" name="Picture 3" descr="god and science"/>
          <p:cNvPicPr/>
          <p:nvPr/>
        </p:nvPicPr>
        <p:blipFill>
          <a:blip r:embed="rId2"/>
          <a:stretch/>
        </p:blipFill>
        <p:spPr>
          <a:xfrm>
            <a:off x="4800600" y="4724280"/>
            <a:ext cx="1650960" cy="1752840"/>
          </a:xfrm>
          <a:prstGeom prst="rect">
            <a:avLst/>
          </a:prstGeom>
          <a:ln w="0">
            <a:noFill/>
          </a:ln>
        </p:spPr>
      </p:pic>
      <p:pic>
        <p:nvPicPr>
          <p:cNvPr id="152" name="Picture 4" descr="god-versus-science-time-magazine-cover"/>
          <p:cNvPicPr/>
          <p:nvPr/>
        </p:nvPicPr>
        <p:blipFill>
          <a:blip r:embed="rId3"/>
          <a:stretch/>
        </p:blipFill>
        <p:spPr>
          <a:xfrm>
            <a:off x="4419720" y="0"/>
            <a:ext cx="4724280" cy="685800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53" name="Rectangle 2"/>
          <p:cNvSpPr/>
          <p:nvPr/>
        </p:nvSpPr>
        <p:spPr>
          <a:xfrm>
            <a:off x="0" y="304920"/>
            <a:ext cx="693432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800" spc="-1" strike="noStrike">
                <a:solidFill>
                  <a:srgbClr val="000000"/>
                </a:solidFill>
                <a:latin typeface="American Typewriter"/>
              </a:rPr>
              <a:t> </a:t>
            </a:r>
            <a:r>
              <a:rPr b="1" lang="en-US" sz="5400" spc="-1" strike="noStrike">
                <a:solidFill>
                  <a:srgbClr val="000000"/>
                </a:solidFill>
                <a:latin typeface="American Typewriter"/>
              </a:rPr>
              <a:t>No Pantheism</a:t>
            </a:r>
            <a:endParaRPr b="0" lang="en-GB" sz="5400" spc="-1" strike="noStrike">
              <a:solidFill>
                <a:srgbClr val="000000"/>
              </a:solidFill>
              <a:latin typeface="Arial"/>
            </a:endParaRPr>
          </a:p>
        </p:txBody>
      </p:sp>
      <p:sp>
        <p:nvSpPr>
          <p:cNvPr id="154" name="Rectangle 3"/>
          <p:cNvSpPr/>
          <p:nvPr/>
        </p:nvSpPr>
        <p:spPr>
          <a:xfrm>
            <a:off x="685800" y="3581280"/>
            <a:ext cx="7772400" cy="1182960"/>
          </a:xfrm>
          <a:prstGeom prst="rect">
            <a:avLst/>
          </a:prstGeom>
          <a:noFill/>
          <a:ln w="0">
            <a:noFill/>
          </a:ln>
        </p:spPr>
        <p:style>
          <a:lnRef idx="0"/>
          <a:fillRef idx="0"/>
          <a:effectRef idx="0"/>
          <a:fontRef idx="minor"/>
        </p:style>
        <p:txBody>
          <a:bodyPr lIns="90000" rIns="90000" tIns="46800" bIns="46800" anchor="t">
            <a:noAutofit/>
          </a:bodyPr>
          <a:p>
            <a:pPr marL="343080" indent="-343080">
              <a:lnSpc>
                <a:spcPct val="100000"/>
              </a:lnSpc>
              <a:spcBef>
                <a:spcPts val="799"/>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3200" spc="-1" strike="noStrike">
                <a:solidFill>
                  <a:srgbClr val="000000"/>
                </a:solidFill>
                <a:latin typeface="American Typewriter"/>
              </a:rPr>
              <a:t>God </a:t>
            </a:r>
            <a:r>
              <a:rPr b="1" lang="en-US" sz="3200" spc="-1" strike="noStrike" u="sng">
                <a:solidFill>
                  <a:srgbClr val="000000"/>
                </a:solidFill>
                <a:uFillTx/>
                <a:latin typeface="American Typewriter"/>
              </a:rPr>
              <a:t>is not</a:t>
            </a:r>
            <a:r>
              <a:rPr b="1" lang="en-US" sz="3200" spc="-1" strike="noStrike">
                <a:solidFill>
                  <a:srgbClr val="000000"/>
                </a:solidFill>
                <a:latin typeface="American Typewriter"/>
              </a:rPr>
              <a:t> the result of all forces and intelligences of the universe!</a:t>
            </a:r>
            <a:endParaRPr b="0" lang="en-GB" sz="3200" spc="-1" strike="noStrike">
              <a:solidFill>
                <a:srgbClr val="000000"/>
              </a:solidFill>
              <a:latin typeface="Arial"/>
            </a:endParaRPr>
          </a:p>
        </p:txBody>
      </p:sp>
      <p:sp>
        <p:nvSpPr>
          <p:cNvPr id="155" name="Text Box 4"/>
          <p:cNvSpPr/>
          <p:nvPr/>
        </p:nvSpPr>
        <p:spPr>
          <a:xfrm>
            <a:off x="7086600" y="6324480"/>
            <a:ext cx="1828800" cy="337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100000"/>
              </a:lnSpc>
              <a:spcBef>
                <a:spcPts val="1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American Typewriter"/>
              </a:rPr>
              <a:t>Question 15</a:t>
            </a:r>
            <a:endParaRPr b="0" lang="en-GB" sz="1600" spc="-1" strike="noStrike">
              <a:solidFill>
                <a:srgbClr val="000000"/>
              </a:solidFill>
              <a:latin typeface="Arial"/>
            </a:endParaRPr>
          </a:p>
        </p:txBody>
      </p:sp>
      <p:pic>
        <p:nvPicPr>
          <p:cNvPr id="156" name="Picture 5" descr="stop"/>
          <p:cNvPicPr/>
          <p:nvPr/>
        </p:nvPicPr>
        <p:blipFill>
          <a:blip r:embed="rId2"/>
          <a:stretch/>
        </p:blipFill>
        <p:spPr>
          <a:xfrm>
            <a:off x="7086600" y="228600"/>
            <a:ext cx="1523880" cy="14590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7" name="Picture 2" descr="CMB_Timeline300"/>
          <p:cNvPicPr/>
          <p:nvPr/>
        </p:nvPicPr>
        <p:blipFill>
          <a:blip r:embed="rId1"/>
          <a:stretch/>
        </p:blipFill>
        <p:spPr>
          <a:xfrm>
            <a:off x="0" y="0"/>
            <a:ext cx="9144000" cy="6858000"/>
          </a:xfrm>
          <a:prstGeom prst="rect">
            <a:avLst/>
          </a:prstGeom>
          <a:ln w="0">
            <a:noFill/>
          </a:ln>
        </p:spPr>
      </p:pic>
      <p:pic>
        <p:nvPicPr>
          <p:cNvPr id="158" name="Picture 3" descr="William_Blake"/>
          <p:cNvPicPr/>
          <p:nvPr/>
        </p:nvPicPr>
        <p:blipFill>
          <a:blip r:embed="rId2"/>
          <a:stretch/>
        </p:blipFill>
        <p:spPr>
          <a:xfrm>
            <a:off x="0" y="0"/>
            <a:ext cx="1689120" cy="2438280"/>
          </a:xfrm>
          <a:prstGeom prst="rect">
            <a:avLst/>
          </a:prstGeom>
          <a:ln w="0">
            <a:noFill/>
          </a:ln>
        </p:spPr>
      </p:pic>
      <p:sp>
        <p:nvSpPr>
          <p:cNvPr id="159" name="WordArt 4"/>
          <p:cNvSpPr txBox="1"/>
          <p:nvPr/>
        </p:nvSpPr>
        <p:spPr>
          <a:xfrm>
            <a:off x="2514600" y="152280"/>
            <a:ext cx="4241880" cy="648000"/>
          </a:xfrm>
          <a:prstGeom prst="rect">
            <a:avLst/>
          </a:prstGeom>
        </p:spPr>
        <p:txBody>
          <a:bodyPr wrap="none" lIns="90000" rIns="90000" tIns="46800" bIns="46800" anchor="t" anchorCtr="1">
            <a:prstTxWarp prst="textPlain">
              <a:avLst>
                <a:gd name="adj" fmla="val 50000"/>
              </a:avLst>
            </a:prstTxWarp>
            <a:noAutofit/>
          </a:bodyPr>
          <a:p>
            <a:pPr>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GB" sz="2400" spc="1" strike="noStrike">
                <a:ln w="9360">
                  <a:solidFill>
                    <a:srgbClr val="000000"/>
                  </a:solidFill>
                  <a:miter/>
                </a:ln>
                <a:solidFill>
                  <a:srgbClr val="ffffff"/>
                </a:solidFill>
                <a:latin typeface="Arial Black"/>
              </a:rPr>
              <a:t>God is the Cause</a:t>
            </a:r>
            <a:endParaRPr b="0" lang="en-GB" sz="2400" spc="1" strike="noStrike">
              <a:ln w="9360">
                <a:solidFill>
                  <a:srgbClr val="000000"/>
                </a:solidFill>
                <a:miter/>
              </a:ln>
              <a:solidFill>
                <a:srgbClr val="ffffff"/>
              </a:solidFill>
              <a:latin typeface="Arial Black"/>
              <a:ea typeface="Arial Black"/>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60" name="Rectangle 3"/>
          <p:cNvSpPr/>
          <p:nvPr/>
        </p:nvSpPr>
        <p:spPr>
          <a:xfrm>
            <a:off x="152280" y="3052800"/>
            <a:ext cx="6553440" cy="2173320"/>
          </a:xfrm>
          <a:prstGeom prst="rect">
            <a:avLst/>
          </a:prstGeom>
          <a:noFill/>
          <a:ln w="0">
            <a:noFill/>
          </a:ln>
        </p:spPr>
        <p:style>
          <a:lnRef idx="0"/>
          <a:fillRef idx="0"/>
          <a:effectRef idx="0"/>
          <a:fontRef idx="minor"/>
        </p:style>
        <p:txBody>
          <a:bodyPr lIns="90000" rIns="90000" tIns="46800" bIns="46800" anchor="t">
            <a:noAutofit/>
          </a:bodyPr>
          <a:p>
            <a:pPr marL="343080" indent="-343080">
              <a:lnSpc>
                <a:spcPct val="100000"/>
              </a:lnSpc>
              <a:spcBef>
                <a:spcPts val="700"/>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"The odds against a universe like ours emerging out of something like the Big Bang are enormous... </a:t>
            </a:r>
            <a:br/>
            <a:r>
              <a:rPr b="1" lang="en-US" sz="2800" spc="-1" strike="noStrike">
                <a:solidFill>
                  <a:srgbClr val="000000"/>
                </a:solidFill>
                <a:latin typeface="American Typewriter"/>
              </a:rPr>
              <a:t> </a:t>
            </a:r>
            <a:endParaRPr b="0" lang="en-GB" sz="2800" spc="-1" strike="noStrike">
              <a:solidFill>
                <a:srgbClr val="000000"/>
              </a:solidFill>
              <a:latin typeface="Arial"/>
            </a:endParaRPr>
          </a:p>
          <a:p>
            <a:pPr marL="343080" indent="-343080">
              <a:lnSpc>
                <a:spcPct val="100000"/>
              </a:lnSpc>
              <a:spcBef>
                <a:spcPts val="700"/>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I think clearly there are religious implications whenever you start to discuss the origins of the universe." </a:t>
            </a:r>
            <a:endParaRPr b="0" lang="en-GB" sz="2800" spc="-1" strike="noStrike">
              <a:solidFill>
                <a:srgbClr val="000000"/>
              </a:solidFill>
              <a:latin typeface="Arial"/>
            </a:endParaRPr>
          </a:p>
          <a:p>
            <a:pPr marL="343080" indent="-343080" algn="r">
              <a:lnSpc>
                <a:spcPct val="9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rPr>
              <a:t>Stephen W. Hawking</a:t>
            </a:r>
            <a:endParaRPr b="0" lang="en-GB" sz="2000" spc="-1" strike="noStrike">
              <a:solidFill>
                <a:srgbClr val="000000"/>
              </a:solidFill>
              <a:latin typeface="Arial"/>
            </a:endParaRPr>
          </a:p>
        </p:txBody>
      </p:sp>
      <p:pic>
        <p:nvPicPr>
          <p:cNvPr id="161" name="Picture 6" descr="1"/>
          <p:cNvPicPr/>
          <p:nvPr/>
        </p:nvPicPr>
        <p:blipFill>
          <a:blip r:embed="rId2"/>
          <a:stretch/>
        </p:blipFill>
        <p:spPr>
          <a:xfrm>
            <a:off x="6583320" y="1749600"/>
            <a:ext cx="2103480" cy="2822400"/>
          </a:xfrm>
          <a:prstGeom prst="rect">
            <a:avLst/>
          </a:prstGeom>
          <a:ln w="0">
            <a:noFill/>
          </a:ln>
        </p:spPr>
      </p:pic>
      <p:sp>
        <p:nvSpPr>
          <p:cNvPr id="162" name="TextBox 1"/>
          <p:cNvSpPr/>
          <p:nvPr/>
        </p:nvSpPr>
        <p:spPr>
          <a:xfrm>
            <a:off x="7594560" y="7042320"/>
            <a:ext cx="184320" cy="46188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63" name="Rectangle 2"/>
          <p:cNvSpPr/>
          <p:nvPr/>
        </p:nvSpPr>
        <p:spPr>
          <a:xfrm>
            <a:off x="0" y="304920"/>
            <a:ext cx="91440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000000"/>
                </a:solidFill>
                <a:latin typeface="American Typewriter"/>
              </a:rPr>
              <a:t>Science finds God</a:t>
            </a:r>
            <a:endParaRPr b="0" lang="en-GB" sz="5400" spc="-1" strike="noStrike">
              <a:solidFill>
                <a:srgbClr val="000000"/>
              </a:solidFill>
              <a:latin typeface="Arial"/>
            </a:endParaRPr>
          </a:p>
        </p:txBody>
      </p:sp>
      <p:grpSp>
        <p:nvGrpSpPr>
          <p:cNvPr id="164" name="Group 24"/>
          <p:cNvGrpSpPr/>
          <p:nvPr/>
        </p:nvGrpSpPr>
        <p:grpSpPr>
          <a:xfrm>
            <a:off x="457200" y="1752480"/>
            <a:ext cx="8000640" cy="2257560"/>
            <a:chOff x="457200" y="1752480"/>
            <a:chExt cx="8000640" cy="2257560"/>
          </a:xfrm>
        </p:grpSpPr>
        <p:sp>
          <p:nvSpPr>
            <p:cNvPr id="165" name="Rectangle 7"/>
            <p:cNvSpPr/>
            <p:nvPr/>
          </p:nvSpPr>
          <p:spPr>
            <a:xfrm>
              <a:off x="457200" y="1752480"/>
              <a:ext cx="6778800" cy="2257560"/>
            </a:xfrm>
            <a:prstGeom prst="rect">
              <a:avLst/>
            </a:prstGeom>
            <a:noFill/>
            <a:ln w="0">
              <a:noFill/>
            </a:ln>
          </p:spPr>
          <p:style>
            <a:lnRef idx="0"/>
            <a:fillRef idx="0"/>
            <a:effectRef idx="0"/>
            <a:fontRef idx="minor"/>
          </p:style>
          <p:txBody>
            <a:bodyPr lIns="90000" rIns="90000" tIns="46800" bIns="46800" anchor="t">
              <a:spAutoFit/>
            </a:bodyPr>
            <a:p>
              <a:pP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a:p>
              <a:pP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5c1217"/>
                  </a:solidFill>
                  <a:latin typeface="American Typewriter"/>
                </a:rPr>
                <a:t>Charles Townes</a:t>
              </a:r>
              <a:r>
                <a:rPr b="0" lang="en-US" sz="2400" spc="-1" strike="noStrike">
                  <a:solidFill>
                    <a:srgbClr val="000000"/>
                  </a:solidFill>
                  <a:latin typeface="American Typewriter"/>
                </a:rPr>
                <a:t> (Nobel Prize in Physics, 1964): </a:t>
              </a:r>
              <a:r>
                <a:rPr b="0" lang="ja-JP" sz="2400" spc="-1" strike="noStrike">
                  <a:solidFill>
                    <a:srgbClr val="000000"/>
                  </a:solidFill>
                  <a:latin typeface="American Typewriter"/>
                </a:rPr>
                <a:t>“</a:t>
              </a:r>
              <a:r>
                <a:rPr b="0" lang="en-US" sz="2400" spc="-1" strike="noStrike">
                  <a:solidFill>
                    <a:srgbClr val="000000"/>
                  </a:solidFill>
                  <a:latin typeface="American Typewriter"/>
                </a:rPr>
                <a:t>...somehow intelligence must have been involved in the laws of the universe.</a:t>
              </a:r>
              <a:r>
                <a:rPr b="0" lang="ja-JP" sz="2400" spc="-1" strike="noStrike">
                  <a:solidFill>
                    <a:srgbClr val="000000"/>
                  </a:solidFill>
                  <a:latin typeface="American Typewriter"/>
                </a:rPr>
                <a:t>”</a:t>
              </a:r>
              <a:endParaRPr b="0" lang="en-GB" sz="2400" spc="-1" strike="noStrike">
                <a:solidFill>
                  <a:srgbClr val="000000"/>
                </a:solidFill>
                <a:latin typeface="Arial"/>
              </a:endParaRPr>
            </a:p>
            <a:p>
              <a:pP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pic>
          <p:nvPicPr>
            <p:cNvPr id="166" name="Picture 22" descr="1"/>
            <p:cNvPicPr/>
            <p:nvPr/>
          </p:nvPicPr>
          <p:blipFill>
            <a:blip r:embed="rId2"/>
            <a:stretch/>
          </p:blipFill>
          <p:spPr>
            <a:xfrm>
              <a:off x="7080480" y="1901880"/>
              <a:ext cx="1377360" cy="1755720"/>
            </a:xfrm>
            <a:prstGeom prst="rect">
              <a:avLst/>
            </a:prstGeom>
            <a:ln w="0">
              <a:noFill/>
            </a:ln>
          </p:spPr>
        </p:pic>
      </p:grpSp>
      <p:grpSp>
        <p:nvGrpSpPr>
          <p:cNvPr id="167" name="Group 25"/>
          <p:cNvGrpSpPr/>
          <p:nvPr/>
        </p:nvGrpSpPr>
        <p:grpSpPr>
          <a:xfrm>
            <a:off x="533520" y="4267080"/>
            <a:ext cx="8013240" cy="2726280"/>
            <a:chOff x="533520" y="4267080"/>
            <a:chExt cx="8013240" cy="2726280"/>
          </a:xfrm>
        </p:grpSpPr>
        <p:sp>
          <p:nvSpPr>
            <p:cNvPr id="168" name="Rectangle 18"/>
            <p:cNvSpPr/>
            <p:nvPr/>
          </p:nvSpPr>
          <p:spPr>
            <a:xfrm>
              <a:off x="533520" y="4267080"/>
              <a:ext cx="6395400" cy="2726280"/>
            </a:xfrm>
            <a:prstGeom prst="rect">
              <a:avLst/>
            </a:prstGeom>
            <a:noFill/>
            <a:ln w="0">
              <a:noFill/>
            </a:ln>
          </p:spPr>
          <p:style>
            <a:lnRef idx="0"/>
            <a:fillRef idx="0"/>
            <a:effectRef idx="0"/>
            <a:fontRef idx="minor"/>
          </p:style>
          <p:txBody>
            <a:bodyPr lIns="90000" rIns="90000" tIns="46800" bIns="46800" anchor="t">
              <a:spAutoFit/>
            </a:bodyPr>
            <a:p>
              <a:pP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5c1217"/>
                  </a:solidFill>
                  <a:latin typeface="American Typewriter"/>
                </a:rPr>
                <a:t>John Polkinghorne</a:t>
              </a:r>
              <a:r>
                <a:rPr b="0" lang="en-US" sz="2400" spc="-1" strike="noStrike">
                  <a:solidFill>
                    <a:srgbClr val="000000"/>
                  </a:solidFill>
                  <a:latin typeface="American Typewriter"/>
                </a:rPr>
                <a:t> (physicist): </a:t>
              </a:r>
              <a:r>
                <a:rPr b="0" lang="ja-JP" sz="2400" spc="-1" strike="noStrike">
                  <a:solidFill>
                    <a:srgbClr val="000000"/>
                  </a:solidFill>
                  <a:latin typeface="American Typewriter"/>
                </a:rPr>
                <a:t>“</a:t>
              </a:r>
              <a:r>
                <a:rPr b="0" lang="en-US" sz="2400" spc="-1" strike="noStrike">
                  <a:solidFill>
                    <a:srgbClr val="000000"/>
                  </a:solidFill>
                  <a:latin typeface="American Typewriter"/>
                </a:rPr>
                <a:t>When you realize that the laws of nature must be finely tuned to produce the universe we see, we have to admit the idea that the universe did not just happen, but that there must be a purpose behind it</a:t>
              </a:r>
              <a:r>
                <a:rPr b="0" lang="ja-JP" sz="2400" spc="-1" strike="noStrike">
                  <a:solidFill>
                    <a:srgbClr val="000000"/>
                  </a:solidFill>
                  <a:latin typeface="American Typewriter"/>
                </a:rPr>
                <a:t>”</a:t>
              </a:r>
              <a:endParaRPr b="0" lang="en-GB" sz="2400" spc="-1" strike="noStrike">
                <a:solidFill>
                  <a:srgbClr val="000000"/>
                </a:solidFill>
                <a:latin typeface="Arial"/>
              </a:endParaRPr>
            </a:p>
          </p:txBody>
        </p:sp>
        <p:pic>
          <p:nvPicPr>
            <p:cNvPr id="169" name="Picture 23" descr="1"/>
            <p:cNvPicPr/>
            <p:nvPr/>
          </p:nvPicPr>
          <p:blipFill>
            <a:blip r:embed="rId3"/>
            <a:stretch/>
          </p:blipFill>
          <p:spPr>
            <a:xfrm>
              <a:off x="7004880" y="4340160"/>
              <a:ext cx="1541880" cy="1974960"/>
            </a:xfrm>
            <a:prstGeom prst="rect">
              <a:avLst/>
            </a:prstGeom>
            <a:ln w="0">
              <a:noFill/>
            </a:ln>
          </p:spPr>
        </p:pic>
      </p:grpSp>
    </p:spTree>
  </p:cSld>
  <mc:AlternateContent>
    <mc:Choice Requires="p14">
      <p:transition spd="slow" p14:dur="2000"/>
    </mc:Choice>
    <mc:Fallback>
      <p:transition spd="slow"/>
    </mc:Fallback>
  </mc:AlternateContent>
  <p:timing>
    <p:tnLst>
      <p:par>
        <p:cTn id="132" dur="indefinite" restart="never" nodeType="tmRoot">
          <p:childTnLst>
            <p:seq>
              <p:cTn id="133" dur="indefinite" nodeType="mainSeq">
                <p:childTnLst>
                  <p:par>
                    <p:cTn id="134" nodeType="clickEffect" fill="hold">
                      <p:stCondLst>
                        <p:cond delay="indefinite"/>
                      </p:stCondLst>
                      <p:childTnLst>
                        <p:par>
                          <p:cTn id="135" nodeType="withEffect" fill="hold">
                            <p:stCondLst>
                              <p:cond delay="0"/>
                            </p:stCondLst>
                            <p:childTnLst>
                              <p:par>
                                <p:cTn id="136" nodeType="clickEffect" fill="hold" presetClass="entr" presetID="1">
                                  <p:stCondLst>
                                    <p:cond delay="0"/>
                                  </p:stCondLst>
                                  <p:childTnLst>
                                    <p:set>
                                      <p:cBhvr>
                                        <p:cTn id="137" dur="1" fill="hold">
                                          <p:stCondLst>
                                            <p:cond delay="0"/>
                                          </p:stCondLst>
                                        </p:cTn>
                                        <p:tgtEl>
                                          <p:spTgt spid="164"/>
                                        </p:tgtEl>
                                        <p:attrNameLst>
                                          <p:attrName>style.visibility</p:attrName>
                                        </p:attrNameLst>
                                      </p:cBhvr>
                                      <p:to>
                                        <p:strVal val="visible"/>
                                      </p:to>
                                    </p:set>
                                  </p:childTnLst>
                                </p:cTn>
                              </p:par>
                            </p:childTnLst>
                          </p:cTn>
                        </p:par>
                      </p:childTnLst>
                    </p:cTn>
                  </p:par>
                  <p:par>
                    <p:cTn id="138" nodeType="clickEffect" fill="hold">
                      <p:stCondLst>
                        <p:cond delay="indefinite"/>
                      </p:stCondLst>
                      <p:childTnLst>
                        <p:par>
                          <p:cTn id="139" nodeType="withEffect" fill="hold">
                            <p:stCondLst>
                              <p:cond delay="0"/>
                            </p:stCondLst>
                            <p:childTnLst>
                              <p:par>
                                <p:cTn id="140" nodeType="clickEffect" fill="hold" presetClass="entr" presetID="1">
                                  <p:stCondLst>
                                    <p:cond delay="0"/>
                                  </p:stCondLst>
                                  <p:childTnLst>
                                    <p:set>
                                      <p:cBhvr>
                                        <p:cTn id="141" dur="1" fill="hold">
                                          <p:stCondLst>
                                            <p:cond delay="0"/>
                                          </p:stCondLst>
                                        </p:cTn>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170" name="Rectangle 4"/>
          <p:cNvSpPr/>
          <p:nvPr/>
        </p:nvSpPr>
        <p:spPr>
          <a:xfrm>
            <a:off x="0" y="304920"/>
            <a:ext cx="91440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000000"/>
                </a:solidFill>
                <a:latin typeface="American Typewriter"/>
              </a:rPr>
              <a:t>QUIZ</a:t>
            </a:r>
            <a:endParaRPr b="0" lang="en-GB" sz="5400" spc="-1" strike="noStrike">
              <a:solidFill>
                <a:srgbClr val="000000"/>
              </a:solidFill>
              <a:latin typeface="Arial"/>
            </a:endParaRPr>
          </a:p>
        </p:txBody>
      </p:sp>
      <p:sp>
        <p:nvSpPr>
          <p:cNvPr id="171" name="Text Box 5"/>
          <p:cNvSpPr/>
          <p:nvPr/>
        </p:nvSpPr>
        <p:spPr>
          <a:xfrm>
            <a:off x="458640" y="1725480"/>
            <a:ext cx="8458200" cy="505584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nSpc>
                <a:spcPct val="8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1</a:t>
            </a:r>
            <a:r>
              <a:rPr b="0" lang="en-US" sz="2000" spc="-1" strike="noStrike">
                <a:solidFill>
                  <a:srgbClr val="000000"/>
                </a:solidFill>
                <a:latin typeface="American Typewriter"/>
              </a:rPr>
              <a:t>. What is God?</a:t>
            </a:r>
            <a:br/>
            <a:r>
              <a:rPr b="0" lang="en-US" sz="1800" spc="-1" strike="noStrike">
                <a:solidFill>
                  <a:srgbClr val="000000"/>
                </a:solidFill>
                <a:latin typeface="American Typewriter"/>
              </a:rPr>
              <a:t>    </a:t>
            </a:r>
            <a:r>
              <a:rPr b="1" lang="en-US" sz="1800" spc="-1" strike="noStrike">
                <a:solidFill>
                  <a:srgbClr val="000000"/>
                </a:solidFill>
                <a:latin typeface="American Typewriter"/>
              </a:rPr>
              <a:t>a. The result of all forces and intelligences of the universe.</a:t>
            </a:r>
            <a:endParaRPr b="0" lang="en-GB" sz="1800" spc="-1" strike="noStrike">
              <a:solidFill>
                <a:srgbClr val="000000"/>
              </a:solidFill>
              <a:latin typeface="Arial"/>
            </a:endParaRPr>
          </a:p>
          <a:p>
            <a:pPr>
              <a:lnSpc>
                <a:spcPct val="80000"/>
              </a:lnSpc>
              <a:spcAft>
                <a:spcPts val="1125"/>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b. The Supreme Intelligence of the Universe; the first cause of all things</a:t>
            </a:r>
            <a:r>
              <a:rPr b="0" lang="en-US" sz="1800" spc="-1" strike="noStrike">
                <a:solidFill>
                  <a:srgbClr val="000000"/>
                </a:solidFill>
                <a:latin typeface="American Typewriter"/>
              </a:rPr>
              <a:t>. </a:t>
            </a:r>
            <a:endParaRPr b="0" lang="en-GB" sz="1800" spc="-1" strike="noStrike">
              <a:solidFill>
                <a:srgbClr val="000000"/>
              </a:solidFill>
              <a:latin typeface="Arial"/>
            </a:endParaRPr>
          </a:p>
          <a:p>
            <a:pPr>
              <a:lnSpc>
                <a:spcPct val="10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rPr>
              <a:t>2. What is the origin of the word God?</a:t>
            </a:r>
            <a:r>
              <a:rPr b="1" lang="en-US" sz="1800" spc="-1" strike="noStrike">
                <a:solidFill>
                  <a:srgbClr val="000000"/>
                </a:solidFill>
                <a:latin typeface="American Typewriter"/>
              </a:rPr>
              <a:t> </a:t>
            </a:r>
            <a:endParaRPr b="0" lang="en-GB" sz="1800" spc="-1" strike="noStrike">
              <a:solidFill>
                <a:srgbClr val="000000"/>
              </a:solidFill>
              <a:latin typeface="Arial"/>
            </a:endParaRPr>
          </a:p>
          <a:p>
            <a:pPr>
              <a:lnSpc>
                <a:spcPct val="8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a. The </a:t>
            </a:r>
            <a:r>
              <a:rPr b="1" lang="ja-JP" sz="1800" spc="-1" strike="noStrike">
                <a:solidFill>
                  <a:srgbClr val="000000"/>
                </a:solidFill>
                <a:latin typeface="American Typewriter"/>
              </a:rPr>
              <a:t>“</a:t>
            </a:r>
            <a:r>
              <a:rPr b="1" lang="en-US" sz="1800" spc="-1" strike="noStrike">
                <a:solidFill>
                  <a:srgbClr val="000000"/>
                </a:solidFill>
                <a:latin typeface="American Typewriter"/>
              </a:rPr>
              <a:t>good</a:t>
            </a:r>
            <a:r>
              <a:rPr b="1" lang="ja-JP" sz="1800" spc="-1" strike="noStrike">
                <a:solidFill>
                  <a:srgbClr val="000000"/>
                </a:solidFill>
                <a:latin typeface="American Typewriter"/>
              </a:rPr>
              <a:t>”</a:t>
            </a:r>
            <a:r>
              <a:rPr b="1" lang="en-US" sz="1800" spc="-1" strike="noStrike">
                <a:solidFill>
                  <a:srgbClr val="000000"/>
                </a:solidFill>
                <a:latin typeface="American Typewriter"/>
              </a:rPr>
              <a:t>, from a Germanic source. </a:t>
            </a:r>
            <a:endParaRPr b="0" lang="en-GB" sz="1800" spc="-1" strike="noStrike">
              <a:solidFill>
                <a:srgbClr val="000000"/>
              </a:solidFill>
              <a:latin typeface="Arial"/>
            </a:endParaRPr>
          </a:p>
          <a:p>
            <a:pPr>
              <a:lnSpc>
                <a:spcPct val="80000"/>
              </a:lnSpc>
              <a:spcAft>
                <a:spcPts val="1125"/>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b. </a:t>
            </a:r>
            <a:r>
              <a:rPr b="1" lang="ja-JP" sz="1800" spc="-1" strike="noStrike">
                <a:solidFill>
                  <a:srgbClr val="000000"/>
                </a:solidFill>
                <a:latin typeface="American Typewriter"/>
              </a:rPr>
              <a:t>“</a:t>
            </a:r>
            <a:r>
              <a:rPr b="1" lang="en-US" sz="1800" spc="-1" strike="noStrike">
                <a:solidFill>
                  <a:srgbClr val="000000"/>
                </a:solidFill>
                <a:latin typeface="American Typewriter"/>
              </a:rPr>
              <a:t>Wisdom</a:t>
            </a:r>
            <a:r>
              <a:rPr b="1" lang="ja-JP" sz="1800" spc="-1" strike="noStrike">
                <a:solidFill>
                  <a:srgbClr val="000000"/>
                </a:solidFill>
                <a:latin typeface="American Typewriter"/>
              </a:rPr>
              <a:t>”</a:t>
            </a:r>
            <a:r>
              <a:rPr b="1" lang="en-US" sz="1800" spc="-1" strike="noStrike">
                <a:solidFill>
                  <a:srgbClr val="000000"/>
                </a:solidFill>
                <a:latin typeface="American Typewriter"/>
              </a:rPr>
              <a:t>, from Latin.</a:t>
            </a:r>
            <a:endParaRPr b="0" lang="en-GB" sz="1800" spc="-1" strike="noStrike">
              <a:solidFill>
                <a:srgbClr val="000000"/>
              </a:solidFill>
              <a:latin typeface="Arial"/>
            </a:endParaRPr>
          </a:p>
          <a:p>
            <a:pPr>
              <a:lnSpc>
                <a:spcPct val="10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rPr>
              <a:t>3. Which proverb corroborates on God</a:t>
            </a:r>
            <a:r>
              <a:rPr b="0" lang="ja-JP" sz="2000" spc="-1" strike="noStrike">
                <a:solidFill>
                  <a:srgbClr val="000000"/>
                </a:solidFill>
                <a:latin typeface="American Typewriter"/>
              </a:rPr>
              <a:t>’</a:t>
            </a:r>
            <a:r>
              <a:rPr b="0" lang="en-US" sz="2000" spc="-1" strike="noStrike">
                <a:solidFill>
                  <a:srgbClr val="000000"/>
                </a:solidFill>
                <a:latin typeface="American Typewriter"/>
              </a:rPr>
              <a:t>s existence?</a:t>
            </a:r>
            <a:r>
              <a:rPr b="1" lang="en-US" sz="1800" spc="-1" strike="noStrike">
                <a:solidFill>
                  <a:srgbClr val="000000"/>
                </a:solidFill>
                <a:latin typeface="American Typewriter"/>
              </a:rPr>
              <a:t> </a:t>
            </a:r>
            <a:endParaRPr b="0" lang="en-GB" sz="1800" spc="-1" strike="noStrike">
              <a:solidFill>
                <a:srgbClr val="000000"/>
              </a:solidFill>
              <a:latin typeface="Arial"/>
            </a:endParaRPr>
          </a:p>
          <a:p>
            <a:pPr>
              <a:lnSpc>
                <a:spcPct val="8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a. "God is a busy worker but loves to be helped."</a:t>
            </a:r>
            <a:endParaRPr b="0" lang="en-GB" sz="1800" spc="-1" strike="noStrike">
              <a:solidFill>
                <a:srgbClr val="000000"/>
              </a:solidFill>
              <a:latin typeface="Arial"/>
            </a:endParaRPr>
          </a:p>
          <a:p>
            <a:pPr>
              <a:lnSpc>
                <a:spcPct val="80000"/>
              </a:lnSpc>
              <a:spcAft>
                <a:spcPts val="1125"/>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b. </a:t>
            </a:r>
            <a:r>
              <a:rPr b="1" lang="ja-JP" sz="1800" spc="-1" strike="noStrike">
                <a:solidFill>
                  <a:srgbClr val="000000"/>
                </a:solidFill>
                <a:latin typeface="American Typewriter"/>
              </a:rPr>
              <a:t>“</a:t>
            </a:r>
            <a:r>
              <a:rPr b="1" lang="en-US" sz="1800" spc="-1" strike="noStrike">
                <a:solidFill>
                  <a:srgbClr val="000000"/>
                </a:solidFill>
                <a:latin typeface="American Typewriter"/>
              </a:rPr>
              <a:t>The workman is known by his work.</a:t>
            </a:r>
            <a:r>
              <a:rPr b="1" lang="ja-JP" sz="1800" spc="-1" strike="noStrike">
                <a:solidFill>
                  <a:srgbClr val="000000"/>
                </a:solidFill>
                <a:latin typeface="American Typewriter"/>
              </a:rPr>
              <a:t>”</a:t>
            </a:r>
            <a:endParaRPr b="0" lang="en-GB" sz="1800" spc="-1" strike="noStrike">
              <a:solidFill>
                <a:srgbClr val="000000"/>
              </a:solidFill>
              <a:latin typeface="Arial"/>
            </a:endParaRPr>
          </a:p>
          <a:p>
            <a:pPr>
              <a:lnSpc>
                <a:spcPct val="10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rPr>
              <a:t>4. What are some of God</a:t>
            </a:r>
            <a:r>
              <a:rPr b="0" lang="ja-JP" sz="2000" spc="-1" strike="noStrike">
                <a:solidFill>
                  <a:srgbClr val="000000"/>
                </a:solidFill>
                <a:latin typeface="American Typewriter"/>
              </a:rPr>
              <a:t>’</a:t>
            </a:r>
            <a:r>
              <a:rPr b="0" lang="en-US" sz="2000" spc="-1" strike="noStrike">
                <a:solidFill>
                  <a:srgbClr val="000000"/>
                </a:solidFill>
                <a:latin typeface="American Typewriter"/>
              </a:rPr>
              <a:t>s attributes?</a:t>
            </a:r>
            <a:r>
              <a:rPr b="1" lang="en-US" sz="1800" spc="-1" strike="noStrike">
                <a:solidFill>
                  <a:srgbClr val="000000"/>
                </a:solidFill>
                <a:latin typeface="American Typewriter"/>
              </a:rPr>
              <a:t> </a:t>
            </a:r>
            <a:endParaRPr b="0" lang="en-GB" sz="1800" spc="-1" strike="noStrike">
              <a:solidFill>
                <a:srgbClr val="000000"/>
              </a:solidFill>
              <a:latin typeface="Arial"/>
            </a:endParaRPr>
          </a:p>
          <a:p>
            <a:pPr>
              <a:lnSpc>
                <a:spcPct val="8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a. Unchangeable, Unique, Material and Eternal. </a:t>
            </a:r>
            <a:endParaRPr b="0" lang="en-GB" sz="1800" spc="-1" strike="noStrike">
              <a:solidFill>
                <a:srgbClr val="000000"/>
              </a:solidFill>
              <a:latin typeface="Arial"/>
            </a:endParaRPr>
          </a:p>
          <a:p>
            <a:pPr>
              <a:lnSpc>
                <a:spcPct val="80000"/>
              </a:lnSpc>
              <a:spcAft>
                <a:spcPts val="1125"/>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b. Just, Infinite, All-Powerful and Eternal.</a:t>
            </a:r>
            <a:r>
              <a:rPr b="0" lang="en-US" sz="1800" spc="-1" strike="noStrike">
                <a:solidFill>
                  <a:srgbClr val="000000"/>
                </a:solidFill>
                <a:latin typeface="American Typewriter"/>
              </a:rPr>
              <a:t> </a:t>
            </a:r>
            <a:endParaRPr b="0" lang="en-GB" sz="1800" spc="-1" strike="noStrike">
              <a:solidFill>
                <a:srgbClr val="000000"/>
              </a:solidFill>
              <a:latin typeface="Arial"/>
            </a:endParaRPr>
          </a:p>
          <a:p>
            <a:pPr>
              <a:lnSpc>
                <a:spcPct val="10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rPr>
              <a:t>5. Where can we find God?</a:t>
            </a:r>
            <a:r>
              <a:rPr b="1" lang="en-US" sz="1800" spc="-1" strike="noStrike">
                <a:solidFill>
                  <a:srgbClr val="000000"/>
                </a:solidFill>
                <a:latin typeface="American Typewriter"/>
              </a:rPr>
              <a:t> </a:t>
            </a:r>
            <a:endParaRPr b="0" lang="en-GB" sz="1800" spc="-1" strike="noStrike">
              <a:solidFill>
                <a:srgbClr val="000000"/>
              </a:solidFill>
              <a:latin typeface="Arial"/>
            </a:endParaRPr>
          </a:p>
          <a:p>
            <a:pPr>
              <a:lnSpc>
                <a:spcPct val="8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a. In our conscience and in Nature. </a:t>
            </a:r>
            <a:endParaRPr b="0" lang="en-GB" sz="1800" spc="-1" strike="noStrike">
              <a:solidFill>
                <a:srgbClr val="000000"/>
              </a:solidFill>
              <a:latin typeface="Arial"/>
            </a:endParaRPr>
          </a:p>
          <a:p>
            <a:pPr>
              <a:lnSpc>
                <a:spcPct val="80000"/>
              </a:lnSpc>
              <a:spcAft>
                <a:spcPts val="451"/>
              </a:spcAft>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rPr>
              <a:t>    </a:t>
            </a:r>
            <a:r>
              <a:rPr b="1" lang="en-US" sz="1800" spc="-1" strike="noStrike">
                <a:solidFill>
                  <a:srgbClr val="000000"/>
                </a:solidFill>
                <a:latin typeface="American Typewriter"/>
              </a:rPr>
              <a:t>b. Only in religious places.</a:t>
            </a:r>
            <a:r>
              <a:rPr b="0" lang="en-US" sz="1800" spc="-1" strike="noStrike">
                <a:solidFill>
                  <a:srgbClr val="000000"/>
                </a:solidFill>
                <a:latin typeface="American Typewriter"/>
              </a:rPr>
              <a:t> </a:t>
            </a:r>
            <a:endParaRPr b="0" lang="en-GB"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172" name="Picture 7" descr=""/>
          <p:cNvPicPr/>
          <p:nvPr/>
        </p:nvPicPr>
        <p:blipFill>
          <a:blip r:embed="rId2"/>
          <a:stretch/>
        </p:blipFill>
        <p:spPr>
          <a:xfrm>
            <a:off x="0" y="1081080"/>
            <a:ext cx="9144000" cy="577692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173" name="Diagram 1" descr=""/>
          <p:cNvPicPr/>
          <p:nvPr/>
        </p:nvPicPr>
        <p:blipFill>
          <a:blip r:embed="rId2"/>
          <a:stretch/>
        </p:blipFill>
        <p:spPr>
          <a:xfrm>
            <a:off x="414360" y="1700280"/>
            <a:ext cx="8308800" cy="4992480"/>
          </a:xfrm>
          <a:prstGeom prst="rect">
            <a:avLst/>
          </a:prstGeom>
          <a:ln w="0">
            <a:noFill/>
          </a:ln>
        </p:spPr>
      </p:pic>
      <p:sp>
        <p:nvSpPr>
          <p:cNvPr id="174" name="Rectangle 9"/>
          <p:cNvSpPr/>
          <p:nvPr/>
        </p:nvSpPr>
        <p:spPr>
          <a:xfrm>
            <a:off x="0" y="304920"/>
            <a:ext cx="91440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000000"/>
                </a:solidFill>
                <a:latin typeface="American Typewriter"/>
              </a:rPr>
              <a:t>Where is God</a:t>
            </a:r>
            <a:endParaRPr b="0" lang="en-GB" sz="5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175" name="Diagram 1" descr=""/>
          <p:cNvPicPr/>
          <p:nvPr/>
        </p:nvPicPr>
        <p:blipFill>
          <a:blip r:embed="rId2"/>
          <a:stretch/>
        </p:blipFill>
        <p:spPr>
          <a:xfrm>
            <a:off x="480960" y="1779480"/>
            <a:ext cx="8186760" cy="4902480"/>
          </a:xfrm>
          <a:prstGeom prst="rect">
            <a:avLst/>
          </a:prstGeom>
          <a:ln w="0">
            <a:noFill/>
          </a:ln>
        </p:spPr>
      </p:pic>
      <p:sp>
        <p:nvSpPr>
          <p:cNvPr id="176" name="Rectangle 9"/>
          <p:cNvSpPr/>
          <p:nvPr/>
        </p:nvSpPr>
        <p:spPr>
          <a:xfrm>
            <a:off x="0" y="304920"/>
            <a:ext cx="91440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5400" spc="-1" strike="noStrike">
                <a:solidFill>
                  <a:srgbClr val="000000"/>
                </a:solidFill>
                <a:latin typeface="American Typewriter"/>
              </a:rPr>
              <a:t>Where is God</a:t>
            </a:r>
            <a:endParaRPr b="0" lang="en-GB" sz="5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58" name="Rectangle 2"/>
          <p:cNvSpPr/>
          <p:nvPr/>
        </p:nvSpPr>
        <p:spPr>
          <a:xfrm>
            <a:off x="457200" y="1752480"/>
            <a:ext cx="8229600" cy="99072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400" spc="-1" strike="noStrike">
                <a:solidFill>
                  <a:srgbClr val="000000"/>
                </a:solidFill>
                <a:latin typeface="American Typewriter"/>
              </a:rPr>
              <a:t>Throughout the era of humankindwe see people encountering, accepting or renouncing the conception of God. </a:t>
            </a:r>
            <a:endParaRPr b="0" lang="en-GB" sz="2400" spc="-1" strike="noStrike">
              <a:solidFill>
                <a:srgbClr val="000000"/>
              </a:solidFill>
              <a:latin typeface="Arial"/>
            </a:endParaRPr>
          </a:p>
        </p:txBody>
      </p:sp>
      <p:sp>
        <p:nvSpPr>
          <p:cNvPr id="59" name="Rectangle 3"/>
          <p:cNvSpPr/>
          <p:nvPr/>
        </p:nvSpPr>
        <p:spPr>
          <a:xfrm>
            <a:off x="457200" y="3124080"/>
            <a:ext cx="6172200" cy="3200400"/>
          </a:xfrm>
          <a:prstGeom prst="rect">
            <a:avLst/>
          </a:prstGeom>
          <a:noFill/>
          <a:ln w="0">
            <a:noFill/>
          </a:ln>
        </p:spPr>
        <p:style>
          <a:lnRef idx="0"/>
          <a:fillRef idx="0"/>
          <a:effectRef idx="0"/>
          <a:fontRef idx="minor"/>
        </p:style>
        <p:txBody>
          <a:bodyPr lIns="90000" rIns="90000" tIns="46800" bIns="46800" anchor="t">
            <a:noAutofit/>
          </a:bodyPr>
          <a:p>
            <a:pPr marL="343080" indent="-343080">
              <a:lnSpc>
                <a:spcPct val="100000"/>
              </a:lnSpc>
              <a:spcBef>
                <a:spcPts val="601"/>
              </a:spcBef>
              <a:spcAft>
                <a:spcPts val="1400"/>
              </a:spcAft>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0000"/>
                </a:solidFill>
                <a:latin typeface="American Typewriter"/>
              </a:rPr>
              <a:t>We hold these truths to be self-evident, that all men are created equal, that they are endowed by their Creator with certain unalienable Rights, that among these are </a:t>
            </a:r>
            <a:r>
              <a:rPr b="1" lang="en-US" sz="2400" spc="-1" strike="noStrike">
                <a:solidFill>
                  <a:srgbClr val="000000"/>
                </a:solidFill>
                <a:latin typeface="American Typewriter"/>
              </a:rPr>
              <a:t>Life</a:t>
            </a:r>
            <a:r>
              <a:rPr b="0" lang="en-US" sz="2400" spc="-1" strike="noStrike">
                <a:solidFill>
                  <a:srgbClr val="000000"/>
                </a:solidFill>
                <a:latin typeface="American Typewriter"/>
              </a:rPr>
              <a:t>, </a:t>
            </a:r>
            <a:r>
              <a:rPr b="1" lang="en-US" sz="2400" spc="-1" strike="noStrike">
                <a:solidFill>
                  <a:srgbClr val="000000"/>
                </a:solidFill>
                <a:latin typeface="American Typewriter"/>
              </a:rPr>
              <a:t>Liberty</a:t>
            </a:r>
            <a:r>
              <a:rPr b="0" lang="en-US" sz="2400" spc="-1" strike="noStrike">
                <a:solidFill>
                  <a:srgbClr val="000000"/>
                </a:solidFill>
                <a:latin typeface="American Typewriter"/>
              </a:rPr>
              <a:t> and </a:t>
            </a:r>
            <a:r>
              <a:rPr b="1" lang="en-US" sz="2400" spc="-1" strike="noStrike">
                <a:solidFill>
                  <a:srgbClr val="000000"/>
                </a:solidFill>
                <a:latin typeface="American Typewriter"/>
              </a:rPr>
              <a:t>the pursuit of Happiness</a:t>
            </a:r>
            <a:r>
              <a:rPr b="0" lang="en-US" sz="2400" spc="-1" strike="noStrike">
                <a:solidFill>
                  <a:srgbClr val="000000"/>
                </a:solidFill>
                <a:latin typeface="American Typewriter"/>
              </a:rPr>
              <a:t>. </a:t>
            </a:r>
            <a:endParaRPr b="0" lang="en-GB" sz="2400" spc="-1" strike="noStrike">
              <a:solidFill>
                <a:srgbClr val="000000"/>
              </a:solidFill>
              <a:latin typeface="Arial"/>
            </a:endParaRPr>
          </a:p>
        </p:txBody>
      </p:sp>
      <p:sp>
        <p:nvSpPr>
          <p:cNvPr id="60" name="Rectangle 7"/>
          <p:cNvSpPr/>
          <p:nvPr/>
        </p:nvSpPr>
        <p:spPr>
          <a:xfrm>
            <a:off x="0" y="533520"/>
            <a:ext cx="9144000" cy="106884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3200" spc="-1" strike="noStrike">
                <a:solidFill>
                  <a:srgbClr val="000000"/>
                </a:solidFill>
                <a:latin typeface="American Typewriter"/>
              </a:rPr>
              <a:t>United States Declaration of Independence</a:t>
            </a:r>
            <a:endParaRPr b="0" lang="en-GB" sz="3200" spc="-1" strike="noStrike">
              <a:solidFill>
                <a:srgbClr val="000000"/>
              </a:solidFill>
              <a:latin typeface="Arial"/>
            </a:endParaRPr>
          </a:p>
        </p:txBody>
      </p:sp>
      <p:pic>
        <p:nvPicPr>
          <p:cNvPr id="61" name="Picture 8" descr="1"/>
          <p:cNvPicPr/>
          <p:nvPr/>
        </p:nvPicPr>
        <p:blipFill>
          <a:blip r:embed="rId2"/>
          <a:stretch/>
        </p:blipFill>
        <p:spPr>
          <a:xfrm>
            <a:off x="6649920" y="3273480"/>
            <a:ext cx="1884600" cy="2060640"/>
          </a:xfrm>
          <a:prstGeom prst="rect">
            <a:avLst/>
          </a:prstGeom>
          <a:ln w="0">
            <a:noFill/>
          </a:ln>
        </p:spPr>
      </p:pic>
    </p:spTree>
  </p:cSld>
  <mc:AlternateContent>
    <mc:Choice Requires="p14">
      <p:transition spd="slow" p14:dur="2000"/>
    </mc:Choice>
    <mc:Fallback>
      <p:transition spd="slow"/>
    </mc:Fallback>
  </mc:AlternateContent>
  <p:timing>
    <p:tnLst>
      <p:par>
        <p:cTn id="10" dur="indefinite" restart="never" nodeType="tmRoot">
          <p:childTnLst>
            <p:seq>
              <p:cTn id="11" dur="indefinite" nodeType="mainSeq">
                <p:childTnLst>
                  <p:par>
                    <p:cTn id="12" nodeType="clickEffect" fill="hold">
                      <p:stCondLst>
                        <p:cond delay="indefinite"/>
                      </p:stCondLst>
                      <p:childTnLst>
                        <p:par>
                          <p:cTn id="13" nodeType="withEffect" fill="hold">
                            <p:stCondLst>
                              <p:cond delay="0"/>
                            </p:stCondLst>
                            <p:childTnLst>
                              <p:par>
                                <p:cTn id="14" nodeType="clickEffect" fill="hold" presetClass="entr" presetID="1">
                                  <p:stCondLst>
                                    <p:cond delay="0"/>
                                  </p:stCondLst>
                                  <p:childTnLst>
                                    <p:set>
                                      <p:cBhvr>
                                        <p:cTn id="15"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2" name="Rectangle 2"/>
          <p:cNvSpPr/>
          <p:nvPr/>
        </p:nvSpPr>
        <p:spPr>
          <a:xfrm>
            <a:off x="457200" y="457200"/>
            <a:ext cx="8229600" cy="83808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i="1" lang="en-US" sz="2400" spc="-1" strike="noStrike">
                <a:solidFill>
                  <a:srgbClr val="001781"/>
                </a:solidFill>
                <a:latin typeface="American Typewriter"/>
              </a:rPr>
              <a:t>Declaration of the Rights of Man - 1789</a:t>
            </a:r>
            <a:endParaRPr b="0" lang="en-GB" sz="2400" spc="-1" strike="noStrike">
              <a:solidFill>
                <a:srgbClr val="000000"/>
              </a:solidFill>
              <a:latin typeface="Arial"/>
            </a:endParaRPr>
          </a:p>
          <a:p>
            <a:pPr marL="343080" indent="-343080" algn="ctr">
              <a:lnSpc>
                <a:spcPct val="9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800" spc="-1" strike="noStrike">
                <a:solidFill>
                  <a:srgbClr val="001781"/>
                </a:solidFill>
                <a:latin typeface="American Typewriter"/>
              </a:rPr>
              <a:t>Approved by the National Assembly of France, August 26, 1789</a:t>
            </a:r>
            <a:endParaRPr b="0" lang="en-GB" sz="1800" spc="-1" strike="noStrike">
              <a:solidFill>
                <a:srgbClr val="000000"/>
              </a:solidFill>
              <a:latin typeface="Arial"/>
            </a:endParaRPr>
          </a:p>
        </p:txBody>
      </p:sp>
      <p:sp>
        <p:nvSpPr>
          <p:cNvPr id="63" name="Rectangle 3"/>
          <p:cNvSpPr/>
          <p:nvPr/>
        </p:nvSpPr>
        <p:spPr>
          <a:xfrm>
            <a:off x="152280" y="1752480"/>
            <a:ext cx="5486400" cy="2895840"/>
          </a:xfrm>
          <a:prstGeom prst="rect">
            <a:avLst/>
          </a:prstGeom>
          <a:noFill/>
          <a:ln w="0">
            <a:noFill/>
          </a:ln>
        </p:spPr>
        <p:style>
          <a:lnRef idx="0"/>
          <a:fillRef idx="0"/>
          <a:effectRef idx="0"/>
          <a:fontRef idx="minor"/>
        </p:style>
        <p:txBody>
          <a:bodyPr lIns="90000" rIns="90000" tIns="46800" bIns="46800" anchor="t">
            <a:noAutofit/>
          </a:bodyPr>
          <a:p>
            <a:pPr marL="343080" indent="-343080">
              <a:lnSpc>
                <a:spcPct val="100000"/>
              </a:lnSpc>
              <a:spcBef>
                <a:spcPts val="601"/>
              </a:spcBef>
              <a:buClr>
                <a:srgbClr val="001781"/>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400" spc="-1" strike="noStrike">
                <a:solidFill>
                  <a:srgbClr val="001781"/>
                </a:solidFill>
                <a:latin typeface="American Typewriter"/>
              </a:rPr>
              <a:t>In this document basic human rights were stated as coming from the state government rather than coming from God as traditional Catholic France has always believed. </a:t>
            </a:r>
            <a:endParaRPr b="0" lang="en-GB" sz="2400" spc="-1" strike="noStrike">
              <a:solidFill>
                <a:srgbClr val="000000"/>
              </a:solidFill>
              <a:latin typeface="Arial"/>
            </a:endParaRPr>
          </a:p>
        </p:txBody>
      </p:sp>
      <p:sp>
        <p:nvSpPr>
          <p:cNvPr id="64" name="Rectangle 5"/>
          <p:cNvSpPr/>
          <p:nvPr/>
        </p:nvSpPr>
        <p:spPr>
          <a:xfrm>
            <a:off x="533520" y="5638680"/>
            <a:ext cx="8229600" cy="83844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100000"/>
              </a:lnSpc>
              <a:spcBef>
                <a:spcPts val="7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1781"/>
                </a:solidFill>
                <a:latin typeface="American Typewriter"/>
              </a:rPr>
              <a:t>In 1802, Napoleon Bonaparte restored the idea of God in France. </a:t>
            </a:r>
            <a:endParaRPr b="0" lang="en-GB" sz="2800" spc="-1" strike="noStrike">
              <a:solidFill>
                <a:srgbClr val="000000"/>
              </a:solidFill>
              <a:latin typeface="Arial"/>
            </a:endParaRPr>
          </a:p>
        </p:txBody>
      </p:sp>
      <p:sp>
        <p:nvSpPr>
          <p:cNvPr id="65" name="Rectangle 7"/>
          <p:cNvSpPr/>
          <p:nvPr/>
        </p:nvSpPr>
        <p:spPr>
          <a:xfrm>
            <a:off x="457200" y="4495680"/>
            <a:ext cx="8229600" cy="83844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10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pt-BR" sz="2800" spc="-1" strike="noStrike">
                <a:solidFill>
                  <a:srgbClr val="001781"/>
                </a:solidFill>
                <a:latin typeface="American Typewriter"/>
              </a:rPr>
              <a:t> </a:t>
            </a:r>
            <a:r>
              <a:rPr b="0" lang="ja-JP" sz="3200" spc="-1" strike="noStrike">
                <a:solidFill>
                  <a:srgbClr val="001781"/>
                </a:solidFill>
                <a:latin typeface="American Typewriter"/>
              </a:rPr>
              <a:t>“</a:t>
            </a:r>
            <a:r>
              <a:rPr b="1" lang="en-US" sz="2800" spc="-1" strike="noStrike">
                <a:solidFill>
                  <a:srgbClr val="001781"/>
                </a:solidFill>
                <a:latin typeface="American Typewriter"/>
              </a:rPr>
              <a:t>France should renounce God.</a:t>
            </a:r>
            <a:r>
              <a:rPr b="1" lang="ja-JP" sz="2800" spc="-1" strike="noStrike">
                <a:solidFill>
                  <a:srgbClr val="001781"/>
                </a:solidFill>
                <a:latin typeface="American Typewriter"/>
              </a:rPr>
              <a:t>”</a:t>
            </a:r>
            <a:r>
              <a:rPr b="1" lang="en-US" sz="2400" spc="-1" strike="noStrike">
                <a:solidFill>
                  <a:srgbClr val="001781"/>
                </a:solidFill>
                <a:latin typeface="American Typewriter"/>
              </a:rPr>
              <a:t> </a:t>
            </a:r>
            <a:endParaRPr b="0" lang="en-GB" sz="2400" spc="-1" strike="noStrike">
              <a:solidFill>
                <a:srgbClr val="000000"/>
              </a:solidFill>
              <a:latin typeface="Arial"/>
            </a:endParaRPr>
          </a:p>
          <a:p>
            <a:pPr marL="343080" indent="-343080" algn="ctr">
              <a:lnSpc>
                <a:spcPct val="100000"/>
              </a:lnSpc>
              <a:spcBef>
                <a:spcPts val="4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1781"/>
                </a:solidFill>
                <a:latin typeface="American Typewriter"/>
              </a:rPr>
              <a:t>Pierre Gaspar Schoumetre in 1793, at the Notre Dame Cathedral, in Paris</a:t>
            </a:r>
            <a:endParaRPr b="0" lang="en-GB" sz="1600" spc="-1" strike="noStrike">
              <a:solidFill>
                <a:srgbClr val="000000"/>
              </a:solidFill>
              <a:latin typeface="Arial"/>
            </a:endParaRPr>
          </a:p>
        </p:txBody>
      </p:sp>
      <p:pic>
        <p:nvPicPr>
          <p:cNvPr id="66" name="Picture 9" descr="1"/>
          <p:cNvPicPr/>
          <p:nvPr/>
        </p:nvPicPr>
        <p:blipFill>
          <a:blip r:embed="rId2"/>
          <a:stretch/>
        </p:blipFill>
        <p:spPr>
          <a:xfrm>
            <a:off x="5638680" y="1749600"/>
            <a:ext cx="3048120" cy="2822400"/>
          </a:xfrm>
          <a:prstGeom prst="rect">
            <a:avLst/>
          </a:prstGeom>
          <a:ln w="0">
            <a:noFill/>
          </a:ln>
        </p:spPr>
      </p:pic>
    </p:spTree>
  </p:cSld>
  <mc:AlternateContent>
    <mc:Choice Requires="p14">
      <p:transition spd="slow" p14:dur="2000"/>
    </mc:Choice>
    <mc:Fallback>
      <p:transition spd="slow"/>
    </mc:Fallback>
  </mc:AlternateContent>
  <p:timing>
    <p:tnLst>
      <p:par>
        <p:cTn id="16" dur="indefinite" restart="never" nodeType="tmRoot">
          <p:childTnLst>
            <p:seq>
              <p:cTn id="17" dur="indefinite" nodeType="mainSeq">
                <p:childTnLst>
                  <p:par>
                    <p:cTn id="18" nodeType="clickEffect" fill="hold">
                      <p:stCondLst>
                        <p:cond delay="indefinite"/>
                      </p:stCondLst>
                      <p:childTnLst>
                        <p:par>
                          <p:cTn id="19" nodeType="withEffect" fill="hold">
                            <p:stCondLst>
                              <p:cond delay="0"/>
                            </p:stCondLst>
                            <p:childTnLst>
                              <p:par>
                                <p:cTn id="20" nodeType="clickEffect" fill="hold" presetClass="entr" presetID="1">
                                  <p:stCondLst>
                                    <p:cond delay="0"/>
                                  </p:stCondLst>
                                  <p:childTnLst>
                                    <p:set>
                                      <p:cBhvr>
                                        <p:cTn id="21" dur="1" fill="hold">
                                          <p:stCondLst>
                                            <p:cond delay="0"/>
                                          </p:stCondLst>
                                        </p:cTn>
                                        <p:tgtEl>
                                          <p:spTgt spid="63"/>
                                        </p:tgtEl>
                                        <p:attrNameLst>
                                          <p:attrName>style.visibility</p:attrName>
                                        </p:attrNameLst>
                                      </p:cBhvr>
                                      <p:to>
                                        <p:strVal val="visible"/>
                                      </p:to>
                                    </p:set>
                                  </p:childTnLst>
                                </p:cTn>
                              </p:par>
                            </p:childTnLst>
                          </p:cTn>
                        </p:par>
                      </p:childTnLst>
                    </p:cTn>
                  </p:par>
                  <p:par>
                    <p:cTn id="22" nodeType="clickEffect" fill="hold">
                      <p:stCondLst>
                        <p:cond delay="indefinite"/>
                      </p:stCondLst>
                      <p:childTnLst>
                        <p:par>
                          <p:cTn id="23" nodeType="withEffect" fill="hold">
                            <p:stCondLst>
                              <p:cond delay="0"/>
                            </p:stCondLst>
                            <p:childTnLst>
                              <p:par>
                                <p:cTn id="24" nodeType="clickEffect" fill="hold" presetClass="entr" presetID="1">
                                  <p:stCondLst>
                                    <p:cond delay="0"/>
                                  </p:stCondLst>
                                  <p:childTnLst>
                                    <p:set>
                                      <p:cBhvr>
                                        <p:cTn id="25" dur="1" fill="hold">
                                          <p:stCondLst>
                                            <p:cond delay="0"/>
                                          </p:stCondLst>
                                        </p:cTn>
                                        <p:tgtEl>
                                          <p:spTgt spid="65"/>
                                        </p:tgtEl>
                                        <p:attrNameLst>
                                          <p:attrName>style.visibility</p:attrName>
                                        </p:attrNameLst>
                                      </p:cBhvr>
                                      <p:to>
                                        <p:strVal val="visible"/>
                                      </p:to>
                                    </p:set>
                                  </p:childTnLst>
                                </p:cTn>
                              </p:par>
                            </p:childTnLst>
                          </p:cTn>
                        </p:par>
                      </p:childTnLst>
                    </p:cTn>
                  </p:par>
                  <p:par>
                    <p:cTn id="26" nodeType="clickEffect" fill="hold">
                      <p:stCondLst>
                        <p:cond delay="indefinite"/>
                      </p:stCondLst>
                      <p:childTnLst>
                        <p:par>
                          <p:cTn id="27" nodeType="withEffect" fill="hold">
                            <p:stCondLst>
                              <p:cond delay="0"/>
                            </p:stCondLst>
                            <p:childTnLst>
                              <p:par>
                                <p:cTn id="28" nodeType="clickEffect" fill="hold" presetClass="entr" presetID="1">
                                  <p:stCondLst>
                                    <p:cond delay="0"/>
                                  </p:stCondLst>
                                  <p:childTnLst>
                                    <p:set>
                                      <p:cBhvr>
                                        <p:cTn id="29"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67" name="Rectangle 4"/>
          <p:cNvSpPr/>
          <p:nvPr/>
        </p:nvSpPr>
        <p:spPr>
          <a:xfrm>
            <a:off x="0" y="380880"/>
            <a:ext cx="9144000" cy="94716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Manifesto</a:t>
            </a:r>
            <a:endParaRPr b="0" lang="en-GB" sz="2800" spc="-1" strike="noStrike">
              <a:solidFill>
                <a:srgbClr val="000000"/>
              </a:solidFill>
              <a:latin typeface="Arial"/>
            </a:endParaRPr>
          </a:p>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of the Communist Party 1848</a:t>
            </a:r>
            <a:endParaRPr b="0" lang="en-GB" sz="2800" spc="-1" strike="noStrike">
              <a:solidFill>
                <a:srgbClr val="000000"/>
              </a:solidFill>
              <a:latin typeface="Arial"/>
            </a:endParaRPr>
          </a:p>
        </p:txBody>
      </p:sp>
      <p:sp>
        <p:nvSpPr>
          <p:cNvPr id="68" name="Rectangle 2"/>
          <p:cNvSpPr/>
          <p:nvPr/>
        </p:nvSpPr>
        <p:spPr>
          <a:xfrm>
            <a:off x="457200" y="1752480"/>
            <a:ext cx="8229600" cy="297180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100000"/>
              </a:lnSpc>
              <a:spcBef>
                <a:spcPts val="700"/>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It outlines the theory of the class struggle, and of the revolutionary role of the proletariat.  Stating the historical materialism, they definitely renounced God, once again in humankind history.</a:t>
            </a:r>
            <a:endParaRPr b="0" lang="en-GB" sz="2800" spc="-1" strike="noStrike">
              <a:solidFill>
                <a:srgbClr val="000000"/>
              </a:solidFill>
              <a:latin typeface="Arial"/>
            </a:endParaRPr>
          </a:p>
          <a:p>
            <a:pPr lvl="1" marL="743040" indent="-285840" algn="r">
              <a:lnSpc>
                <a:spcPct val="100000"/>
              </a:lnSpc>
              <a:spcBef>
                <a:spcPts val="4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Karl Marx and Frederick Engels</a:t>
            </a:r>
            <a:endParaRPr b="0" lang="en-GB" sz="2000" spc="-1" strike="noStrike">
              <a:solidFill>
                <a:srgbClr val="000000"/>
              </a:solidFill>
              <a:latin typeface="Arial"/>
            </a:endParaRPr>
          </a:p>
        </p:txBody>
      </p:sp>
      <p:pic>
        <p:nvPicPr>
          <p:cNvPr id="69" name="Picture 7" descr="1"/>
          <p:cNvPicPr/>
          <p:nvPr/>
        </p:nvPicPr>
        <p:blipFill>
          <a:blip r:embed="rId2"/>
          <a:stretch/>
        </p:blipFill>
        <p:spPr>
          <a:xfrm>
            <a:off x="4876920" y="4495680"/>
            <a:ext cx="3581280" cy="19814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0" name="Rectangle 3"/>
          <p:cNvSpPr/>
          <p:nvPr/>
        </p:nvSpPr>
        <p:spPr>
          <a:xfrm>
            <a:off x="0" y="380880"/>
            <a:ext cx="9144000" cy="70344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pt-BR" sz="4000" spc="-1" strike="noStrike">
                <a:solidFill>
                  <a:srgbClr val="000000"/>
                </a:solidFill>
                <a:latin typeface="American Typewriter"/>
              </a:rPr>
              <a:t>Spiritism</a:t>
            </a:r>
            <a:r>
              <a:rPr b="1" lang="pt-BR" sz="2400" spc="-1" strike="noStrike">
                <a:solidFill>
                  <a:srgbClr val="000000"/>
                </a:solidFill>
                <a:latin typeface="American Typewriter"/>
              </a:rPr>
              <a:t> </a:t>
            </a:r>
            <a:r>
              <a:rPr b="1" lang="pt-BR" sz="4000" spc="-1" strike="noStrike">
                <a:solidFill>
                  <a:srgbClr val="000000"/>
                </a:solidFill>
                <a:latin typeface="American Typewriter"/>
              </a:rPr>
              <a:t>- The Spirits’ Book</a:t>
            </a:r>
            <a:endParaRPr b="0" lang="en-GB" sz="4000" spc="-1" strike="noStrike">
              <a:solidFill>
                <a:srgbClr val="000000"/>
              </a:solidFill>
              <a:latin typeface="Arial"/>
            </a:endParaRPr>
          </a:p>
        </p:txBody>
      </p:sp>
      <p:sp>
        <p:nvSpPr>
          <p:cNvPr id="71" name="Rectangle 4"/>
          <p:cNvSpPr/>
          <p:nvPr/>
        </p:nvSpPr>
        <p:spPr>
          <a:xfrm>
            <a:off x="609480" y="1828800"/>
            <a:ext cx="6400800" cy="271440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2800" spc="-1" strike="noStrike">
                <a:solidFill>
                  <a:srgbClr val="000000"/>
                </a:solidFill>
                <a:latin typeface="American Typewriter"/>
              </a:rPr>
              <a:t>In 1857, Prof. Rivail, in France,</a:t>
            </a:r>
            <a:r>
              <a:rPr b="1" lang="en-US" sz="3200" spc="-1" strike="noStrike">
                <a:solidFill>
                  <a:srgbClr val="000000"/>
                </a:solidFill>
                <a:latin typeface="American Typewriter"/>
              </a:rPr>
              <a:t> </a:t>
            </a:r>
            <a:r>
              <a:rPr b="1" lang="en-US" sz="2800" spc="-1" strike="noStrike">
                <a:solidFill>
                  <a:srgbClr val="000000"/>
                </a:solidFill>
                <a:latin typeface="American Typewriter"/>
              </a:rPr>
              <a:t>the great pedagogue, disciple of Johann Pestalozzi, published a book that would definitely place God as the basis of everything.</a:t>
            </a:r>
            <a:endParaRPr b="0" lang="en-GB" sz="2800" spc="-1" strike="noStrike">
              <a:solidFill>
                <a:srgbClr val="000000"/>
              </a:solidFill>
              <a:latin typeface="Arial"/>
            </a:endParaRPr>
          </a:p>
        </p:txBody>
      </p:sp>
      <p:pic>
        <p:nvPicPr>
          <p:cNvPr id="72" name="Picture 5" descr="SB"/>
          <p:cNvPicPr/>
          <p:nvPr/>
        </p:nvPicPr>
        <p:blipFill>
          <a:blip r:embed="rId2"/>
          <a:stretch/>
        </p:blipFill>
        <p:spPr>
          <a:xfrm>
            <a:off x="6780240" y="3886200"/>
            <a:ext cx="1890720" cy="2819520"/>
          </a:xfrm>
          <a:prstGeom prst="rect">
            <a:avLst/>
          </a:prstGeom>
          <a:ln w="0">
            <a:noFill/>
          </a:ln>
        </p:spPr>
      </p:pic>
      <p:pic>
        <p:nvPicPr>
          <p:cNvPr id="73" name="Picture 6" descr="kardec1"/>
          <p:cNvPicPr/>
          <p:nvPr/>
        </p:nvPicPr>
        <p:blipFill>
          <a:blip r:embed="rId3"/>
          <a:stretch/>
        </p:blipFill>
        <p:spPr>
          <a:xfrm>
            <a:off x="6781680" y="1981080"/>
            <a:ext cx="1792440" cy="1747800"/>
          </a:xfrm>
          <a:prstGeom prst="rect">
            <a:avLst/>
          </a:prstGeom>
          <a:ln w="0">
            <a:noFill/>
          </a:ln>
        </p:spPr>
      </p:pic>
      <p:grpSp>
        <p:nvGrpSpPr>
          <p:cNvPr id="74" name="Group 19"/>
          <p:cNvGrpSpPr/>
          <p:nvPr/>
        </p:nvGrpSpPr>
        <p:grpSpPr>
          <a:xfrm>
            <a:off x="457200" y="5029200"/>
            <a:ext cx="2286000" cy="1676520"/>
            <a:chOff x="457200" y="5029200"/>
            <a:chExt cx="2286000" cy="1676520"/>
          </a:xfrm>
        </p:grpSpPr>
        <p:pic>
          <p:nvPicPr>
            <p:cNvPr id="75" name="Picture 12" descr=""/>
            <p:cNvPicPr/>
            <p:nvPr/>
          </p:nvPicPr>
          <p:blipFill>
            <a:blip r:embed="rId4"/>
            <a:stretch/>
          </p:blipFill>
          <p:spPr>
            <a:xfrm>
              <a:off x="1523880" y="5029200"/>
              <a:ext cx="1219320" cy="1676520"/>
            </a:xfrm>
            <a:prstGeom prst="rect">
              <a:avLst/>
            </a:prstGeom>
            <a:ln w="0">
              <a:noFill/>
            </a:ln>
          </p:spPr>
        </p:pic>
        <p:pic>
          <p:nvPicPr>
            <p:cNvPr id="76" name="Picture 18" descr="GAS"/>
            <p:cNvPicPr/>
            <p:nvPr/>
          </p:nvPicPr>
          <p:blipFill>
            <a:blip r:embed="rId5"/>
            <a:stretch/>
          </p:blipFill>
          <p:spPr>
            <a:xfrm>
              <a:off x="457200" y="5029200"/>
              <a:ext cx="1112760" cy="1676520"/>
            </a:xfrm>
            <a:prstGeom prst="rect">
              <a:avLst/>
            </a:prstGeom>
            <a:ln w="0">
              <a:noFill/>
            </a:ln>
          </p:spPr>
        </p:pic>
      </p:gr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77" name="Rectangle 2"/>
          <p:cNvSpPr/>
          <p:nvPr/>
        </p:nvSpPr>
        <p:spPr>
          <a:xfrm>
            <a:off x="457200" y="304920"/>
            <a:ext cx="82296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6000" spc="-1" strike="noStrike">
                <a:solidFill>
                  <a:srgbClr val="000000"/>
                </a:solidFill>
                <a:latin typeface="American Typewriter"/>
              </a:rPr>
              <a:t>1. What is God?</a:t>
            </a:r>
            <a:endParaRPr b="0" lang="en-GB" sz="6000" spc="-1" strike="noStrike">
              <a:solidFill>
                <a:srgbClr val="000000"/>
              </a:solidFill>
              <a:latin typeface="Arial"/>
            </a:endParaRPr>
          </a:p>
        </p:txBody>
      </p:sp>
      <p:sp>
        <p:nvSpPr>
          <p:cNvPr id="78" name="Rectangle 3"/>
          <p:cNvSpPr/>
          <p:nvPr/>
        </p:nvSpPr>
        <p:spPr>
          <a:xfrm>
            <a:off x="380880" y="6337440"/>
            <a:ext cx="8382240" cy="38088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ja-JP" sz="2400" spc="-1" strike="noStrike">
                <a:solidFill>
                  <a:srgbClr val="000000"/>
                </a:solidFill>
                <a:latin typeface="American Typewriter"/>
              </a:rPr>
              <a:t>“</a:t>
            </a:r>
            <a:r>
              <a:rPr b="1" lang="en-US" sz="2400" spc="-1" strike="noStrike">
                <a:solidFill>
                  <a:srgbClr val="000000"/>
                </a:solidFill>
                <a:latin typeface="American Typewriter"/>
              </a:rPr>
              <a:t>The Good</a:t>
            </a:r>
            <a:r>
              <a:rPr b="1" lang="ja-JP" sz="2400" spc="-1" strike="noStrike">
                <a:solidFill>
                  <a:srgbClr val="000000"/>
                </a:solidFill>
                <a:latin typeface="American Typewriter"/>
              </a:rPr>
              <a:t>”</a:t>
            </a:r>
            <a:r>
              <a:rPr b="1" lang="en-US" sz="2400" spc="-1" strike="noStrike">
                <a:solidFill>
                  <a:srgbClr val="000000"/>
                </a:solidFill>
                <a:latin typeface="American Typewriter"/>
              </a:rPr>
              <a:t> (Germanic Source) GOD</a:t>
            </a:r>
            <a:endParaRPr b="0" lang="en-GB" sz="2400" spc="-1" strike="noStrike">
              <a:solidFill>
                <a:srgbClr val="000000"/>
              </a:solidFill>
              <a:latin typeface="Arial"/>
            </a:endParaRPr>
          </a:p>
        </p:txBody>
      </p:sp>
      <p:sp>
        <p:nvSpPr>
          <p:cNvPr id="79" name="Content Placeholder 2"/>
          <p:cNvSpPr/>
          <p:nvPr/>
        </p:nvSpPr>
        <p:spPr>
          <a:xfrm>
            <a:off x="380880" y="1701720"/>
            <a:ext cx="8382240" cy="4181400"/>
          </a:xfrm>
          <a:prstGeom prst="rect">
            <a:avLst/>
          </a:prstGeom>
          <a:noFill/>
          <a:ln w="0">
            <a:noFill/>
          </a:ln>
        </p:spPr>
        <p:style>
          <a:lnRef idx="0"/>
          <a:fillRef idx="0"/>
          <a:effectRef idx="0"/>
          <a:fontRef idx="minor"/>
        </p:style>
        <p:txBody>
          <a:bodyPr lIns="90000" rIns="90000" tIns="46800" bIns="46800" anchor="t">
            <a:noAutofit/>
          </a:bodyPr>
          <a:p>
            <a:pPr marL="272880" indent="-272880">
              <a:lnSpc>
                <a:spcPct val="80000"/>
              </a:lnSpc>
              <a:spcBef>
                <a:spcPts val="649"/>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600" spc="-1" strike="noStrike">
                <a:solidFill>
                  <a:srgbClr val="000000"/>
                </a:solidFill>
                <a:latin typeface="American Typewriter"/>
              </a:rPr>
              <a:t>Here are some questions and answers reproduced from the Spirit</a:t>
            </a:r>
            <a:r>
              <a:rPr b="0" lang="ja-JP" sz="2600" spc="-1" strike="noStrike">
                <a:solidFill>
                  <a:srgbClr val="000000"/>
                </a:solidFill>
                <a:latin typeface="American Typewriter"/>
              </a:rPr>
              <a:t>’</a:t>
            </a:r>
            <a:r>
              <a:rPr b="0" lang="en-US" sz="2600" spc="-1" strike="noStrike">
                <a:solidFill>
                  <a:srgbClr val="000000"/>
                </a:solidFill>
                <a:latin typeface="American Typewriter"/>
              </a:rPr>
              <a:t>s Book: </a:t>
            </a:r>
            <a:endParaRPr b="0" lang="en-GB" sz="2600" spc="-1" strike="noStrike">
              <a:solidFill>
                <a:srgbClr val="000000"/>
              </a:solidFill>
              <a:latin typeface="Arial"/>
            </a:endParaRPr>
          </a:p>
          <a:p>
            <a:pPr marL="272880" indent="-272880">
              <a:lnSpc>
                <a:spcPct val="80000"/>
              </a:lnSpc>
              <a:spcBef>
                <a:spcPts val="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400" spc="-1" strike="noStrike">
                <a:solidFill>
                  <a:srgbClr val="000000"/>
                </a:solidFill>
                <a:latin typeface="American Typewriter"/>
              </a:rPr>
              <a:t> </a:t>
            </a:r>
            <a:endParaRPr b="0" lang="en-GB" sz="400" spc="-1" strike="noStrike">
              <a:solidFill>
                <a:srgbClr val="000000"/>
              </a:solidFill>
              <a:latin typeface="Arial"/>
            </a:endParaRPr>
          </a:p>
          <a:p>
            <a:pPr lvl="1" marL="520560" indent="-228600">
              <a:lnSpc>
                <a:spcPct val="80000"/>
              </a:lnSpc>
              <a:spcBef>
                <a:spcPts val="524"/>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i="1" lang="pt-BR" sz="2100" spc="-1" strike="noStrike">
                <a:solidFill>
                  <a:srgbClr val="000000"/>
                </a:solidFill>
                <a:latin typeface="American Typewriter"/>
                <a:ea typeface="ＭＳ Ｐゴシック"/>
              </a:rPr>
              <a:t>What is God?  </a:t>
            </a:r>
            <a:endParaRPr b="0" lang="en-GB" sz="2100" spc="-1" strike="noStrike">
              <a:solidFill>
                <a:srgbClr val="000000"/>
              </a:solidFill>
              <a:latin typeface="Arial"/>
            </a:endParaRPr>
          </a:p>
          <a:p>
            <a:pPr lvl="2" marL="758880" indent="-228600">
              <a:lnSpc>
                <a:spcPct val="80000"/>
              </a:lnSpc>
              <a:spcBef>
                <a:spcPts val="499"/>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en-US" sz="2000" spc="-1" strike="noStrike">
                <a:solidFill>
                  <a:srgbClr val="000000"/>
                </a:solidFill>
                <a:latin typeface="American Typewriter"/>
                <a:ea typeface="ＭＳ Ｐゴシック"/>
              </a:rPr>
              <a:t>God is the Supreme Intelligence, the First Cause of all things</a:t>
            </a:r>
            <a:r>
              <a:rPr b="0" lang="en-US" sz="2000" spc="-1" strike="noStrike">
                <a:solidFill>
                  <a:srgbClr val="000000"/>
                </a:solidFill>
                <a:latin typeface="American Typewriter"/>
                <a:ea typeface="ＭＳ Ｐゴシック"/>
              </a:rPr>
              <a:t>.</a:t>
            </a:r>
            <a:endParaRPr b="0" lang="en-GB" sz="2000" spc="-1" strike="noStrike">
              <a:solidFill>
                <a:srgbClr val="000000"/>
              </a:solidFill>
              <a:latin typeface="Arial"/>
            </a:endParaRPr>
          </a:p>
          <a:p>
            <a:pPr lvl="2" marL="758880" indent="-228600">
              <a:lnSpc>
                <a:spcPct val="80000"/>
              </a:lnSpc>
              <a:spcBef>
                <a:spcPts val="99"/>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000000"/>
              </a:solidFill>
              <a:latin typeface="Arial"/>
            </a:endParaRPr>
          </a:p>
          <a:p>
            <a:pPr lvl="1" marL="520560" indent="-228600">
              <a:lnSpc>
                <a:spcPct val="80000"/>
              </a:lnSpc>
              <a:spcBef>
                <a:spcPts val="524"/>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2100" spc="-1" strike="noStrike">
                <a:solidFill>
                  <a:srgbClr val="000000"/>
                </a:solidFill>
                <a:latin typeface="American Typewriter"/>
                <a:ea typeface="ＭＳ Ｐゴシック"/>
              </a:rPr>
              <a:t>How should we define Infinity?</a:t>
            </a:r>
            <a:endParaRPr b="0" lang="en-GB" sz="2100" spc="-1" strike="noStrike">
              <a:solidFill>
                <a:srgbClr val="000000"/>
              </a:solidFill>
              <a:latin typeface="Arial"/>
            </a:endParaRPr>
          </a:p>
          <a:p>
            <a:pPr lvl="2" marL="758880" indent="-228600">
              <a:lnSpc>
                <a:spcPct val="80000"/>
              </a:lnSpc>
              <a:spcBef>
                <a:spcPts val="499"/>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As that which has no beginning and no end.</a:t>
            </a:r>
            <a:endParaRPr b="0" lang="en-GB" sz="2000" spc="-1" strike="noStrike">
              <a:solidFill>
                <a:srgbClr val="000000"/>
              </a:solidFill>
              <a:latin typeface="Arial"/>
            </a:endParaRPr>
          </a:p>
          <a:p>
            <a:pPr lvl="2" marL="758880" indent="-228600">
              <a:lnSpc>
                <a:spcPct val="80000"/>
              </a:lnSpc>
              <a:spcBef>
                <a:spcPts val="125"/>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000" spc="-1" strike="noStrike">
              <a:solidFill>
                <a:srgbClr val="000000"/>
              </a:solidFill>
              <a:latin typeface="Arial"/>
            </a:endParaRPr>
          </a:p>
          <a:p>
            <a:pPr lvl="1" marL="520560" indent="-228600">
              <a:lnSpc>
                <a:spcPct val="80000"/>
              </a:lnSpc>
              <a:spcBef>
                <a:spcPts val="524"/>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i="1" lang="en-US" sz="2100" spc="-1" strike="noStrike">
                <a:solidFill>
                  <a:srgbClr val="000000"/>
                </a:solidFill>
                <a:latin typeface="American Typewriter"/>
                <a:ea typeface="ＭＳ Ｐゴシック"/>
              </a:rPr>
              <a:t>Can we say that God is infinite?</a:t>
            </a:r>
            <a:endParaRPr b="0" lang="en-GB" sz="2100" spc="-1" strike="noStrike">
              <a:solidFill>
                <a:srgbClr val="000000"/>
              </a:solidFill>
              <a:latin typeface="Arial"/>
            </a:endParaRPr>
          </a:p>
          <a:p>
            <a:pPr lvl="2" marL="758880" indent="-228600">
              <a:lnSpc>
                <a:spcPct val="80000"/>
              </a:lnSpc>
              <a:spcBef>
                <a:spcPts val="499"/>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0" lang="en-US" sz="2000" spc="-1" strike="noStrike">
                <a:solidFill>
                  <a:srgbClr val="000000"/>
                </a:solidFill>
                <a:latin typeface="American Typewriter"/>
                <a:ea typeface="ＭＳ Ｐゴシック"/>
              </a:rPr>
              <a:t>In this case, your definition is incomplete. Unfortunately, human language is incapable of expressing ideas that transcend human intelligence.</a:t>
            </a:r>
            <a:endParaRPr b="0" lang="en-GB" sz="2000" spc="-1" strike="noStrike">
              <a:solidFill>
                <a:srgbClr val="000000"/>
              </a:solidFill>
              <a:latin typeface="Arial"/>
            </a:endParaRPr>
          </a:p>
          <a:p>
            <a:pPr lvl="3" marL="1004760" indent="-228600">
              <a:lnSpc>
                <a:spcPct val="80000"/>
              </a:lnSpc>
              <a:spcBef>
                <a:spcPts val="400"/>
              </a:spcBef>
              <a:buClr>
                <a:srgbClr val="000000"/>
              </a:buClr>
              <a:buFont typeface="American Typewriter"/>
              <a:buChar char="–"/>
              <a:tabLst>
                <a:tab algn="l" pos="1828800"/>
                <a:tab algn="l" pos="2743200"/>
                <a:tab algn="l" pos="3657600"/>
                <a:tab algn="l" pos="4572000"/>
                <a:tab algn="l" pos="5486400"/>
                <a:tab algn="l" pos="6400800"/>
                <a:tab algn="l" pos="7315200"/>
                <a:tab algn="l" pos="8229600"/>
                <a:tab algn="l" pos="9144000"/>
                <a:tab algn="l" pos="10058400"/>
              </a:tabLst>
            </a:pPr>
            <a:r>
              <a:rPr b="1" lang="en-US" sz="1600" spc="-1" strike="noStrike">
                <a:solidFill>
                  <a:srgbClr val="000000"/>
                </a:solidFill>
                <a:latin typeface="American Typewriter"/>
                <a:ea typeface="ＭＳ Ｐゴシック"/>
              </a:rPr>
              <a:t>In perfections God is certainly infinite. But God is also more than infinity, and we make an error in logic when we equate the two. A quality possessed by a being cannot, after all, be considered identical to the being itself. Furthermore, </a:t>
            </a:r>
            <a:r>
              <a:rPr b="1" lang="ja-JP" sz="1600" spc="-1" strike="noStrike">
                <a:solidFill>
                  <a:srgbClr val="000000"/>
                </a:solidFill>
                <a:latin typeface="American Typewriter"/>
                <a:ea typeface="ＭＳ Ｐゴシック"/>
              </a:rPr>
              <a:t>“</a:t>
            </a:r>
            <a:r>
              <a:rPr b="1" lang="en-US" sz="1600" spc="-1" strike="noStrike">
                <a:solidFill>
                  <a:srgbClr val="000000"/>
                </a:solidFill>
                <a:latin typeface="American Typewriter"/>
                <a:ea typeface="ＭＳ Ｐゴシック"/>
              </a:rPr>
              <a:t>Infinity</a:t>
            </a:r>
            <a:r>
              <a:rPr b="1" lang="ja-JP" sz="1600" spc="-1" strike="noStrike">
                <a:solidFill>
                  <a:srgbClr val="000000"/>
                </a:solidFill>
                <a:latin typeface="American Typewriter"/>
                <a:ea typeface="ＭＳ Ｐゴシック"/>
              </a:rPr>
              <a:t>”</a:t>
            </a:r>
            <a:r>
              <a:rPr b="1" lang="en-US" sz="1600" spc="-1" strike="noStrike">
                <a:solidFill>
                  <a:srgbClr val="000000"/>
                </a:solidFill>
                <a:latin typeface="American Typewriter"/>
                <a:ea typeface="ＭＳ Ｐゴシック"/>
              </a:rPr>
              <a:t> is an abstraction. To define something unknown, like God, by reference to something equally unknown, is, once again, to make an error in logic.</a:t>
            </a:r>
            <a:endParaRPr b="0" lang="en-GB" sz="1600" spc="-1" strike="noStrike">
              <a:solidFill>
                <a:srgbClr val="000000"/>
              </a:solidFill>
              <a:latin typeface="Arial"/>
            </a:endParaRPr>
          </a:p>
        </p:txBody>
      </p:sp>
      <p:pic>
        <p:nvPicPr>
          <p:cNvPr id="80" name="Picture 7" descr="SB"/>
          <p:cNvPicPr/>
          <p:nvPr/>
        </p:nvPicPr>
        <p:blipFill>
          <a:blip r:embed="rId2"/>
          <a:stretch/>
        </p:blipFill>
        <p:spPr>
          <a:xfrm>
            <a:off x="0" y="0"/>
            <a:ext cx="971640" cy="1447920"/>
          </a:xfrm>
          <a:prstGeom prst="rect">
            <a:avLst/>
          </a:prstGeom>
          <a:ln w="0">
            <a:noFill/>
          </a:ln>
        </p:spPr>
      </p:pic>
    </p:spTree>
  </p:cSld>
  <mc:AlternateContent>
    <mc:Choice Requires="p14">
      <p:transition spd="slow" p14:dur="2000"/>
    </mc:Choice>
    <mc:Fallback>
      <p:transition spd="slow"/>
    </mc:Fallback>
  </mc:AlternateContent>
  <p:timing>
    <p:tnLst>
      <p:par>
        <p:cTn id="30" dur="indefinite" restart="never" nodeType="tmRoot">
          <p:childTnLst>
            <p:seq>
              <p:cTn id="31" dur="indefinite" nodeType="mainSeq">
                <p:childTnLst>
                  <p:par>
                    <p:cTn id="32" nodeType="clickEffect" fill="hold">
                      <p:stCondLst>
                        <p:cond delay="indefinite"/>
                      </p:stCondLst>
                      <p:childTnLst>
                        <p:par>
                          <p:cTn id="33" nodeType="withEffect" fill="hold">
                            <p:stCondLst>
                              <p:cond delay="0"/>
                            </p:stCondLst>
                            <p:childTnLst>
                              <p:par>
                                <p:cTn id="34" nodeType="clickEffect" fill="hold" presetClass="entr" presetID="1">
                                  <p:stCondLst>
                                    <p:cond delay="0"/>
                                  </p:stCondLst>
                                  <p:childTnLst>
                                    <p:set>
                                      <p:cBhvr>
                                        <p:cTn id="35"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1" name="Rectangle 2"/>
          <p:cNvSpPr/>
          <p:nvPr/>
        </p:nvSpPr>
        <p:spPr>
          <a:xfrm>
            <a:off x="0" y="304920"/>
            <a:ext cx="91440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6000" spc="-1" strike="noStrike">
                <a:solidFill>
                  <a:srgbClr val="000000"/>
                </a:solidFill>
                <a:latin typeface="American Typewriter"/>
              </a:rPr>
              <a:t>Who or what is God?</a:t>
            </a:r>
            <a:endParaRPr b="0" lang="en-GB" sz="6000" spc="-1" strike="noStrike">
              <a:solidFill>
                <a:srgbClr val="000000"/>
              </a:solidFill>
              <a:latin typeface="Arial"/>
            </a:endParaRPr>
          </a:p>
        </p:txBody>
      </p:sp>
      <p:sp>
        <p:nvSpPr>
          <p:cNvPr id="82" name="Rectangle 3"/>
          <p:cNvSpPr/>
          <p:nvPr/>
        </p:nvSpPr>
        <p:spPr>
          <a:xfrm>
            <a:off x="0" y="3352680"/>
            <a:ext cx="6553080" cy="2057400"/>
          </a:xfrm>
          <a:prstGeom prst="rect">
            <a:avLst/>
          </a:prstGeom>
          <a:noFill/>
          <a:ln w="0">
            <a:noFill/>
          </a:ln>
        </p:spPr>
        <p:style>
          <a:lnRef idx="0"/>
          <a:fillRef idx="0"/>
          <a:effectRef idx="0"/>
          <a:fontRef idx="minor"/>
        </p:style>
        <p:txBody>
          <a:bodyPr lIns="90000" rIns="90000" tIns="46800" bIns="46800" anchor="t">
            <a:noAutofit/>
          </a:bodyPr>
          <a:p>
            <a:pPr lvl="1" marL="743040" indent="-285840" algn="just">
              <a:lnSpc>
                <a:spcPct val="100000"/>
              </a:lnSpc>
              <a:spcBef>
                <a:spcPts val="700"/>
              </a:spcBef>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r>
              <a:rPr b="1" lang="ja-JP" sz="2800" spc="-1" strike="noStrike">
                <a:solidFill>
                  <a:srgbClr val="000000"/>
                </a:solidFill>
                <a:latin typeface="American Typewriter"/>
                <a:ea typeface="ＭＳ Ｐゴシック"/>
              </a:rPr>
              <a:t>“</a:t>
            </a:r>
            <a:r>
              <a:rPr b="1" lang="en-US" sz="2800" spc="-1" strike="noStrike">
                <a:solidFill>
                  <a:srgbClr val="000000"/>
                </a:solidFill>
                <a:latin typeface="American Typewriter"/>
                <a:ea typeface="ＭＳ Ｐゴシック"/>
              </a:rPr>
              <a:t>If I could say who or what God is, I would be God or God would not be God.</a:t>
            </a:r>
            <a:r>
              <a:rPr b="1" lang="ja-JP" sz="2800" spc="-1" strike="noStrike">
                <a:solidFill>
                  <a:srgbClr val="000000"/>
                </a:solidFill>
                <a:latin typeface="American Typewriter"/>
                <a:ea typeface="ＭＳ Ｐゴシック"/>
              </a:rPr>
              <a:t>”</a:t>
            </a:r>
            <a:r>
              <a:rPr b="0" lang="en-US" sz="2800" spc="-1" strike="noStrike">
                <a:solidFill>
                  <a:srgbClr val="000000"/>
                </a:solidFill>
                <a:latin typeface="American Typewriter"/>
                <a:ea typeface="ＭＳ Ｐゴシック"/>
              </a:rPr>
              <a:t> </a:t>
            </a:r>
            <a:endParaRPr b="0" lang="en-GB" sz="2800" spc="-1" strike="noStrike">
              <a:solidFill>
                <a:srgbClr val="000000"/>
              </a:solidFill>
              <a:latin typeface="Arial"/>
            </a:endParaRPr>
          </a:p>
          <a:p>
            <a:pPr lvl="1" marL="743040" indent="-285840" algn="just">
              <a:lnSpc>
                <a:spcPct val="35000"/>
              </a:lnSpc>
              <a:buClr>
                <a:srgbClr val="000000"/>
              </a:buClr>
              <a:buFont typeface="American Typewriter"/>
              <a:buChar char="–"/>
              <a:tabLst>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800" spc="-1" strike="noStrike">
              <a:solidFill>
                <a:srgbClr val="000000"/>
              </a:solidFill>
              <a:latin typeface="Arial"/>
            </a:endParaRPr>
          </a:p>
          <a:p>
            <a:pPr lvl="1" marL="743040" indent="-285840" algn="r">
              <a:lnSpc>
                <a:spcPct val="100000"/>
              </a:lnSpc>
              <a:spcBef>
                <a:spcPts val="45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1800" spc="-1" strike="noStrike">
                <a:solidFill>
                  <a:srgbClr val="000000"/>
                </a:solidFill>
                <a:latin typeface="American Typewriter"/>
                <a:ea typeface="ＭＳ Ｐゴシック"/>
              </a:rPr>
              <a:t>Epictetus (55-135), the great Stoic</a:t>
            </a:r>
            <a:r>
              <a:rPr b="0" lang="en-US" sz="1800" spc="-1" strike="noStrike">
                <a:solidFill>
                  <a:srgbClr val="000000"/>
                </a:solidFill>
                <a:latin typeface="American Typewriter"/>
                <a:ea typeface="ＭＳ Ｐゴシック"/>
              </a:rPr>
              <a:t> </a:t>
            </a:r>
            <a:r>
              <a:rPr b="1" lang="en-US" sz="1800" spc="-1" strike="noStrike">
                <a:solidFill>
                  <a:srgbClr val="000000"/>
                </a:solidFill>
                <a:latin typeface="American Typewriter"/>
                <a:ea typeface="ＭＳ Ｐゴシック"/>
              </a:rPr>
              <a:t>philosopher</a:t>
            </a:r>
            <a:endParaRPr b="0" lang="en-GB" sz="1800" spc="-1" strike="noStrike">
              <a:solidFill>
                <a:srgbClr val="000000"/>
              </a:solidFill>
              <a:latin typeface="Arial"/>
            </a:endParaRPr>
          </a:p>
        </p:txBody>
      </p:sp>
      <p:pic>
        <p:nvPicPr>
          <p:cNvPr id="83" name="Picture 8" descr="1"/>
          <p:cNvPicPr/>
          <p:nvPr/>
        </p:nvPicPr>
        <p:blipFill>
          <a:blip r:embed="rId2"/>
          <a:stretch/>
        </p:blipFill>
        <p:spPr>
          <a:xfrm>
            <a:off x="6626160" y="1749600"/>
            <a:ext cx="2048040" cy="26701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sp>
        <p:nvSpPr>
          <p:cNvPr id="84" name="Rectangle 2"/>
          <p:cNvSpPr/>
          <p:nvPr/>
        </p:nvSpPr>
        <p:spPr>
          <a:xfrm>
            <a:off x="457200" y="304920"/>
            <a:ext cx="8229600" cy="1143000"/>
          </a:xfrm>
          <a:prstGeom prst="rect">
            <a:avLst/>
          </a:prstGeom>
          <a:noFill/>
          <a:ln w="0">
            <a:noFill/>
          </a:ln>
        </p:spPr>
        <p:style>
          <a:lnRef idx="0"/>
          <a:fillRef idx="0"/>
          <a:effectRef idx="0"/>
          <a:fontRef idx="minor"/>
        </p:style>
        <p:txBody>
          <a:bodyPr lIns="90000" rIns="90000" tIns="46800" bIns="46800" anchor="ctr">
            <a:noAutofit/>
          </a:bodyPr>
          <a:p>
            <a:pPr algn="ct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1" lang="en-US" sz="4400" spc="-1" strike="noStrike">
                <a:solidFill>
                  <a:srgbClr val="000000"/>
                </a:solidFill>
                <a:latin typeface="American Typewriter"/>
              </a:rPr>
              <a:t>Proof</a:t>
            </a:r>
            <a:r>
              <a:rPr b="1" lang="ja-JP" sz="4400" spc="-1" strike="noStrike">
                <a:solidFill>
                  <a:srgbClr val="000000"/>
                </a:solidFill>
                <a:latin typeface="American Typewriter"/>
              </a:rPr>
              <a:t>’</a:t>
            </a:r>
            <a:r>
              <a:rPr b="1" lang="en-US" sz="4400" spc="-1" strike="noStrike">
                <a:solidFill>
                  <a:srgbClr val="000000"/>
                </a:solidFill>
                <a:latin typeface="American Typewriter"/>
              </a:rPr>
              <a:t>s of God</a:t>
            </a:r>
            <a:r>
              <a:rPr b="1" lang="ja-JP" sz="4400" spc="-1" strike="noStrike">
                <a:solidFill>
                  <a:srgbClr val="000000"/>
                </a:solidFill>
                <a:latin typeface="American Typewriter"/>
              </a:rPr>
              <a:t>’</a:t>
            </a:r>
            <a:r>
              <a:rPr b="1" lang="en-US" sz="4400" spc="-1" strike="noStrike">
                <a:solidFill>
                  <a:srgbClr val="000000"/>
                </a:solidFill>
                <a:latin typeface="American Typewriter"/>
              </a:rPr>
              <a:t>s Existence:</a:t>
            </a:r>
            <a:endParaRPr b="0" lang="en-GB" sz="4400" spc="-1" strike="noStrike">
              <a:solidFill>
                <a:srgbClr val="000000"/>
              </a:solidFill>
              <a:latin typeface="Arial"/>
            </a:endParaRPr>
          </a:p>
        </p:txBody>
      </p:sp>
      <p:sp>
        <p:nvSpPr>
          <p:cNvPr id="85" name="Rectangle 3"/>
          <p:cNvSpPr/>
          <p:nvPr/>
        </p:nvSpPr>
        <p:spPr>
          <a:xfrm>
            <a:off x="533520" y="2057400"/>
            <a:ext cx="8153280" cy="1981080"/>
          </a:xfrm>
          <a:prstGeom prst="rect">
            <a:avLst/>
          </a:prstGeom>
          <a:noFill/>
          <a:ln w="0">
            <a:noFill/>
          </a:ln>
        </p:spPr>
        <p:style>
          <a:lnRef idx="0"/>
          <a:fillRef idx="0"/>
          <a:effectRef idx="0"/>
          <a:fontRef idx="minor"/>
        </p:style>
        <p:txBody>
          <a:bodyPr lIns="90000" rIns="90000" tIns="46800" bIns="46800" anchor="t">
            <a:noAutofit/>
          </a:bodyPr>
          <a:p>
            <a:pPr marL="343080" indent="-343080" algn="ct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ja-JP" sz="2400" spc="-1" strike="noStrike">
                <a:solidFill>
                  <a:srgbClr val="000000"/>
                </a:solidFill>
                <a:latin typeface="American Typewriter"/>
              </a:rPr>
              <a:t>“</a:t>
            </a:r>
            <a:r>
              <a:rPr b="0" lang="en-US" sz="2400" spc="-1" strike="noStrike">
                <a:solidFill>
                  <a:srgbClr val="000000"/>
                </a:solidFill>
                <a:latin typeface="American Typewriter"/>
              </a:rPr>
              <a:t>An axiom in science states: </a:t>
            </a:r>
            <a:r>
              <a:rPr b="1" i="1" lang="en-US" sz="2400" spc="-1" strike="noStrike" u="sng">
                <a:solidFill>
                  <a:srgbClr val="000000"/>
                </a:solidFill>
                <a:uFillTx/>
                <a:latin typeface="American Typewriter"/>
              </a:rPr>
              <a:t>There is no effect without a cause</a:t>
            </a:r>
            <a:r>
              <a:rPr b="0" lang="en-US" sz="2400" spc="-1" strike="noStrike">
                <a:solidFill>
                  <a:srgbClr val="000000"/>
                </a:solidFill>
                <a:latin typeface="American Typewriter"/>
              </a:rPr>
              <a:t>. Look for the cause of whatever is not the work of human beings then reasoning itself will answer your question.</a:t>
            </a:r>
            <a:r>
              <a:rPr b="0" lang="ja-JP" sz="2400" spc="-1" strike="noStrike">
                <a:solidFill>
                  <a:srgbClr val="000000"/>
                </a:solidFill>
                <a:latin typeface="American Typewriter"/>
              </a:rPr>
              <a:t>”</a:t>
            </a:r>
            <a:endParaRPr b="0" lang="en-GB" sz="2400" spc="-1" strike="noStrike">
              <a:solidFill>
                <a:srgbClr val="000000"/>
              </a:solidFill>
              <a:latin typeface="Arial"/>
            </a:endParaRPr>
          </a:p>
          <a:p>
            <a:pPr marL="343080" indent="-343080" algn="ctr">
              <a:lnSpc>
                <a:spcPct val="90000"/>
              </a:lnSpc>
              <a:spcBef>
                <a:spcPts val="6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endParaRPr b="0" lang="en-GB" sz="2400" spc="-1" strike="noStrike">
              <a:solidFill>
                <a:srgbClr val="000000"/>
              </a:solidFill>
              <a:latin typeface="Arial"/>
            </a:endParaRPr>
          </a:p>
        </p:txBody>
      </p:sp>
      <p:sp>
        <p:nvSpPr>
          <p:cNvPr id="86" name="Text Box 4"/>
          <p:cNvSpPr/>
          <p:nvPr/>
        </p:nvSpPr>
        <p:spPr>
          <a:xfrm>
            <a:off x="2590920" y="6248520"/>
            <a:ext cx="4114800" cy="337320"/>
          </a:xfrm>
          <a:custGeom>
            <a:avLst/>
            <a:gdLst/>
            <a:ahLst/>
            <a:rect l="l" t="t" r="r" b="b"/>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6800" bIns="46800" anchor="t">
            <a:spAutoFit/>
          </a:bodyPr>
          <a:p>
            <a:pPr algn="ctr">
              <a:lnSpc>
                <a:spcPct val="100000"/>
              </a:lnSpc>
              <a:spcBef>
                <a:spcPts val="1001"/>
              </a:spcBef>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r>
              <a:rPr b="0" lang="en-US" sz="1600" spc="-1" strike="noStrike">
                <a:solidFill>
                  <a:srgbClr val="000000"/>
                </a:solidFill>
                <a:latin typeface="American Typewriter"/>
              </a:rPr>
              <a:t>The Spirit</a:t>
            </a:r>
            <a:r>
              <a:rPr b="0" lang="ja-JP" sz="1600" spc="-1" strike="noStrike">
                <a:solidFill>
                  <a:srgbClr val="000000"/>
                </a:solidFill>
                <a:latin typeface="American Typewriter"/>
              </a:rPr>
              <a:t>’</a:t>
            </a:r>
            <a:r>
              <a:rPr b="0" lang="en-US" sz="1600" spc="-1" strike="noStrike">
                <a:solidFill>
                  <a:srgbClr val="000000"/>
                </a:solidFill>
                <a:latin typeface="American Typewriter"/>
              </a:rPr>
              <a:t>s Book, q. 4</a:t>
            </a:r>
            <a:endParaRPr b="0" lang="en-GB" sz="1600" spc="-1" strike="noStrike">
              <a:solidFill>
                <a:srgbClr val="000000"/>
              </a:solidFill>
              <a:latin typeface="Arial"/>
            </a:endParaRPr>
          </a:p>
        </p:txBody>
      </p:sp>
      <p:grpSp>
        <p:nvGrpSpPr>
          <p:cNvPr id="87" name="Group 10"/>
          <p:cNvGrpSpPr/>
          <p:nvPr/>
        </p:nvGrpSpPr>
        <p:grpSpPr>
          <a:xfrm>
            <a:off x="457200" y="3886200"/>
            <a:ext cx="8229600" cy="2219400"/>
            <a:chOff x="457200" y="3886200"/>
            <a:chExt cx="8229600" cy="2219400"/>
          </a:xfrm>
        </p:grpSpPr>
        <p:pic>
          <p:nvPicPr>
            <p:cNvPr id="88" name="Picture 7" descr="Andromeda"/>
            <p:cNvPicPr/>
            <p:nvPr/>
          </p:nvPicPr>
          <p:blipFill>
            <a:blip r:embed="rId2"/>
            <a:stretch/>
          </p:blipFill>
          <p:spPr>
            <a:xfrm>
              <a:off x="457200" y="3886200"/>
              <a:ext cx="2819520" cy="2209680"/>
            </a:xfrm>
            <a:prstGeom prst="rect">
              <a:avLst/>
            </a:prstGeom>
            <a:ln w="0">
              <a:noFill/>
            </a:ln>
          </p:spPr>
        </p:pic>
        <p:pic>
          <p:nvPicPr>
            <p:cNvPr id="89" name="Picture 8" descr="animals1"/>
            <p:cNvPicPr/>
            <p:nvPr/>
          </p:nvPicPr>
          <p:blipFill>
            <a:blip r:embed="rId3"/>
            <a:stretch/>
          </p:blipFill>
          <p:spPr>
            <a:xfrm>
              <a:off x="6095880" y="3886200"/>
              <a:ext cx="2590920" cy="2205000"/>
            </a:xfrm>
            <a:prstGeom prst="rect">
              <a:avLst/>
            </a:prstGeom>
            <a:ln w="0">
              <a:noFill/>
            </a:ln>
          </p:spPr>
        </p:pic>
        <p:pic>
          <p:nvPicPr>
            <p:cNvPr id="90" name="Picture 9" descr="allpeoples"/>
            <p:cNvPicPr/>
            <p:nvPr/>
          </p:nvPicPr>
          <p:blipFill>
            <a:blip r:embed="rId4"/>
            <a:stretch/>
          </p:blipFill>
          <p:spPr>
            <a:xfrm>
              <a:off x="3276720" y="3886200"/>
              <a:ext cx="2806560" cy="2219400"/>
            </a:xfrm>
            <a:prstGeom prst="rect">
              <a:avLst/>
            </a:prstGeom>
            <a:ln w="0">
              <a:noFill/>
            </a:ln>
          </p:spPr>
        </p:pic>
      </p:grpSp>
    </p:spTree>
  </p:cSld>
  <mc:AlternateContent>
    <mc:Choice Requires="p14">
      <p:transition spd="slow" p14:dur="2000"/>
    </mc:Choice>
    <mc:Fallback>
      <p:transition spd="slow"/>
    </mc:Fallback>
  </mc:AlternateContent>
  <p:timing>
    <p:tnLst>
      <p:par>
        <p:cTn id="36" dur="indefinite" restart="never" nodeType="tmRoot">
          <p:childTnLst>
            <p:seq>
              <p:cTn id="37" dur="indefinite" nodeType="mainSeq">
                <p:childTnLst>
                  <p:par>
                    <p:cTn id="38" nodeType="clickEffect" fill="hold">
                      <p:stCondLst>
                        <p:cond delay="indefinite"/>
                      </p:stCondLst>
                      <p:childTnLst>
                        <p:par>
                          <p:cTn id="39" nodeType="withEffect" fill="hold">
                            <p:stCondLst>
                              <p:cond delay="0"/>
                            </p:stCondLst>
                            <p:childTnLst>
                              <p:par>
                                <p:cTn id="40" nodeType="clickEffect" fill="hold" presetClass="entr" presetID="1">
                                  <p:stCondLst>
                                    <p:cond delay="0"/>
                                  </p:stCondLst>
                                  <p:childTnLst>
                                    <p:set>
                                      <p:cBhvr>
                                        <p:cTn id="41" dur="1" fill="hold">
                                          <p:stCondLst>
                                            <p:cond delay="0"/>
                                          </p:stCondLst>
                                        </p:cTn>
                                        <p:tgtEl>
                                          <p:spTgt spid="85"/>
                                        </p:tgtEl>
                                        <p:attrNameLst>
                                          <p:attrName>style.visibility</p:attrName>
                                        </p:attrNameLst>
                                      </p:cBhvr>
                                      <p:to>
                                        <p:strVal val="visible"/>
                                      </p:to>
                                    </p:set>
                                  </p:childTnLst>
                                </p:cTn>
                              </p:par>
                            </p:childTnLst>
                          </p:cTn>
                        </p:par>
                      </p:childTnLst>
                    </p:cTn>
                  </p:par>
                  <p:par>
                    <p:cTn id="42" nodeType="clickEffect" fill="hold">
                      <p:stCondLst>
                        <p:cond delay="indefinite"/>
                      </p:stCondLst>
                      <p:childTnLst>
                        <p:par>
                          <p:cTn id="43" nodeType="withEffect" fill="hold">
                            <p:stCondLst>
                              <p:cond delay="0"/>
                            </p:stCondLst>
                            <p:childTnLst>
                              <p:par>
                                <p:cTn id="44" nodeType="clickEffect" fill="hold" presetClass="entr" presetID="1">
                                  <p:stCondLst>
                                    <p:cond delay="0"/>
                                  </p:stCondLst>
                                  <p:childTnLst>
                                    <p:set>
                                      <p:cBhvr>
                                        <p:cTn id="45" dur="1" fill="hold">
                                          <p:stCondLst>
                                            <p:cond delay="0"/>
                                          </p:stCondLst>
                                        </p:cTn>
                                        <p:tgtEl>
                                          <p:spTgt spid="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1411</TotalTime>
  <Application>LibreOffice/7.2.0.4$Windows_X86_64 LibreOffice_project/9a9c6381e3f7a62afc1329bd359cc48accb6435b</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2006-11-25T00:55:16Z</dcterms:created>
  <dc:creator>Jussara Korngold</dc:creator>
  <dc:description/>
  <dc:language>en-GB</dc:language>
  <cp:lastModifiedBy>Jussara Korngold</cp:lastModifiedBy>
  <cp:lastPrinted>2010-03-06T18:19:21Z</cp:lastPrinted>
  <dcterms:modified xsi:type="dcterms:W3CDTF">2011-06-01T22:05:48Z</dcterms:modified>
  <cp:revision>287</cp:revision>
  <dc:subject/>
  <dc:title>PowerPoint Presentation</dc:title>
</cp:coreProperties>
</file>