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3.xml" ContentType="application/vnd.openxmlformats-officedocument.presentationml.slideMaster+xml"/>
  <Override PartName="/ppt/slideMasters/slideMaster21.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20.xml.rels" ContentType="application/vnd.openxmlformats-package.relationships+xml"/>
  <Override PartName="/ppt/slideMasters/_rels/slideMaster3.xml.rels" ContentType="application/vnd.openxmlformats-package.relationships+xml"/>
  <Override PartName="/ppt/slideMasters/_rels/slideMaster21.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17.xml.rels" ContentType="application/vnd.openxmlformats-package.relationships+xml"/>
  <Override PartName="/ppt/slideMasters/_rels/slideMaster18.xml.rels" ContentType="application/vnd.openxmlformats-package.relationships+xml"/>
  <Override PartName="/ppt/slideMasters/_rels/slideMaster19.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20.xml" ContentType="application/vnd.openxmlformats-officedocument.presentationml.notesSlide+xml"/>
  <Override PartName="/ppt/notesSlides/_rels/notesSlide1.xml.rels" ContentType="application/vnd.openxmlformats-package.relationships+xml"/>
  <Override PartName="/ppt/notesSlides/_rels/notesSlide4.xml.rels" ContentType="application/vnd.openxmlformats-package.relationships+xml"/>
  <Override PartName="/ppt/notesSlides/_rels/notesSlide20.xml.rels" ContentType="application/vnd.openxmlformats-package.relationships+xml"/>
  <Override PartName="/ppt/notesSlides/_rels/notesSlide7.xml.rels" ContentType="application/vnd.openxmlformats-package.relationships+xml"/>
  <Override PartName="/ppt/slideLayouts/slideLayout31.xml" ContentType="application/vnd.openxmlformats-officedocument.presentationml.slideLayout+xml"/>
  <Override PartName="/ppt/slideLayouts/slideLayout119.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128.xml" ContentType="application/vnd.openxmlformats-officedocument.presentationml.slideLayout+xml"/>
  <Override PartName="/ppt/slideLayouts/slideLayout40.xml" ContentType="application/vnd.openxmlformats-officedocument.presentationml.slideLayout+xml"/>
  <Override PartName="/ppt/slideLayouts/slideLayout12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138.xml" ContentType="application/vnd.openxmlformats-officedocument.presentationml.slideLayout+xml"/>
  <Override PartName="/ppt/slideLayouts/slideLayout50.xml" ContentType="application/vnd.openxmlformats-officedocument.presentationml.slideLayout+xml"/>
  <Override PartName="/ppt/slideLayouts/slideLayout13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148.xml" ContentType="application/vnd.openxmlformats-officedocument.presentationml.slideLayout+xml"/>
  <Override PartName="/ppt/slideLayouts/_rels/slideLayout35.xml.rels" ContentType="application/vnd.openxmlformats-package.relationships+xml"/>
  <Override PartName="/ppt/slideLayouts/_rels/slideLayout11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137.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138.xml.rels" ContentType="application/vnd.openxmlformats-package.relationships+xml"/>
  <Override PartName="/ppt/slideLayouts/_rels/slideLayout54.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139.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118.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108.xml.rels" ContentType="application/vnd.openxmlformats-package.relationships+xml"/>
  <Override PartName="/ppt/slideLayouts/_rels/slideLayout24.xml.rels" ContentType="application/vnd.openxmlformats-package.relationships+xml"/>
  <Override PartName="/ppt/slideLayouts/_rels/slideLayout20.xml.rels" ContentType="application/vnd.openxmlformats-package.relationships+xml"/>
  <Override PartName="/ppt/slideLayouts/_rels/slideLayout109.xml.rels" ContentType="application/vnd.openxmlformats-package.relationships+xml"/>
  <Override PartName="/ppt/slideLayouts/_rels/slideLayout25.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128.xml.rels" ContentType="application/vnd.openxmlformats-package.relationships+xml"/>
  <Override PartName="/ppt/slideLayouts/_rels/slideLayout44.xml.rels" ContentType="application/vnd.openxmlformats-package.relationships+xml"/>
  <Override PartName="/ppt/slideLayouts/_rels/slideLayout40.xml.rels" ContentType="application/vnd.openxmlformats-package.relationships+xml"/>
  <Override PartName="/ppt/slideLayouts/_rels/slideLayout129.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7.xml.rels" ContentType="application/vnd.openxmlformats-package.relationships+xml"/>
  <Override PartName="/ppt/slideLayouts/_rels/slideLayout58.xml.rels" ContentType="application/vnd.openxmlformats-package.relationships+xml"/>
  <Override PartName="/ppt/slideLayouts/_rels/slideLayout59.xml.rels" ContentType="application/vnd.openxmlformats-package.relationships+xml"/>
  <Override PartName="/ppt/slideLayouts/_rels/slideLayout148.xml.rels" ContentType="application/vnd.openxmlformats-package.relationships+xml"/>
  <Override PartName="/ppt/slideLayouts/_rels/slideLayout60.xml.rels" ContentType="application/vnd.openxmlformats-package.relationships+xml"/>
  <Override PartName="/ppt/slideLayouts/_rels/slideLayout149.xml.rels" ContentType="application/vnd.openxmlformats-package.relationships+xml"/>
  <Override PartName="/ppt/slideLayouts/_rels/slideLayout61.xml.rels" ContentType="application/vnd.openxmlformats-package.relationships+xml"/>
  <Override PartName="/ppt/slideLayouts/_rels/slideLayout200.xml.rels" ContentType="application/vnd.openxmlformats-package.relationships+xml"/>
  <Override PartName="/ppt/slideLayouts/_rels/slideLayout62.xml.rels" ContentType="application/vnd.openxmlformats-package.relationships+xml"/>
  <Override PartName="/ppt/slideLayouts/_rels/slideLayout201.xml.rels" ContentType="application/vnd.openxmlformats-package.relationships+xml"/>
  <Override PartName="/ppt/slideLayouts/_rels/slideLayout63.xml.rels" ContentType="application/vnd.openxmlformats-package.relationships+xml"/>
  <Override PartName="/ppt/slideLayouts/_rels/slideLayout202.xml.rels" ContentType="application/vnd.openxmlformats-package.relationships+xml"/>
  <Override PartName="/ppt/slideLayouts/_rels/slideLayout64.xml.rels" ContentType="application/vnd.openxmlformats-package.relationships+xml"/>
  <Override PartName="/ppt/slideLayouts/_rels/slideLayout203.xml.rels" ContentType="application/vnd.openxmlformats-package.relationships+xml"/>
  <Override PartName="/ppt/slideLayouts/_rels/slideLayout65.xml.rels" ContentType="application/vnd.openxmlformats-package.relationships+xml"/>
  <Override PartName="/ppt/slideLayouts/_rels/slideLayout204.xml.rels" ContentType="application/vnd.openxmlformats-package.relationships+xml"/>
  <Override PartName="/ppt/slideLayouts/_rels/slideLayout66.xml.rels" ContentType="application/vnd.openxmlformats-package.relationships+xml"/>
  <Override PartName="/ppt/slideLayouts/_rels/slideLayout205.xml.rels" ContentType="application/vnd.openxmlformats-package.relationships+xml"/>
  <Override PartName="/ppt/slideLayouts/_rels/slideLayout67.xml.rels" ContentType="application/vnd.openxmlformats-package.relationships+xml"/>
  <Override PartName="/ppt/slideLayouts/_rels/slideLayout206.xml.rels" ContentType="application/vnd.openxmlformats-package.relationships+xml"/>
  <Override PartName="/ppt/slideLayouts/_rels/slideLayout68.xml.rels" ContentType="application/vnd.openxmlformats-package.relationships+xml"/>
  <Override PartName="/ppt/slideLayouts/_rels/slideLayout207.xml.rels" ContentType="application/vnd.openxmlformats-package.relationships+xml"/>
  <Override PartName="/ppt/slideLayouts/_rels/slideLayout69.xml.rels" ContentType="application/vnd.openxmlformats-package.relationships+xml"/>
  <Override PartName="/ppt/slideLayouts/_rels/slideLayout208.xml.rels" ContentType="application/vnd.openxmlformats-package.relationships+xml"/>
  <Override PartName="/ppt/slideLayouts/_rels/slideLayout158.xml.rels" ContentType="application/vnd.openxmlformats-package.relationships+xml"/>
  <Override PartName="/ppt/slideLayouts/_rels/slideLayout70.xml.rels" ContentType="application/vnd.openxmlformats-package.relationships+xml"/>
  <Override PartName="/ppt/slideLayouts/_rels/slideLayout159.xml.rels" ContentType="application/vnd.openxmlformats-package.relationships+xml"/>
  <Override PartName="/ppt/slideLayouts/_rels/slideLayout71.xml.rels" ContentType="application/vnd.openxmlformats-package.relationships+xml"/>
  <Override PartName="/ppt/slideLayouts/_rels/slideLayout210.xml.rels" ContentType="application/vnd.openxmlformats-package.relationships+xml"/>
  <Override PartName="/ppt/slideLayouts/_rels/slideLayout72.xml.rels" ContentType="application/vnd.openxmlformats-package.relationships+xml"/>
  <Override PartName="/ppt/slideLayouts/_rels/slideLayout211.xml.rels" ContentType="application/vnd.openxmlformats-package.relationships+xml"/>
  <Override PartName="/ppt/slideLayouts/_rels/slideLayout73.xml.rels" ContentType="application/vnd.openxmlformats-package.relationships+xml"/>
  <Override PartName="/ppt/slideLayouts/_rels/slideLayout212.xml.rels" ContentType="application/vnd.openxmlformats-package.relationships+xml"/>
  <Override PartName="/ppt/slideLayouts/_rels/slideLayout74.xml.rels" ContentType="application/vnd.openxmlformats-package.relationships+xml"/>
  <Override PartName="/ppt/slideLayouts/_rels/slideLayout213.xml.rels" ContentType="application/vnd.openxmlformats-package.relationships+xml"/>
  <Override PartName="/ppt/slideLayouts/_rels/slideLayout75.xml.rels" ContentType="application/vnd.openxmlformats-package.relationships+xml"/>
  <Override PartName="/ppt/slideLayouts/_rels/slideLayout214.xml.rels" ContentType="application/vnd.openxmlformats-package.relationships+xml"/>
  <Override PartName="/ppt/slideLayouts/_rels/slideLayout76.xml.rels" ContentType="application/vnd.openxmlformats-package.relationships+xml"/>
  <Override PartName="/ppt/slideLayouts/_rels/slideLayout215.xml.rels" ContentType="application/vnd.openxmlformats-package.relationships+xml"/>
  <Override PartName="/ppt/slideLayouts/_rels/slideLayout77.xml.rels" ContentType="application/vnd.openxmlformats-package.relationships+xml"/>
  <Override PartName="/ppt/slideLayouts/_rels/slideLayout216.xml.rels" ContentType="application/vnd.openxmlformats-package.relationships+xml"/>
  <Override PartName="/ppt/slideLayouts/_rels/slideLayout78.xml.rels" ContentType="application/vnd.openxmlformats-package.relationships+xml"/>
  <Override PartName="/ppt/slideLayouts/_rels/slideLayout217.xml.rels" ContentType="application/vnd.openxmlformats-package.relationships+xml"/>
  <Override PartName="/ppt/slideLayouts/_rels/slideLayout79.xml.rels" ContentType="application/vnd.openxmlformats-package.relationships+xml"/>
  <Override PartName="/ppt/slideLayouts/_rels/slideLayout218.xml.rels" ContentType="application/vnd.openxmlformats-package.relationships+xml"/>
  <Override PartName="/ppt/slideLayouts/_rels/slideLayout168.xml.rels" ContentType="application/vnd.openxmlformats-package.relationships+xml"/>
  <Override PartName="/ppt/slideLayouts/_rels/slideLayout80.xml.rels" ContentType="application/vnd.openxmlformats-package.relationships+xml"/>
  <Override PartName="/ppt/slideLayouts/_rels/slideLayout169.xml.rels" ContentType="application/vnd.openxmlformats-package.relationships+xml"/>
  <Override PartName="/ppt/slideLayouts/_rels/slideLayout81.xml.rels" ContentType="application/vnd.openxmlformats-package.relationships+xml"/>
  <Override PartName="/ppt/slideLayouts/_rels/slideLayout220.xml.rels" ContentType="application/vnd.openxmlformats-package.relationships+xml"/>
  <Override PartName="/ppt/slideLayouts/_rels/slideLayout82.xml.rels" ContentType="application/vnd.openxmlformats-package.relationships+xml"/>
  <Override PartName="/ppt/slideLayouts/_rels/slideLayout221.xml.rels" ContentType="application/vnd.openxmlformats-package.relationships+xml"/>
  <Override PartName="/ppt/slideLayouts/_rels/slideLayout83.xml.rels" ContentType="application/vnd.openxmlformats-package.relationships+xml"/>
  <Override PartName="/ppt/slideLayouts/_rels/slideLayout222.xml.rels" ContentType="application/vnd.openxmlformats-package.relationships+xml"/>
  <Override PartName="/ppt/slideLayouts/_rels/slideLayout84.xml.rels" ContentType="application/vnd.openxmlformats-package.relationships+xml"/>
  <Override PartName="/ppt/slideLayouts/_rels/slideLayout223.xml.rels" ContentType="application/vnd.openxmlformats-package.relationships+xml"/>
  <Override PartName="/ppt/slideLayouts/_rels/slideLayout85.xml.rels" ContentType="application/vnd.openxmlformats-package.relationships+xml"/>
  <Override PartName="/ppt/slideLayouts/_rels/slideLayout224.xml.rels" ContentType="application/vnd.openxmlformats-package.relationships+xml"/>
  <Override PartName="/ppt/slideLayouts/_rels/slideLayout86.xml.rels" ContentType="application/vnd.openxmlformats-package.relationships+xml"/>
  <Override PartName="/ppt/slideLayouts/_rels/slideLayout225.xml.rels" ContentType="application/vnd.openxmlformats-package.relationships+xml"/>
  <Override PartName="/ppt/slideLayouts/_rels/slideLayout87.xml.rels" ContentType="application/vnd.openxmlformats-package.relationships+xml"/>
  <Override PartName="/ppt/slideLayouts/_rels/slideLayout226.xml.rels" ContentType="application/vnd.openxmlformats-package.relationships+xml"/>
  <Override PartName="/ppt/slideLayouts/_rels/slideLayout88.xml.rels" ContentType="application/vnd.openxmlformats-package.relationships+xml"/>
  <Override PartName="/ppt/slideLayouts/_rels/slideLayout227.xml.rels" ContentType="application/vnd.openxmlformats-package.relationships+xml"/>
  <Override PartName="/ppt/slideLayouts/_rels/slideLayout89.xml.rels" ContentType="application/vnd.openxmlformats-package.relationships+xml"/>
  <Override PartName="/ppt/slideLayouts/_rels/slideLayout228.xml.rels" ContentType="application/vnd.openxmlformats-package.relationships+xml"/>
  <Override PartName="/ppt/slideLayouts/_rels/slideLayout178.xml.rels" ContentType="application/vnd.openxmlformats-package.relationships+xml"/>
  <Override PartName="/ppt/slideLayouts/_rels/slideLayout90.xml.rels" ContentType="application/vnd.openxmlformats-package.relationships+xml"/>
  <Override PartName="/ppt/slideLayouts/_rels/slideLayout179.xml.rels" ContentType="application/vnd.openxmlformats-package.relationships+xml"/>
  <Override PartName="/ppt/slideLayouts/_rels/slideLayout91.xml.rels" ContentType="application/vnd.openxmlformats-package.relationships+xml"/>
  <Override PartName="/ppt/slideLayouts/_rels/slideLayout230.xml.rels" ContentType="application/vnd.openxmlformats-package.relationships+xml"/>
  <Override PartName="/ppt/slideLayouts/_rels/slideLayout92.xml.rels" ContentType="application/vnd.openxmlformats-package.relationships+xml"/>
  <Override PartName="/ppt/slideLayouts/_rels/slideLayout231.xml.rels" ContentType="application/vnd.openxmlformats-package.relationships+xml"/>
  <Override PartName="/ppt/slideLayouts/_rels/slideLayout93.xml.rels" ContentType="application/vnd.openxmlformats-package.relationships+xml"/>
  <Override PartName="/ppt/slideLayouts/_rels/slideLayout232.xml.rels" ContentType="application/vnd.openxmlformats-package.relationships+xml"/>
  <Override PartName="/ppt/slideLayouts/_rels/slideLayout94.xml.rels" ContentType="application/vnd.openxmlformats-package.relationships+xml"/>
  <Override PartName="/ppt/slideLayouts/_rels/slideLayout233.xml.rels" ContentType="application/vnd.openxmlformats-package.relationships+xml"/>
  <Override PartName="/ppt/slideLayouts/_rels/slideLayout95.xml.rels" ContentType="application/vnd.openxmlformats-package.relationships+xml"/>
  <Override PartName="/ppt/slideLayouts/_rels/slideLayout234.xml.rels" ContentType="application/vnd.openxmlformats-package.relationships+xml"/>
  <Override PartName="/ppt/slideLayouts/_rels/slideLayout96.xml.rels" ContentType="application/vnd.openxmlformats-package.relationships+xml"/>
  <Override PartName="/ppt/slideLayouts/_rels/slideLayout235.xml.rels" ContentType="application/vnd.openxmlformats-package.relationships+xml"/>
  <Override PartName="/ppt/slideLayouts/_rels/slideLayout97.xml.rels" ContentType="application/vnd.openxmlformats-package.relationships+xml"/>
  <Override PartName="/ppt/slideLayouts/_rels/slideLayout236.xml.rels" ContentType="application/vnd.openxmlformats-package.relationships+xml"/>
  <Override PartName="/ppt/slideLayouts/_rels/slideLayout98.xml.rels" ContentType="application/vnd.openxmlformats-package.relationships+xml"/>
  <Override PartName="/ppt/slideLayouts/_rels/slideLayout237.xml.rels" ContentType="application/vnd.openxmlformats-package.relationships+xml"/>
  <Override PartName="/ppt/slideLayouts/_rels/slideLayout99.xml.rels" ContentType="application/vnd.openxmlformats-package.relationships+xml"/>
  <Override PartName="/ppt/slideLayouts/_rels/slideLayout238.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124.xml.rels" ContentType="application/vnd.openxmlformats-package.relationships+xml"/>
  <Override PartName="/ppt/slideLayouts/_rels/slideLayout125.xml.rels" ContentType="application/vnd.openxmlformats-package.relationships+xml"/>
  <Override PartName="/ppt/slideLayouts/_rels/slideLayout126.xml.rels" ContentType="application/vnd.openxmlformats-package.relationships+xml"/>
  <Override PartName="/ppt/slideLayouts/_rels/slideLayout127.xml.rels" ContentType="application/vnd.openxmlformats-package.relationships+xml"/>
  <Override PartName="/ppt/slideLayouts/_rels/slideLayout130.xml.rels" ContentType="application/vnd.openxmlformats-package.relationships+xml"/>
  <Override PartName="/ppt/slideLayouts/_rels/slideLayout131.xml.rels" ContentType="application/vnd.openxmlformats-package.relationships+xml"/>
  <Override PartName="/ppt/slideLayouts/_rels/slideLayout132.xml.rels" ContentType="application/vnd.openxmlformats-package.relationships+xml"/>
  <Override PartName="/ppt/slideLayouts/_rels/slideLayout133.xml.rels" ContentType="application/vnd.openxmlformats-package.relationships+xml"/>
  <Override PartName="/ppt/slideLayouts/_rels/slideLayout134.xml.rels" ContentType="application/vnd.openxmlformats-package.relationships+xml"/>
  <Override PartName="/ppt/slideLayouts/_rels/slideLayout135.xml.rels" ContentType="application/vnd.openxmlformats-package.relationships+xml"/>
  <Override PartName="/ppt/slideLayouts/_rels/slideLayout136.xml.rels" ContentType="application/vnd.openxmlformats-package.relationships+xml"/>
  <Override PartName="/ppt/slideLayouts/_rels/slideLayout140.xml.rels" ContentType="application/vnd.openxmlformats-package.relationships+xml"/>
  <Override PartName="/ppt/slideLayouts/_rels/slideLayout141.xml.rels" ContentType="application/vnd.openxmlformats-package.relationships+xml"/>
  <Override PartName="/ppt/slideLayouts/_rels/slideLayout142.xml.rels" ContentType="application/vnd.openxmlformats-package.relationships+xml"/>
  <Override PartName="/ppt/slideLayouts/_rels/slideLayout143.xml.rels" ContentType="application/vnd.openxmlformats-package.relationships+xml"/>
  <Override PartName="/ppt/slideLayouts/_rels/slideLayout144.xml.rels" ContentType="application/vnd.openxmlformats-package.relationships+xml"/>
  <Override PartName="/ppt/slideLayouts/_rels/slideLayout145.xml.rels" ContentType="application/vnd.openxmlformats-package.relationships+xml"/>
  <Override PartName="/ppt/slideLayouts/_rels/slideLayout146.xml.rels" ContentType="application/vnd.openxmlformats-package.relationships+xml"/>
  <Override PartName="/ppt/slideLayouts/_rels/slideLayout147.xml.rels" ContentType="application/vnd.openxmlformats-package.relationships+xml"/>
  <Override PartName="/ppt/slideLayouts/_rels/slideLayout150.xml.rels" ContentType="application/vnd.openxmlformats-package.relationships+xml"/>
  <Override PartName="/ppt/slideLayouts/_rels/slideLayout151.xml.rels" ContentType="application/vnd.openxmlformats-package.relationships+xml"/>
  <Override PartName="/ppt/slideLayouts/_rels/slideLayout152.xml.rels" ContentType="application/vnd.openxmlformats-package.relationships+xml"/>
  <Override PartName="/ppt/slideLayouts/_rels/slideLayout153.xml.rels" ContentType="application/vnd.openxmlformats-package.relationships+xml"/>
  <Override PartName="/ppt/slideLayouts/_rels/slideLayout154.xml.rels" ContentType="application/vnd.openxmlformats-package.relationships+xml"/>
  <Override PartName="/ppt/slideLayouts/_rels/slideLayout155.xml.rels" ContentType="application/vnd.openxmlformats-package.relationships+xml"/>
  <Override PartName="/ppt/slideLayouts/_rels/slideLayout156.xml.rels" ContentType="application/vnd.openxmlformats-package.relationships+xml"/>
  <Override PartName="/ppt/slideLayouts/_rels/slideLayout157.xml.rels" ContentType="application/vnd.openxmlformats-package.relationships+xml"/>
  <Override PartName="/ppt/slideLayouts/_rels/slideLayout160.xml.rels" ContentType="application/vnd.openxmlformats-package.relationships+xml"/>
  <Override PartName="/ppt/slideLayouts/_rels/slideLayout161.xml.rels" ContentType="application/vnd.openxmlformats-package.relationships+xml"/>
  <Override PartName="/ppt/slideLayouts/_rels/slideLayout162.xml.rels" ContentType="application/vnd.openxmlformats-package.relationships+xml"/>
  <Override PartName="/ppt/slideLayouts/_rels/slideLayout163.xml.rels" ContentType="application/vnd.openxmlformats-package.relationships+xml"/>
  <Override PartName="/ppt/slideLayouts/_rels/slideLayout164.xml.rels" ContentType="application/vnd.openxmlformats-package.relationships+xml"/>
  <Override PartName="/ppt/slideLayouts/_rels/slideLayout165.xml.rels" ContentType="application/vnd.openxmlformats-package.relationships+xml"/>
  <Override PartName="/ppt/slideLayouts/_rels/slideLayout166.xml.rels" ContentType="application/vnd.openxmlformats-package.relationships+xml"/>
  <Override PartName="/ppt/slideLayouts/_rels/slideLayout167.xml.rels" ContentType="application/vnd.openxmlformats-package.relationships+xml"/>
  <Override PartName="/ppt/slideLayouts/_rels/slideLayout170.xml.rels" ContentType="application/vnd.openxmlformats-package.relationships+xml"/>
  <Override PartName="/ppt/slideLayouts/_rels/slideLayout171.xml.rels" ContentType="application/vnd.openxmlformats-package.relationships+xml"/>
  <Override PartName="/ppt/slideLayouts/_rels/slideLayout172.xml.rels" ContentType="application/vnd.openxmlformats-package.relationships+xml"/>
  <Override PartName="/ppt/slideLayouts/_rels/slideLayout173.xml.rels" ContentType="application/vnd.openxmlformats-package.relationships+xml"/>
  <Override PartName="/ppt/slideLayouts/_rels/slideLayout174.xml.rels" ContentType="application/vnd.openxmlformats-package.relationships+xml"/>
  <Override PartName="/ppt/slideLayouts/_rels/slideLayout175.xml.rels" ContentType="application/vnd.openxmlformats-package.relationships+xml"/>
  <Override PartName="/ppt/slideLayouts/_rels/slideLayout176.xml.rels" ContentType="application/vnd.openxmlformats-package.relationships+xml"/>
  <Override PartName="/ppt/slideLayouts/_rels/slideLayout177.xml.rels" ContentType="application/vnd.openxmlformats-package.relationships+xml"/>
  <Override PartName="/ppt/slideLayouts/_rels/slideLayout180.xml.rels" ContentType="application/vnd.openxmlformats-package.relationships+xml"/>
  <Override PartName="/ppt/slideLayouts/_rels/slideLayout181.xml.rels" ContentType="application/vnd.openxmlformats-package.relationships+xml"/>
  <Override PartName="/ppt/slideLayouts/_rels/slideLayout182.xml.rels" ContentType="application/vnd.openxmlformats-package.relationships+xml"/>
  <Override PartName="/ppt/slideLayouts/_rels/slideLayout183.xml.rels" ContentType="application/vnd.openxmlformats-package.relationships+xml"/>
  <Override PartName="/ppt/slideLayouts/_rels/slideLayout184.xml.rels" ContentType="application/vnd.openxmlformats-package.relationships+xml"/>
  <Override PartName="/ppt/slideLayouts/_rels/slideLayout185.xml.rels" ContentType="application/vnd.openxmlformats-package.relationships+xml"/>
  <Override PartName="/ppt/slideLayouts/_rels/slideLayout186.xml.rels" ContentType="application/vnd.openxmlformats-package.relationships+xml"/>
  <Override PartName="/ppt/slideLayouts/_rels/slideLayout187.xml.rels" ContentType="application/vnd.openxmlformats-package.relationships+xml"/>
  <Override PartName="/ppt/slideLayouts/_rels/slideLayout188.xml.rels" ContentType="application/vnd.openxmlformats-package.relationships+xml"/>
  <Override PartName="/ppt/slideLayouts/_rels/slideLayout189.xml.rels" ContentType="application/vnd.openxmlformats-package.relationships+xml"/>
  <Override PartName="/ppt/slideLayouts/_rels/slideLayout190.xml.rels" ContentType="application/vnd.openxmlformats-package.relationships+xml"/>
  <Override PartName="/ppt/slideLayouts/_rels/slideLayout191.xml.rels" ContentType="application/vnd.openxmlformats-package.relationships+xml"/>
  <Override PartName="/ppt/slideLayouts/_rels/slideLayout192.xml.rels" ContentType="application/vnd.openxmlformats-package.relationships+xml"/>
  <Override PartName="/ppt/slideLayouts/_rels/slideLayout193.xml.rels" ContentType="application/vnd.openxmlformats-package.relationships+xml"/>
  <Override PartName="/ppt/slideLayouts/_rels/slideLayout194.xml.rels" ContentType="application/vnd.openxmlformats-package.relationships+xml"/>
  <Override PartName="/ppt/slideLayouts/_rels/slideLayout195.xml.rels" ContentType="application/vnd.openxmlformats-package.relationships+xml"/>
  <Override PartName="/ppt/slideLayouts/_rels/slideLayout196.xml.rels" ContentType="application/vnd.openxmlformats-package.relationships+xml"/>
  <Override PartName="/ppt/slideLayouts/_rels/slideLayout197.xml.rels" ContentType="application/vnd.openxmlformats-package.relationships+xml"/>
  <Override PartName="/ppt/slideLayouts/_rels/slideLayout198.xml.rels" ContentType="application/vnd.openxmlformats-package.relationships+xml"/>
  <Override PartName="/ppt/slideLayouts/_rels/slideLayout199.xml.rels" ContentType="application/vnd.openxmlformats-package.relationships+xml"/>
  <Override PartName="/ppt/slideLayouts/_rels/slideLayout209.xml.rels" ContentType="application/vnd.openxmlformats-package.relationships+xml"/>
  <Override PartName="/ppt/slideLayouts/_rels/slideLayout219.xml.rels" ContentType="application/vnd.openxmlformats-package.relationships+xml"/>
  <Override PartName="/ppt/slideLayouts/_rels/slideLayout229.xml.rels" ContentType="application/vnd.openxmlformats-package.relationships+xml"/>
  <Override PartName="/ppt/slideLayouts/_rels/slideLayout239.xml.rels" ContentType="application/vnd.openxmlformats-package.relationships+xml"/>
  <Override PartName="/ppt/slideLayouts/_rels/slideLayout240.xml.rels" ContentType="application/vnd.openxmlformats-package.relationships+xml"/>
  <Override PartName="/ppt/slideLayouts/_rels/slideLayout241.xml.rels" ContentType="application/vnd.openxmlformats-package.relationships+xml"/>
  <Override PartName="/ppt/slideLayouts/_rels/slideLayout242.xml.rels" ContentType="application/vnd.openxmlformats-package.relationships+xml"/>
  <Override PartName="/ppt/slideLayouts/_rels/slideLayout243.xml.rels" ContentType="application/vnd.openxmlformats-package.relationships+xml"/>
  <Override PartName="/ppt/slideLayouts/_rels/slideLayout244.xml.rels" ContentType="application/vnd.openxmlformats-package.relationships+xml"/>
  <Override PartName="/ppt/slideLayouts/_rels/slideLayout245.xml.rels" ContentType="application/vnd.openxmlformats-package.relationships+xml"/>
  <Override PartName="/ppt/slideLayouts/_rels/slideLayout246.xml.rels" ContentType="application/vnd.openxmlformats-package.relationships+xml"/>
  <Override PartName="/ppt/slideLayouts/_rels/slideLayout247.xml.rels" ContentType="application/vnd.openxmlformats-package.relationships+xml"/>
  <Override PartName="/ppt/slideLayouts/_rels/slideLayout248.xml.rels" ContentType="application/vnd.openxmlformats-package.relationships+xml"/>
  <Override PartName="/ppt/slideLayouts/_rels/slideLayout249.xml.rels" ContentType="application/vnd.openxmlformats-package.relationships+xml"/>
  <Override PartName="/ppt/slideLayouts/_rels/slideLayout250.xml.rels" ContentType="application/vnd.openxmlformats-package.relationships+xml"/>
  <Override PartName="/ppt/slideLayouts/_rels/slideLayout251.xml.rels" ContentType="application/vnd.openxmlformats-package.relationships+xml"/>
  <Override PartName="/ppt/slideLayouts/_rels/slideLayout252.xml.rels" ContentType="application/vnd.openxmlformats-package.relationships+xml"/>
  <Override PartName="/ppt/slideLayouts/slideLayout61.xml" ContentType="application/vnd.openxmlformats-officedocument.presentationml.slideLayout+xml"/>
  <Override PartName="/ppt/slideLayouts/slideLayout14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158.xml" ContentType="application/vnd.openxmlformats-officedocument.presentationml.slideLayout+xml"/>
  <Override PartName="/ppt/slideLayouts/slideLayout71.xml" ContentType="application/vnd.openxmlformats-officedocument.presentationml.slideLayout+xml"/>
  <Override PartName="/ppt/slideLayouts/slideLayout159.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168.xml" ContentType="application/vnd.openxmlformats-officedocument.presentationml.slideLayout+xml"/>
  <Override PartName="/ppt/slideLayouts/slideLayout81.xml" ContentType="application/vnd.openxmlformats-officedocument.presentationml.slideLayout+xml"/>
  <Override PartName="/ppt/slideLayouts/slideLayout169.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178.xml" ContentType="application/vnd.openxmlformats-officedocument.presentationml.slideLayout+xml"/>
  <Override PartName="/ppt/slideLayouts/slideLayout91.xml" ContentType="application/vnd.openxmlformats-officedocument.presentationml.slideLayout+xml"/>
  <Override PartName="/ppt/slideLayouts/slideLayout179.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media/image57.png" ContentType="image/png"/>
  <Override PartName="/ppt/media/image1.png" ContentType="image/png"/>
  <Override PartName="/ppt/media/image58.png" ContentType="image/png"/>
  <Override PartName="/ppt/media/image2.png" ContentType="image/png"/>
  <Override PartName="/ppt/media/image59.png" ContentType="image/png"/>
  <Override PartName="/ppt/media/image3.png" ContentType="image/png"/>
  <Override PartName="/ppt/media/image4.png" ContentType="image/png"/>
  <Override PartName="/ppt/media/image70.png" ContentType="image/png"/>
  <Override PartName="/ppt/media/image71.png" ContentType="image/png"/>
  <Override PartName="/ppt/media/image5.png" ContentType="image/png"/>
  <Override PartName="/ppt/media/image72.png" ContentType="image/png"/>
  <Override PartName="/ppt/media/image6.png" ContentType="image/png"/>
  <Override PartName="/ppt/media/image73.png" ContentType="image/png"/>
  <Override PartName="/ppt/media/image7.png" ContentType="image/png"/>
  <Override PartName="/ppt/media/image74.png" ContentType="image/png"/>
  <Override PartName="/ppt/media/image8.png" ContentType="image/png"/>
  <Override PartName="/ppt/media/image9.jpeg" ContentType="image/jpeg"/>
  <Override PartName="/ppt/media/image51.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24.jpeg" ContentType="image/jpeg"/>
  <Override PartName="/ppt/media/image18.png" ContentType="image/png"/>
  <Override PartName="/ppt/media/image19.png" ContentType="image/png"/>
  <Override PartName="/ppt/media/image20.jpeg" ContentType="image/jpeg"/>
  <Override PartName="/ppt/media/image44.png" ContentType="image/png"/>
  <Override PartName="/ppt/media/image21.png" ContentType="image/png"/>
  <Override PartName="/ppt/media/image33.wmf" ContentType="image/x-wmf"/>
  <Override PartName="/ppt/media/image22.png" ContentType="image/png"/>
  <Override PartName="/ppt/media/image23.png" ContentType="image/png"/>
  <Override PartName="/ppt/media/image25.png" ContentType="image/png"/>
  <Override PartName="/ppt/media/image36.jpeg" ContentType="image/jpe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4.png" ContentType="image/png"/>
  <Override PartName="/ppt/media/image35.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5.png" ContentType="image/png"/>
  <Override PartName="/ppt/media/image46.png" ContentType="image/png"/>
  <Override PartName="/ppt/media/image47.png" ContentType="image/png"/>
  <Override PartName="/ppt/media/image48.png" ContentType="image/png"/>
  <Override PartName="/ppt/media/image49.png" ContentType="image/png"/>
  <Override PartName="/ppt/media/image50.jpeg" ContentType="image/jpeg"/>
  <Override PartName="/ppt/media/image52.png" ContentType="image/png"/>
  <Override PartName="/ppt/media/image53.png" ContentType="image/png"/>
  <Override PartName="/ppt/media/image54.png" ContentType="image/png"/>
  <Override PartName="/ppt/media/image55.png" ContentType="image/png"/>
  <Override PartName="/ppt/media/image56.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 id="2147483843" r:id="rId17"/>
    <p:sldMasterId id="2147483856" r:id="rId18"/>
    <p:sldMasterId id="2147483869" r:id="rId19"/>
    <p:sldMasterId id="2147483882" r:id="rId20"/>
    <p:sldMasterId id="2147483895" r:id="rId21"/>
    <p:sldMasterId id="2147483908" r:id="rId22"/>
  </p:sldMasterIdLst>
  <p:notesMasterIdLst>
    <p:notesMasterId r:id="rId23"/>
  </p:notesMasterIdLst>
  <p:sldIdLst>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notesMaster" Target="notesMasters/notesMaster1.xml"/><Relationship Id="rId24" Type="http://schemas.openxmlformats.org/officeDocument/2006/relationships/slide" Target="slides/slide1.xml"/><Relationship Id="rId25" Type="http://schemas.openxmlformats.org/officeDocument/2006/relationships/slide" Target="slides/slide2.xml"/><Relationship Id="rId26" Type="http://schemas.openxmlformats.org/officeDocument/2006/relationships/slide" Target="slides/slide3.xml"/><Relationship Id="rId27" Type="http://schemas.openxmlformats.org/officeDocument/2006/relationships/slide" Target="slides/slide4.xml"/><Relationship Id="rId28" Type="http://schemas.openxmlformats.org/officeDocument/2006/relationships/slide" Target="slides/slide5.xml"/><Relationship Id="rId29" Type="http://schemas.openxmlformats.org/officeDocument/2006/relationships/slide" Target="slides/slide6.xml"/><Relationship Id="rId30" Type="http://schemas.openxmlformats.org/officeDocument/2006/relationships/slide" Target="slides/slide7.xml"/><Relationship Id="rId31" Type="http://schemas.openxmlformats.org/officeDocument/2006/relationships/slide" Target="slides/slide8.xml"/><Relationship Id="rId32" Type="http://schemas.openxmlformats.org/officeDocument/2006/relationships/slide" Target="slides/slide9.xml"/><Relationship Id="rId33" Type="http://schemas.openxmlformats.org/officeDocument/2006/relationships/slide" Target="slides/slide10.xml"/><Relationship Id="rId34" Type="http://schemas.openxmlformats.org/officeDocument/2006/relationships/slide" Target="slides/slide11.xml"/><Relationship Id="rId35" Type="http://schemas.openxmlformats.org/officeDocument/2006/relationships/slide" Target="slides/slide12.xml"/><Relationship Id="rId36" Type="http://schemas.openxmlformats.org/officeDocument/2006/relationships/slide" Target="slides/slide13.xml"/><Relationship Id="rId37" Type="http://schemas.openxmlformats.org/officeDocument/2006/relationships/slide" Target="slides/slide14.xml"/><Relationship Id="rId38" Type="http://schemas.openxmlformats.org/officeDocument/2006/relationships/slide" Target="slides/slide15.xml"/><Relationship Id="rId39" Type="http://schemas.openxmlformats.org/officeDocument/2006/relationships/slide" Target="slides/slide16.xml"/><Relationship Id="rId40" Type="http://schemas.openxmlformats.org/officeDocument/2006/relationships/slide" Target="slides/slide17.xml"/><Relationship Id="rId41" Type="http://schemas.openxmlformats.org/officeDocument/2006/relationships/slide" Target="slides/slide18.xml"/><Relationship Id="rId42" Type="http://schemas.openxmlformats.org/officeDocument/2006/relationships/slide" Target="slides/slide19.xml"/><Relationship Id="rId43" Type="http://schemas.openxmlformats.org/officeDocument/2006/relationships/slide" Target="slides/slide20.xml"/><Relationship Id="rId44" Type="http://schemas.openxmlformats.org/officeDocument/2006/relationships/slide" Target="slides/slide21.xml"/><Relationship Id="rId4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0" name=""/>
          <p:cNvSpPr/>
          <p:nvPr/>
        </p:nvSpPr>
        <p:spPr>
          <a:xfrm>
            <a:off x="0" y="0"/>
            <a:ext cx="6858000" cy="9144000"/>
          </a:xfrm>
          <a:prstGeom prst="rect">
            <a:avLst/>
          </a:prstGeom>
          <a:solidFill>
            <a:srgbClr val="ffffff"/>
          </a:solidFill>
          <a:ln w="0">
            <a:noFill/>
          </a:ln>
        </p:spPr>
      </p:sp>
      <p:sp>
        <p:nvSpPr>
          <p:cNvPr id="911" name="PlaceHolder 1"/>
          <p:cNvSpPr>
            <a:spLocks noGrp="1"/>
          </p:cNvSpPr>
          <p:nvPr>
            <p:ph type="hdr"/>
          </p:nvPr>
        </p:nvSpPr>
        <p:spPr>
          <a:xfrm>
            <a:off x="-360" y="0"/>
            <a:ext cx="2971800" cy="457200"/>
          </a:xfrm>
          <a:prstGeom prst="rect">
            <a:avLst/>
          </a:prstGeom>
          <a:noFill/>
          <a:ln w="0">
            <a:noFill/>
          </a:ln>
        </p:spPr>
        <p:txBody>
          <a:bodyPr lIns="90000" rIns="90000" tIns="46800" bIns="46800" anchor="t">
            <a:noAutofit/>
          </a:bodyPr>
          <a:p>
            <a:endParaRPr b="0" lang="en-GB" sz="2400" spc="-1" strike="noStrike">
              <a:latin typeface="Times New Roman"/>
            </a:endParaRPr>
          </a:p>
        </p:txBody>
      </p:sp>
      <p:sp>
        <p:nvSpPr>
          <p:cNvPr id="912" name="PlaceHolder 2"/>
          <p:cNvSpPr>
            <a:spLocks noGrp="1"/>
          </p:cNvSpPr>
          <p:nvPr>
            <p:ph type="dt"/>
          </p:nvPr>
        </p:nvSpPr>
        <p:spPr>
          <a:xfrm>
            <a:off x="3885840" y="0"/>
            <a:ext cx="2971800" cy="457200"/>
          </a:xfrm>
          <a:prstGeom prst="rect">
            <a:avLst/>
          </a:prstGeom>
          <a:noFill/>
          <a:ln w="0">
            <a:noFill/>
          </a:ln>
        </p:spPr>
        <p:txBody>
          <a:bodyPr lIns="90000" rIns="90000" tIns="46800" bIns="46800" anchor="t">
            <a:noAutofit/>
          </a:bodyPr>
          <a:p>
            <a:endParaRPr b="0" lang="en-GB" sz="2400" spc="-1" strike="noStrike">
              <a:latin typeface="Times New Roman"/>
            </a:endParaRPr>
          </a:p>
        </p:txBody>
      </p:sp>
      <p:sp>
        <p:nvSpPr>
          <p:cNvPr id="913" name="PlaceHolder 3"/>
          <p:cNvSpPr>
            <a:spLocks noGrp="1"/>
          </p:cNvSpPr>
          <p:nvPr>
            <p:ph type="sldImg"/>
          </p:nvPr>
        </p:nvSpPr>
        <p:spPr>
          <a:xfrm>
            <a:off x="1143000" y="685440"/>
            <a:ext cx="4572000" cy="3429000"/>
          </a:xfrm>
          <a:prstGeom prst="rect">
            <a:avLst/>
          </a:prstGeom>
          <a:noFill/>
          <a:ln w="9360">
            <a:solidFill>
              <a:srgbClr val="000000"/>
            </a:solidFill>
            <a:miter/>
          </a:ln>
        </p:spPr>
        <p:txBody>
          <a:bodyPr lIns="90000" rIns="90000" tIns="46800" bIns="46800" anchor="t">
            <a:noAutofit/>
          </a:bodyPr>
          <a:p>
            <a:r>
              <a:rPr b="0" lang="en-GB" sz="3600" spc="-1" strike="noStrike">
                <a:solidFill>
                  <a:srgbClr val="990000"/>
                </a:solidFill>
                <a:latin typeface="Rockwell"/>
              </a:rPr>
              <a:t>Click to move the slide</a:t>
            </a:r>
            <a:endParaRPr b="0" lang="en-GB" sz="3600" spc="-1" strike="noStrike">
              <a:solidFill>
                <a:srgbClr val="990000"/>
              </a:solidFill>
              <a:latin typeface="Rockwell"/>
            </a:endParaRPr>
          </a:p>
        </p:txBody>
      </p:sp>
      <p:sp>
        <p:nvSpPr>
          <p:cNvPr id="914" name="PlaceHolder 4"/>
          <p:cNvSpPr>
            <a:spLocks noGrp="1"/>
          </p:cNvSpPr>
          <p:nvPr>
            <p:ph type="body"/>
          </p:nvPr>
        </p:nvSpPr>
        <p:spPr>
          <a:xfrm>
            <a:off x="914400" y="4343400"/>
            <a:ext cx="5029200" cy="4114800"/>
          </a:xfrm>
          <a:prstGeom prst="rect">
            <a:avLst/>
          </a:prstGeom>
          <a:noFill/>
          <a:ln w="0">
            <a:noFill/>
          </a:ln>
        </p:spPr>
        <p:txBody>
          <a:bodyPr lIns="90000" rIns="90000" tIns="46800" bIns="46800" anchor="t">
            <a:noAutofit/>
          </a:bodyPr>
          <a:p>
            <a:r>
              <a:rPr b="0" lang="en-GB" sz="1200" spc="-1" strike="noStrike">
                <a:solidFill>
                  <a:srgbClr val="000000"/>
                </a:solidFill>
                <a:latin typeface="Arial"/>
              </a:rPr>
              <a:t>Click to edit the notes' format</a:t>
            </a:r>
            <a:endParaRPr b="0" lang="en-GB" sz="1200" spc="-1" strike="noStrike">
              <a:solidFill>
                <a:srgbClr val="000000"/>
              </a:solidFill>
              <a:latin typeface="Arial"/>
            </a:endParaRPr>
          </a:p>
        </p:txBody>
      </p:sp>
      <p:sp>
        <p:nvSpPr>
          <p:cNvPr id="915" name="PlaceHolder 5"/>
          <p:cNvSpPr>
            <a:spLocks noGrp="1"/>
          </p:cNvSpPr>
          <p:nvPr>
            <p:ph type="ftr"/>
          </p:nvPr>
        </p:nvSpPr>
        <p:spPr>
          <a:xfrm>
            <a:off x="-360" y="8686800"/>
            <a:ext cx="2971800" cy="457200"/>
          </a:xfrm>
          <a:prstGeom prst="rect">
            <a:avLst/>
          </a:prstGeom>
          <a:noFill/>
          <a:ln w="0">
            <a:noFill/>
          </a:ln>
        </p:spPr>
        <p:txBody>
          <a:bodyPr lIns="90000" rIns="90000" tIns="46800" bIns="46800" anchor="b">
            <a:noAutofit/>
          </a:bodyPr>
          <a:p>
            <a:endParaRPr b="0" lang="en-GB" sz="2400" spc="-1" strike="noStrike">
              <a:latin typeface="Times New Roman"/>
            </a:endParaRPr>
          </a:p>
        </p:txBody>
      </p:sp>
      <p:sp>
        <p:nvSpPr>
          <p:cNvPr id="916" name="PlaceHolder 6"/>
          <p:cNvSpPr>
            <a:spLocks noGrp="1"/>
          </p:cNvSpPr>
          <p:nvPr>
            <p:ph type="sldNum"/>
          </p:nvPr>
        </p:nvSpPr>
        <p:spPr>
          <a:xfrm>
            <a:off x="3885840" y="8686800"/>
            <a:ext cx="2971800" cy="457200"/>
          </a:xfrm>
          <a:prstGeom prst="rect">
            <a:avLst/>
          </a:prstGeom>
          <a:noFill/>
          <a:ln w="0">
            <a:noFill/>
          </a:ln>
        </p:spPr>
        <p:txBody>
          <a:bodyPr lIns="90000" rIns="90000" tIns="46800" bIns="46800" anchor="b">
            <a:noAutofit/>
          </a:bodyPr>
          <a:p>
            <a:pPr marL="216000" indent="-216000" algn="r">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A1BD299-EEE1-42CE-9F9D-B675BD417BCE}" type="slidenum">
              <a:rPr b="0" lang="en-US" sz="1200" spc="-1" strike="noStrike">
                <a:latin typeface="Times New Roman"/>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1"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3FB247D9-92AB-454A-9FAB-738996770877}"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1072" name="PlaceHolder 1"/>
          <p:cNvSpPr>
            <a:spLocks noGrp="1"/>
          </p:cNvSpPr>
          <p:nvPr>
            <p:ph type="sldImg"/>
          </p:nvPr>
        </p:nvSpPr>
        <p:spPr>
          <a:xfrm>
            <a:off x="1143000" y="685800"/>
            <a:ext cx="4572000" cy="3429000"/>
          </a:xfrm>
          <a:prstGeom prst="rect">
            <a:avLst/>
          </a:prstGeom>
          <a:ln w="0">
            <a:noFill/>
          </a:ln>
        </p:spPr>
      </p:sp>
      <p:sp>
        <p:nvSpPr>
          <p:cNvPr id="1073" name="PlaceHolder 2"/>
          <p:cNvSpPr>
            <a:spLocks noGrp="1"/>
          </p:cNvSpPr>
          <p:nvPr>
            <p:ph type="body"/>
          </p:nvPr>
        </p:nvSpPr>
        <p:spPr>
          <a:xfrm>
            <a:off x="914400" y="4343400"/>
            <a:ext cx="5029200" cy="4114800"/>
          </a:xfrm>
          <a:prstGeom prst="rect">
            <a:avLst/>
          </a:prstGeom>
          <a:noFill/>
          <a:ln w="0">
            <a:noFill/>
          </a:ln>
        </p:spPr>
        <p:txBody>
          <a:bodyPr lIns="0" rIns="0" tIns="0" bIns="0" anchor="t">
            <a:noAutofit/>
          </a:bodyPr>
          <a:p>
            <a:endParaRPr b="0" lang="en-GB" sz="1200" spc="-1" strike="noStrike">
              <a:solidFill>
                <a:srgbClr val="000000"/>
              </a:solidFill>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0"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92E9694B-1C3C-4DB2-8E84-AFFE339EF198}"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1081" name="PlaceHolder 1"/>
          <p:cNvSpPr>
            <a:spLocks noGrp="1"/>
          </p:cNvSpPr>
          <p:nvPr>
            <p:ph type="sldImg"/>
          </p:nvPr>
        </p:nvSpPr>
        <p:spPr>
          <a:xfrm>
            <a:off x="1143000" y="685800"/>
            <a:ext cx="4572000" cy="3429000"/>
          </a:xfrm>
          <a:prstGeom prst="rect">
            <a:avLst/>
          </a:prstGeom>
          <a:ln w="0">
            <a:noFill/>
          </a:ln>
        </p:spPr>
      </p:sp>
      <p:sp>
        <p:nvSpPr>
          <p:cNvPr id="1082" name="PlaceHolder 2"/>
          <p:cNvSpPr>
            <a:spLocks noGrp="1"/>
          </p:cNvSpPr>
          <p:nvPr>
            <p:ph type="body"/>
          </p:nvPr>
        </p:nvSpPr>
        <p:spPr>
          <a:xfrm>
            <a:off x="914400" y="4343400"/>
            <a:ext cx="5029200" cy="4124160"/>
          </a:xfrm>
          <a:prstGeom prst="rect">
            <a:avLst/>
          </a:prstGeom>
          <a:solidFill>
            <a:srgbClr val="ffffff"/>
          </a:solidFill>
          <a:ln w="9360">
            <a:solidFill>
              <a:srgbClr val="000000"/>
            </a:solidFill>
            <a:miter/>
          </a:ln>
        </p:spPr>
        <p:txBody>
          <a:bodyPr lIns="4680" rIns="4680" tIns="4680" bIns="4680" anchor="t">
            <a:noAutofit/>
          </a:bodyPr>
          <a:p>
            <a:endParaRPr b="0" lang="en-GB" sz="1200" spc="-1" strike="noStrike">
              <a:solidFill>
                <a:srgbClr val="000000"/>
              </a:solid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4"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1F558817-2D23-4E38-BE5D-8F8B3A624D13}"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1075" name="PlaceHolder 1"/>
          <p:cNvSpPr>
            <a:spLocks noGrp="1"/>
          </p:cNvSpPr>
          <p:nvPr>
            <p:ph type="sldImg"/>
          </p:nvPr>
        </p:nvSpPr>
        <p:spPr>
          <a:xfrm>
            <a:off x="1143000" y="685800"/>
            <a:ext cx="4572000" cy="3429000"/>
          </a:xfrm>
          <a:prstGeom prst="rect">
            <a:avLst/>
          </a:prstGeom>
          <a:ln w="0">
            <a:noFill/>
          </a:ln>
        </p:spPr>
      </p:sp>
      <p:sp>
        <p:nvSpPr>
          <p:cNvPr id="1076" name="PlaceHolder 2"/>
          <p:cNvSpPr>
            <a:spLocks noGrp="1"/>
          </p:cNvSpPr>
          <p:nvPr>
            <p:ph type="body"/>
          </p:nvPr>
        </p:nvSpPr>
        <p:spPr>
          <a:xfrm>
            <a:off x="914400" y="4343400"/>
            <a:ext cx="5029200" cy="4114800"/>
          </a:xfrm>
          <a:prstGeom prst="rect">
            <a:avLst/>
          </a:prstGeom>
          <a:noFill/>
          <a:ln w="0">
            <a:noFill/>
          </a:ln>
        </p:spPr>
        <p:txBody>
          <a:bodyPr lIns="0" rIns="0" tIns="0" bIns="0" anchor="t">
            <a:noAutofit/>
          </a:bodyPr>
          <a:p>
            <a:endParaRPr b="0" lang="en-GB" sz="1200" spc="-1" strike="noStrike">
              <a:solidFill>
                <a:srgbClr val="000000"/>
              </a:solidFill>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7"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8F0AFD6-9157-4429-92A4-25B18DBE3E19}"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1078" name="PlaceHolder 1"/>
          <p:cNvSpPr>
            <a:spLocks noGrp="1"/>
          </p:cNvSpPr>
          <p:nvPr>
            <p:ph type="sldImg"/>
          </p:nvPr>
        </p:nvSpPr>
        <p:spPr>
          <a:xfrm>
            <a:off x="1143000" y="685800"/>
            <a:ext cx="4572000" cy="3429000"/>
          </a:xfrm>
          <a:prstGeom prst="rect">
            <a:avLst/>
          </a:prstGeom>
          <a:ln w="0">
            <a:noFill/>
          </a:ln>
        </p:spPr>
      </p:sp>
      <p:sp>
        <p:nvSpPr>
          <p:cNvPr id="1079" name="PlaceHolder 2"/>
          <p:cNvSpPr>
            <a:spLocks noGrp="1"/>
          </p:cNvSpPr>
          <p:nvPr>
            <p:ph type="body"/>
          </p:nvPr>
        </p:nvSpPr>
        <p:spPr>
          <a:xfrm>
            <a:off x="914400" y="4343400"/>
            <a:ext cx="5029200" cy="4114800"/>
          </a:xfrm>
          <a:prstGeom prst="rect">
            <a:avLst/>
          </a:prstGeom>
          <a:solidFill>
            <a:srgbClr val="ffffff"/>
          </a:solidFill>
          <a:ln w="9360">
            <a:solidFill>
              <a:srgbClr val="000000"/>
            </a:solidFill>
            <a:miter/>
          </a:ln>
        </p:spPr>
        <p:txBody>
          <a:bodyPr anchor="t">
            <a:noAutofit/>
          </a:bodyPr>
          <a:p>
            <a:pPr>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Life is a constant coming and going from one sphere to the other. Wherever there is inhabited land on our planet, there must consequently be a steady stream of those return­ing to the spiritual world, just as there is of those coming in to reincarnate. Traditional religions, bent on their intentions to frighten into conversion or to hold power through fear, often full of rituals and mysticism, have done little to clarify the situation called “death”. Rather they have only taught delusions, which have left the vast majority of the earth population totally unprepared for this normal and natural event. The orthodox teachings of heaven or eternal damnation in hell, of sleeping till the final judg­ment day, have done nothing to help human anxiety; nor has it done anything to prepare people for what they may actually expect on their return to their spiritual homeland. </a:t>
            </a:r>
            <a:endParaRPr b="0" lang="en-GB" sz="1200" spc="-1" strike="noStrike">
              <a:solidFill>
                <a:srgbClr val="000000"/>
              </a:solidFill>
              <a:latin typeface="Arial"/>
            </a:endParaRPr>
          </a:p>
          <a:p>
            <a:pPr>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12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5.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6.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8.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9.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0.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1.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2.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5.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6.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7.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9.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0.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1.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2.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3.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4.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5.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6.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7.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18.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0.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1.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2.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3.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4.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5.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6.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7.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8.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9.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1.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2.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3.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4.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5.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6.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7.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8.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9.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4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2.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3.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4.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5.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6.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7.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8.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9.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50.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2.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7"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8"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61"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62"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6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64"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6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66"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67"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68"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70"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71"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72"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74"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75"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76"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78"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79"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81"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82"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83"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84"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86"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87"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88"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89"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90"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91"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0"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1"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2"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3"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9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00"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0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02"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04"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05"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0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07"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0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09"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10"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11"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1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13"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14"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15"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1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17"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18"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19"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2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21"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22"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2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24"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25"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26"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27"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5"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6"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7"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8"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9"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0"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29"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30"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31"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32"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33"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34"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43"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45"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47"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48"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4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50"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5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52"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53"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54"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5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56"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57"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58"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5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60"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61"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62"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6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64"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65"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6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67"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68"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69"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70"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7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72"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73"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74"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75"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76"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77"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8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86"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88"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90"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91"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93"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95"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96"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497"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2"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9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499"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00"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01"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0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03"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04"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05"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0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07"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08"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0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10"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11"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12"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13"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15"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16"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17"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18"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19"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20"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2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28"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30"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32"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33"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4"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35"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37"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38"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39"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4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41"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42"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43"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4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45"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46"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47"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4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49"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50"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5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52"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53"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54"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55"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5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57"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58"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59"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60"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61"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62"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6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70"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72"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6"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7"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7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74"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75"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7"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7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79"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80"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81"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8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83"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84"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85"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8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87"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88"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89"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9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91"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92"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9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94"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95"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96"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597"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9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599"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00"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01"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02"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03"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04"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1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13"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1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15"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1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17"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18"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1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20"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2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22"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23"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24"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26"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27"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28"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2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30"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31"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32"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34"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35"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3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37"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38"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39"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40"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4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42"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43"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44"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45"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46"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47"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5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57"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5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59"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6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61"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62"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6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64"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6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66"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67"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68"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6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70"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71"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72"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74"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75"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76"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1"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2"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3"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78"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79"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81"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82"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83"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84"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8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86"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87"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88"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89"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90"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91"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0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01"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0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03"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0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05"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06"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1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0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1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08"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1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0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10"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11"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12"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5"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6"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67"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1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14"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15"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16"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1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18"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19"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20"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22"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23"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2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25"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26"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27"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28"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2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30"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31"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32"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33"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34"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35"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4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46"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2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4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48"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4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50"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51"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5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69"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0"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1"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53"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2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5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55"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56"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57"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5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59"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60"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61"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6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63"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64"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65"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67"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68"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6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70"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71"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72"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73"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7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75"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76"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77"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78"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79"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80"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89"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2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9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91"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3"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4"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9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93"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94"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9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2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96"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2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9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98"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99"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00"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0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02"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03"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04"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0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06"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07"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08"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0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10"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11"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1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13"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14"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15"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16"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1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18"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19"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20"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21"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22"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23"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76"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7"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8"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79"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3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32"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2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3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34"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3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36"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37"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3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2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39"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2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4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41"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42"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43"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4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45"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46"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47"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4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49"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50"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51"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5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53"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54"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5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56"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57"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58"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59"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1"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2"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3"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4"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5"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6"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6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61"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62"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63"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64"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65"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66"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75"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2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7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77"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7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79"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80"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8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2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82"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2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8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84"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85"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86"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8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88"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89"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90"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9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92"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93"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94"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9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96"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897"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9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99"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900"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901"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902"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0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904"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905"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906"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907"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908"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909"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96"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98"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00"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01"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8"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3"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05"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06"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07"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09"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10"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11"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13"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14"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15"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17"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18"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20"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21"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22"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23"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25"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26"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27"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28"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29"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30"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39"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41"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0"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1"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43"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44"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6"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48"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49"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50"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52"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53"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54"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56"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57"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58"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60"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61"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63"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64"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65"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66"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68"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69"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70"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71"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72"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73"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83"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85"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87"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88"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0"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92"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93"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94"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96"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97"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98"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00"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01"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02"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04"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05"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07"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08"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09"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10"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12"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13"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14"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15"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16"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17"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27"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29"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31"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32"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4"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36"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37"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38"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40"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41"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42"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44"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45"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46"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5"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6"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17"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48"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49"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51"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52"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53"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54"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56"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57"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58"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59"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60"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61"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71"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73"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75"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76"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8"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80"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81"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82"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19"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0"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1"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84"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85"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86"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88"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89"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90"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92"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93"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95"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96"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97"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98"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00"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01"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02"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03"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04"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05"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1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14"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16"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18"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19"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2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23"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4"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25"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1" name="PlaceHolder 1"/>
          <p:cNvSpPr>
            <a:spLocks noGrp="1"/>
          </p:cNvSpPr>
          <p:nvPr>
            <p:ph type="subTitle"/>
          </p:nvPr>
        </p:nvSpPr>
        <p:spPr>
          <a:xfrm>
            <a:off x="498600" y="484200"/>
            <a:ext cx="7556400" cy="517428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23"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24" name="PlaceHolder 3"/>
          <p:cNvSpPr>
            <a:spLocks noGrp="1"/>
          </p:cNvSpPr>
          <p:nvPr>
            <p:ph/>
          </p:nvPr>
        </p:nvSpPr>
        <p:spPr>
          <a:xfrm>
            <a:off x="437076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25"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27" name="PlaceHolder 2"/>
          <p:cNvSpPr>
            <a:spLocks noGrp="1"/>
          </p:cNvSpPr>
          <p:nvPr>
            <p:ph/>
          </p:nvPr>
        </p:nvSpPr>
        <p:spPr>
          <a:xfrm>
            <a:off x="498600" y="1981080"/>
            <a:ext cx="368748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28"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29" name="PlaceHolder 4"/>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3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31"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32"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33" name="PlaceHolder 4"/>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35" name="PlaceHolder 2"/>
          <p:cNvSpPr>
            <a:spLocks noGrp="1"/>
          </p:cNvSpPr>
          <p:nvPr>
            <p:ph/>
          </p:nvPr>
        </p:nvSpPr>
        <p:spPr>
          <a:xfrm>
            <a:off x="498600" y="19810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36" name="PlaceHolder 3"/>
          <p:cNvSpPr>
            <a:spLocks noGrp="1"/>
          </p:cNvSpPr>
          <p:nvPr>
            <p:ph/>
          </p:nvPr>
        </p:nvSpPr>
        <p:spPr>
          <a:xfrm>
            <a:off x="498600" y="4146480"/>
            <a:ext cx="755640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38" name="PlaceHolder 2"/>
          <p:cNvSpPr>
            <a:spLocks noGrp="1"/>
          </p:cNvSpPr>
          <p:nvPr>
            <p:ph/>
          </p:nvPr>
        </p:nvSpPr>
        <p:spPr>
          <a:xfrm>
            <a:off x="49860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39" name="PlaceHolder 3"/>
          <p:cNvSpPr>
            <a:spLocks noGrp="1"/>
          </p:cNvSpPr>
          <p:nvPr>
            <p:ph/>
          </p:nvPr>
        </p:nvSpPr>
        <p:spPr>
          <a:xfrm>
            <a:off x="4370760" y="19810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40" name="PlaceHolder 4"/>
          <p:cNvSpPr>
            <a:spLocks noGrp="1"/>
          </p:cNvSpPr>
          <p:nvPr>
            <p:ph/>
          </p:nvPr>
        </p:nvSpPr>
        <p:spPr>
          <a:xfrm>
            <a:off x="49860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41" name="PlaceHolder 5"/>
          <p:cNvSpPr>
            <a:spLocks noGrp="1"/>
          </p:cNvSpPr>
          <p:nvPr>
            <p:ph/>
          </p:nvPr>
        </p:nvSpPr>
        <p:spPr>
          <a:xfrm>
            <a:off x="4370760" y="4146480"/>
            <a:ext cx="36874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43" name="PlaceHolder 2"/>
          <p:cNvSpPr>
            <a:spLocks noGrp="1"/>
          </p:cNvSpPr>
          <p:nvPr>
            <p:ph/>
          </p:nvPr>
        </p:nvSpPr>
        <p:spPr>
          <a:xfrm>
            <a:off x="49860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44" name="PlaceHolder 3"/>
          <p:cNvSpPr>
            <a:spLocks noGrp="1"/>
          </p:cNvSpPr>
          <p:nvPr>
            <p:ph/>
          </p:nvPr>
        </p:nvSpPr>
        <p:spPr>
          <a:xfrm>
            <a:off x="305352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45" name="PlaceHolder 4"/>
          <p:cNvSpPr>
            <a:spLocks noGrp="1"/>
          </p:cNvSpPr>
          <p:nvPr>
            <p:ph/>
          </p:nvPr>
        </p:nvSpPr>
        <p:spPr>
          <a:xfrm>
            <a:off x="5608440" y="19810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46" name="PlaceHolder 5"/>
          <p:cNvSpPr>
            <a:spLocks noGrp="1"/>
          </p:cNvSpPr>
          <p:nvPr>
            <p:ph/>
          </p:nvPr>
        </p:nvSpPr>
        <p:spPr>
          <a:xfrm>
            <a:off x="49860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47" name="PlaceHolder 6"/>
          <p:cNvSpPr>
            <a:spLocks noGrp="1"/>
          </p:cNvSpPr>
          <p:nvPr>
            <p:ph/>
          </p:nvPr>
        </p:nvSpPr>
        <p:spPr>
          <a:xfrm>
            <a:off x="305352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
        <p:nvSpPr>
          <p:cNvPr id="348" name="PlaceHolder 7"/>
          <p:cNvSpPr>
            <a:spLocks noGrp="1"/>
          </p:cNvSpPr>
          <p:nvPr>
            <p:ph/>
          </p:nvPr>
        </p:nvSpPr>
        <p:spPr>
          <a:xfrm>
            <a:off x="5608440" y="4146480"/>
            <a:ext cx="2432880" cy="197712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5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57" name="PlaceHolder 2"/>
          <p:cNvSpPr>
            <a:spLocks noGrp="1"/>
          </p:cNvSpPr>
          <p:nvPr>
            <p:ph type="subTitle"/>
          </p:nvPr>
        </p:nvSpPr>
        <p:spPr>
          <a:xfrm>
            <a:off x="498600" y="1981080"/>
            <a:ext cx="7556400" cy="4145040"/>
          </a:xfrm>
          <a:prstGeom prst="rect">
            <a:avLst/>
          </a:prstGeom>
          <a:noFill/>
          <a:ln w="0">
            <a:noFill/>
          </a:ln>
        </p:spPr>
        <p:txBody>
          <a:bodyPr lIns="0" rIns="0" tIns="0" bIns="0" anchor="ctr">
            <a:noAutofit/>
          </a:bodyPr>
          <a:p>
            <a:pPr algn="ctr">
              <a:spcBef>
                <a:spcPts val="2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595959"/>
              </a:solidFill>
              <a:latin typeface="Rockwel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5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endParaRPr b="0" lang="en-GB" sz="3600" spc="-1" strike="noStrike">
              <a:solidFill>
                <a:srgbClr val="990000"/>
              </a:solidFill>
              <a:latin typeface="Rockwell"/>
            </a:endParaRPr>
          </a:p>
        </p:txBody>
      </p:sp>
      <p:sp>
        <p:nvSpPr>
          <p:cNvPr id="359" name="PlaceHolder 2"/>
          <p:cNvSpPr>
            <a:spLocks noGrp="1"/>
          </p:cNvSpPr>
          <p:nvPr>
            <p:ph/>
          </p:nvPr>
        </p:nvSpPr>
        <p:spPr>
          <a:xfrm>
            <a:off x="498600" y="1981080"/>
            <a:ext cx="7556400" cy="4145040"/>
          </a:xfrm>
          <a:prstGeom prst="rect">
            <a:avLst/>
          </a:prstGeom>
          <a:noFill/>
          <a:ln w="0">
            <a:noFill/>
          </a:ln>
        </p:spPr>
        <p:txBody>
          <a:bodyPr lIns="90000" rIns="90000" tIns="46800" bIns="46800" anchor="t">
            <a:normAutofit/>
          </a:bodyPr>
          <a:p>
            <a:endParaRPr b="0" lang="en-GB" sz="2000" spc="-1" strike="noStrike">
              <a:solidFill>
                <a:srgbClr val="595959"/>
              </a:solidFill>
              <a:latin typeface="Rockwel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 Id="rId11" Type="http://schemas.openxmlformats.org/officeDocument/2006/relationships/slideLayout" Target="../slideLayouts/slideLayout178.xml"/><Relationship Id="rId12" Type="http://schemas.openxmlformats.org/officeDocument/2006/relationships/slideLayout" Target="../slideLayouts/slideLayout179.xml"/><Relationship Id="rId13" Type="http://schemas.openxmlformats.org/officeDocument/2006/relationships/slideLayout" Target="../slideLayouts/slideLayout180.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 Id="rId11" Type="http://schemas.openxmlformats.org/officeDocument/2006/relationships/slideLayout" Target="../slideLayouts/slideLayout190.xml"/><Relationship Id="rId12" Type="http://schemas.openxmlformats.org/officeDocument/2006/relationships/slideLayout" Target="../slideLayouts/slideLayout191.xml"/><Relationship Id="rId13" Type="http://schemas.openxmlformats.org/officeDocument/2006/relationships/slideLayout" Target="../slideLayouts/slideLayout192.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 Id="rId9" Type="http://schemas.openxmlformats.org/officeDocument/2006/relationships/slideLayout" Target="../slideLayouts/slideLayout200.xml"/><Relationship Id="rId10" Type="http://schemas.openxmlformats.org/officeDocument/2006/relationships/slideLayout" Target="../slideLayouts/slideLayout201.xml"/><Relationship Id="rId11" Type="http://schemas.openxmlformats.org/officeDocument/2006/relationships/slideLayout" Target="../slideLayouts/slideLayout202.xml"/><Relationship Id="rId12" Type="http://schemas.openxmlformats.org/officeDocument/2006/relationships/slideLayout" Target="../slideLayouts/slideLayout203.xml"/><Relationship Id="rId13" Type="http://schemas.openxmlformats.org/officeDocument/2006/relationships/slideLayout" Target="../slideLayouts/slideLayout204.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 Id="rId11" Type="http://schemas.openxmlformats.org/officeDocument/2006/relationships/slideLayout" Target="../slideLayouts/slideLayout214.xml"/><Relationship Id="rId12" Type="http://schemas.openxmlformats.org/officeDocument/2006/relationships/slideLayout" Target="../slideLayouts/slideLayout215.xml"/><Relationship Id="rId13" Type="http://schemas.openxmlformats.org/officeDocument/2006/relationships/slideLayout" Target="../slideLayouts/slideLayout216.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slideLayout" Target="../slideLayouts/slideLayout217.xml"/><Relationship Id="rId3" Type="http://schemas.openxmlformats.org/officeDocument/2006/relationships/slideLayout" Target="../slideLayouts/slideLayout218.xml"/><Relationship Id="rId4" Type="http://schemas.openxmlformats.org/officeDocument/2006/relationships/slideLayout" Target="../slideLayouts/slideLayout219.xml"/><Relationship Id="rId5" Type="http://schemas.openxmlformats.org/officeDocument/2006/relationships/slideLayout" Target="../slideLayouts/slideLayout220.xml"/><Relationship Id="rId6" Type="http://schemas.openxmlformats.org/officeDocument/2006/relationships/slideLayout" Target="../slideLayouts/slideLayout221.xml"/><Relationship Id="rId7" Type="http://schemas.openxmlformats.org/officeDocument/2006/relationships/slideLayout" Target="../slideLayouts/slideLayout222.xml"/><Relationship Id="rId8" Type="http://schemas.openxmlformats.org/officeDocument/2006/relationships/slideLayout" Target="../slideLayouts/slideLayout223.xml"/><Relationship Id="rId9" Type="http://schemas.openxmlformats.org/officeDocument/2006/relationships/slideLayout" Target="../slideLayouts/slideLayout224.xml"/><Relationship Id="rId10" Type="http://schemas.openxmlformats.org/officeDocument/2006/relationships/slideLayout" Target="../slideLayouts/slideLayout225.xml"/><Relationship Id="rId11" Type="http://schemas.openxmlformats.org/officeDocument/2006/relationships/slideLayout" Target="../slideLayouts/slideLayout226.xml"/><Relationship Id="rId12" Type="http://schemas.openxmlformats.org/officeDocument/2006/relationships/slideLayout" Target="../slideLayouts/slideLayout227.xml"/><Relationship Id="rId13" Type="http://schemas.openxmlformats.org/officeDocument/2006/relationships/slideLayout" Target="../slideLayouts/slideLayout228.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 Id="rId11" Type="http://schemas.openxmlformats.org/officeDocument/2006/relationships/slideLayout" Target="../slideLayouts/slideLayout238.xml"/><Relationship Id="rId12" Type="http://schemas.openxmlformats.org/officeDocument/2006/relationships/slideLayout" Target="../slideLayouts/slideLayout239.xml"/><Relationship Id="rId13" Type="http://schemas.openxmlformats.org/officeDocument/2006/relationships/slideLayout" Target="../slideLayouts/slideLayout24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slideLayout" Target="../slideLayouts/slideLayout241.xml"/><Relationship Id="rId3" Type="http://schemas.openxmlformats.org/officeDocument/2006/relationships/slideLayout" Target="../slideLayouts/slideLayout242.xml"/><Relationship Id="rId4" Type="http://schemas.openxmlformats.org/officeDocument/2006/relationships/slideLayout" Target="../slideLayouts/slideLayout243.xml"/><Relationship Id="rId5" Type="http://schemas.openxmlformats.org/officeDocument/2006/relationships/slideLayout" Target="../slideLayouts/slideLayout244.xml"/><Relationship Id="rId6" Type="http://schemas.openxmlformats.org/officeDocument/2006/relationships/slideLayout" Target="../slideLayouts/slideLayout245.xml"/><Relationship Id="rId7" Type="http://schemas.openxmlformats.org/officeDocument/2006/relationships/slideLayout" Target="../slideLayouts/slideLayout246.xml"/><Relationship Id="rId8" Type="http://schemas.openxmlformats.org/officeDocument/2006/relationships/slideLayout" Target="../slideLayouts/slideLayout247.xml"/><Relationship Id="rId9" Type="http://schemas.openxmlformats.org/officeDocument/2006/relationships/slideLayout" Target="../slideLayouts/slideLayout248.xml"/><Relationship Id="rId10" Type="http://schemas.openxmlformats.org/officeDocument/2006/relationships/slideLayout" Target="../slideLayouts/slideLayout249.xml"/><Relationship Id="rId11" Type="http://schemas.openxmlformats.org/officeDocument/2006/relationships/slideLayout" Target="../slideLayouts/slideLayout250.xml"/><Relationship Id="rId12" Type="http://schemas.openxmlformats.org/officeDocument/2006/relationships/slideLayout" Target="../slideLayouts/slideLayout251.xml"/><Relationship Id="rId13" Type="http://schemas.openxmlformats.org/officeDocument/2006/relationships/slideLayout" Target="../slideLayouts/slideLayout25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1"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2" name="PlaceHolder 3"/>
          <p:cNvSpPr>
            <a:spLocks noGrp="1"/>
          </p:cNvSpPr>
          <p:nvPr>
            <p:ph type="dt"/>
          </p:nvPr>
        </p:nvSpPr>
        <p:spPr>
          <a:xfrm>
            <a:off x="6794640" y="6423120"/>
            <a:ext cx="213336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3" name="PlaceHolder 4"/>
          <p:cNvSpPr>
            <a:spLocks noGrp="1"/>
          </p:cNvSpPr>
          <p:nvPr>
            <p:ph type="ftr"/>
          </p:nvPr>
        </p:nvSpPr>
        <p:spPr>
          <a:xfrm>
            <a:off x="201600" y="6423120"/>
            <a:ext cx="61228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4"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52646A4-3568-4720-BC86-A916553CB715}"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2" name="Rectangle 6"/>
          <p:cNvSpPr/>
          <p:nvPr/>
        </p:nvSpPr>
        <p:spPr>
          <a:xfrm>
            <a:off x="8166240" y="282600"/>
            <a:ext cx="685800" cy="1600200"/>
          </a:xfrm>
          <a:prstGeom prst="rect">
            <a:avLst/>
          </a:prstGeom>
          <a:solidFill>
            <a:srgbClr val="990000"/>
          </a:solidFill>
          <a:ln w="0">
            <a:noFill/>
          </a:ln>
        </p:spPr>
        <p:style>
          <a:lnRef idx="0"/>
          <a:fillRef idx="0"/>
          <a:effectRef idx="0"/>
          <a:fontRef idx="minor"/>
        </p:style>
      </p:sp>
      <p:sp>
        <p:nvSpPr>
          <p:cNvPr id="393" name="TextBox 7"/>
          <p:cNvSpPr/>
          <p:nvPr/>
        </p:nvSpPr>
        <p:spPr>
          <a:xfrm>
            <a:off x="223920" y="228600"/>
            <a:ext cx="260280" cy="549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600" spc="-1" strike="noStrike">
                <a:solidFill>
                  <a:srgbClr val="ff2929"/>
                </a:solidFill>
                <a:latin typeface="Arial"/>
              </a:rPr>
              <a:t>+</a:t>
            </a:r>
            <a:endParaRPr b="0" lang="en-GB" sz="3600" spc="-1" strike="noStrike">
              <a:solidFill>
                <a:srgbClr val="000000"/>
              </a:solidFill>
              <a:latin typeface="Arial"/>
            </a:endParaRPr>
          </a:p>
        </p:txBody>
      </p:sp>
      <p:sp>
        <p:nvSpPr>
          <p:cNvPr id="394"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395"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396" name="PlaceHolder 3"/>
          <p:cNvSpPr>
            <a:spLocks noGrp="1"/>
          </p:cNvSpPr>
          <p:nvPr>
            <p:ph type="dt"/>
          </p:nvPr>
        </p:nvSpPr>
        <p:spPr>
          <a:xfrm>
            <a:off x="6794640" y="6423120"/>
            <a:ext cx="213336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397" name="PlaceHolder 4"/>
          <p:cNvSpPr>
            <a:spLocks noGrp="1"/>
          </p:cNvSpPr>
          <p:nvPr>
            <p:ph type="ftr"/>
          </p:nvPr>
        </p:nvSpPr>
        <p:spPr>
          <a:xfrm>
            <a:off x="201600" y="6423120"/>
            <a:ext cx="61228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398"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2A01925F-C5DA-43DB-8FF6-4BFB910FCFF4}"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5" name="Rectangle 6"/>
          <p:cNvSpPr/>
          <p:nvPr/>
        </p:nvSpPr>
        <p:spPr>
          <a:xfrm>
            <a:off x="8166240" y="282600"/>
            <a:ext cx="685800" cy="1600200"/>
          </a:xfrm>
          <a:prstGeom prst="rect">
            <a:avLst/>
          </a:prstGeom>
          <a:solidFill>
            <a:srgbClr val="990000"/>
          </a:solidFill>
          <a:ln w="0">
            <a:noFill/>
          </a:ln>
        </p:spPr>
        <p:style>
          <a:lnRef idx="0"/>
          <a:fillRef idx="0"/>
          <a:effectRef idx="0"/>
          <a:fontRef idx="minor"/>
        </p:style>
      </p:sp>
      <p:sp>
        <p:nvSpPr>
          <p:cNvPr id="436" name="TextBox 7"/>
          <p:cNvSpPr/>
          <p:nvPr/>
        </p:nvSpPr>
        <p:spPr>
          <a:xfrm>
            <a:off x="223920" y="228600"/>
            <a:ext cx="260280" cy="549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600" spc="-1" strike="noStrike">
                <a:solidFill>
                  <a:srgbClr val="ff2929"/>
                </a:solidFill>
                <a:latin typeface="Arial"/>
              </a:rPr>
              <a:t>+</a:t>
            </a:r>
            <a:endParaRPr b="0" lang="en-GB" sz="3600" spc="-1" strike="noStrike">
              <a:solidFill>
                <a:srgbClr val="000000"/>
              </a:solidFill>
              <a:latin typeface="Arial"/>
            </a:endParaRPr>
          </a:p>
        </p:txBody>
      </p:sp>
      <p:sp>
        <p:nvSpPr>
          <p:cNvPr id="43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438"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439" name="PlaceHolder 3"/>
          <p:cNvSpPr>
            <a:spLocks noGrp="1"/>
          </p:cNvSpPr>
          <p:nvPr>
            <p:ph type="dt"/>
          </p:nvPr>
        </p:nvSpPr>
        <p:spPr>
          <a:xfrm>
            <a:off x="6794640" y="6423120"/>
            <a:ext cx="213336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440" name="PlaceHolder 4"/>
          <p:cNvSpPr>
            <a:spLocks noGrp="1"/>
          </p:cNvSpPr>
          <p:nvPr>
            <p:ph type="ftr"/>
          </p:nvPr>
        </p:nvSpPr>
        <p:spPr>
          <a:xfrm>
            <a:off x="201600" y="6423120"/>
            <a:ext cx="61228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441"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FD72A44-039E-4BC0-A0F9-022309BA80B1}"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8" name="Rectangle 6"/>
          <p:cNvSpPr/>
          <p:nvPr/>
        </p:nvSpPr>
        <p:spPr>
          <a:xfrm>
            <a:off x="8166240" y="282600"/>
            <a:ext cx="685800" cy="1600200"/>
          </a:xfrm>
          <a:prstGeom prst="rect">
            <a:avLst/>
          </a:prstGeom>
          <a:solidFill>
            <a:srgbClr val="990000"/>
          </a:solidFill>
          <a:ln w="0">
            <a:noFill/>
          </a:ln>
        </p:spPr>
        <p:style>
          <a:lnRef idx="0"/>
          <a:fillRef idx="0"/>
          <a:effectRef idx="0"/>
          <a:fontRef idx="minor"/>
        </p:style>
      </p:sp>
      <p:sp>
        <p:nvSpPr>
          <p:cNvPr id="479" name="TextBox 7"/>
          <p:cNvSpPr/>
          <p:nvPr/>
        </p:nvSpPr>
        <p:spPr>
          <a:xfrm>
            <a:off x="223920" y="228600"/>
            <a:ext cx="260280" cy="549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600" spc="-1" strike="noStrike">
                <a:solidFill>
                  <a:srgbClr val="ff2929"/>
                </a:solidFill>
                <a:latin typeface="Arial"/>
              </a:rPr>
              <a:t>+</a:t>
            </a:r>
            <a:endParaRPr b="0" lang="en-GB" sz="3600" spc="-1" strike="noStrike">
              <a:solidFill>
                <a:srgbClr val="000000"/>
              </a:solidFill>
              <a:latin typeface="Arial"/>
            </a:endParaRPr>
          </a:p>
        </p:txBody>
      </p:sp>
      <p:sp>
        <p:nvSpPr>
          <p:cNvPr id="48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481"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482" name="PlaceHolder 3"/>
          <p:cNvSpPr>
            <a:spLocks noGrp="1"/>
          </p:cNvSpPr>
          <p:nvPr>
            <p:ph type="dt"/>
          </p:nvPr>
        </p:nvSpPr>
        <p:spPr>
          <a:xfrm>
            <a:off x="6794640" y="6423120"/>
            <a:ext cx="213336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483" name="PlaceHolder 4"/>
          <p:cNvSpPr>
            <a:spLocks noGrp="1"/>
          </p:cNvSpPr>
          <p:nvPr>
            <p:ph type="ftr"/>
          </p:nvPr>
        </p:nvSpPr>
        <p:spPr>
          <a:xfrm>
            <a:off x="201600" y="6423120"/>
            <a:ext cx="61228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484"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CCF3C264-9B26-4755-94DA-51913EC08616}"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21" name="Rectangle 6"/>
          <p:cNvSpPr/>
          <p:nvPr/>
        </p:nvSpPr>
        <p:spPr>
          <a:xfrm>
            <a:off x="8166240" y="282600"/>
            <a:ext cx="685800" cy="301680"/>
          </a:xfrm>
          <a:prstGeom prst="rect">
            <a:avLst/>
          </a:prstGeom>
          <a:solidFill>
            <a:srgbClr val="990000"/>
          </a:solidFill>
          <a:ln w="0">
            <a:noFill/>
          </a:ln>
        </p:spPr>
        <p:style>
          <a:lnRef idx="0"/>
          <a:fillRef idx="0"/>
          <a:effectRef idx="0"/>
          <a:fontRef idx="minor"/>
        </p:style>
      </p:sp>
      <p:sp>
        <p:nvSpPr>
          <p:cNvPr id="522"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523"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524" name="PlaceHolder 3"/>
          <p:cNvSpPr>
            <a:spLocks noGrp="1"/>
          </p:cNvSpPr>
          <p:nvPr>
            <p:ph type="dt"/>
          </p:nvPr>
        </p:nvSpPr>
        <p:spPr>
          <a:xfrm>
            <a:off x="6794640" y="6423120"/>
            <a:ext cx="213336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525" name="PlaceHolder 4"/>
          <p:cNvSpPr>
            <a:spLocks noGrp="1"/>
          </p:cNvSpPr>
          <p:nvPr>
            <p:ph type="ftr"/>
          </p:nvPr>
        </p:nvSpPr>
        <p:spPr>
          <a:xfrm>
            <a:off x="201600" y="6423120"/>
            <a:ext cx="61228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526"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3D64B2C7-A5C8-4A2E-8682-1294A81906AD}"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63" name="Rectangle 6"/>
          <p:cNvSpPr/>
          <p:nvPr/>
        </p:nvSpPr>
        <p:spPr>
          <a:xfrm>
            <a:off x="282600" y="228600"/>
            <a:ext cx="3451320" cy="6345360"/>
          </a:xfrm>
          <a:prstGeom prst="rect">
            <a:avLst/>
          </a:prstGeom>
          <a:solidFill>
            <a:srgbClr val="990000"/>
          </a:solidFill>
          <a:ln w="0">
            <a:noFill/>
          </a:ln>
        </p:spPr>
        <p:style>
          <a:lnRef idx="0"/>
          <a:fillRef idx="0"/>
          <a:effectRef idx="0"/>
          <a:fontRef idx="minor"/>
        </p:style>
      </p:sp>
      <p:sp>
        <p:nvSpPr>
          <p:cNvPr id="564" name="TextBox 7"/>
          <p:cNvSpPr/>
          <p:nvPr/>
        </p:nvSpPr>
        <p:spPr>
          <a:xfrm>
            <a:off x="425520" y="174600"/>
            <a:ext cx="412560" cy="823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5400" spc="-1" strike="noStrike">
                <a:solidFill>
                  <a:srgbClr val="ff2929"/>
                </a:solidFill>
                <a:latin typeface="Arial"/>
              </a:rPr>
              <a:t>+</a:t>
            </a:r>
            <a:endParaRPr b="0" lang="en-GB" sz="5400" spc="-1" strike="noStrike">
              <a:solidFill>
                <a:srgbClr val="000000"/>
              </a:solidFill>
              <a:latin typeface="Arial"/>
            </a:endParaRPr>
          </a:p>
        </p:txBody>
      </p:sp>
      <p:sp>
        <p:nvSpPr>
          <p:cNvPr id="56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566"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567" name="PlaceHolder 3"/>
          <p:cNvSpPr>
            <a:spLocks noGrp="1"/>
          </p:cNvSpPr>
          <p:nvPr>
            <p:ph type="dt"/>
          </p:nvPr>
        </p:nvSpPr>
        <p:spPr>
          <a:xfrm>
            <a:off x="7391520" y="6423120"/>
            <a:ext cx="15364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568" name="PlaceHolder 4"/>
          <p:cNvSpPr>
            <a:spLocks noGrp="1"/>
          </p:cNvSpPr>
          <p:nvPr>
            <p:ph type="ftr"/>
          </p:nvPr>
        </p:nvSpPr>
        <p:spPr>
          <a:xfrm>
            <a:off x="3859200" y="6423120"/>
            <a:ext cx="331632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05" name="Rectangle 6"/>
          <p:cNvSpPr/>
          <p:nvPr/>
        </p:nvSpPr>
        <p:spPr>
          <a:xfrm>
            <a:off x="8166240" y="282600"/>
            <a:ext cx="685800" cy="301680"/>
          </a:xfrm>
          <a:prstGeom prst="rect">
            <a:avLst/>
          </a:prstGeom>
          <a:solidFill>
            <a:srgbClr val="990000"/>
          </a:solidFill>
          <a:ln w="0">
            <a:noFill/>
          </a:ln>
        </p:spPr>
        <p:style>
          <a:lnRef idx="0"/>
          <a:fillRef idx="0"/>
          <a:effectRef idx="0"/>
          <a:fontRef idx="minor"/>
        </p:style>
      </p:sp>
      <p:sp>
        <p:nvSpPr>
          <p:cNvPr id="606" name="TextBox 7"/>
          <p:cNvSpPr/>
          <p:nvPr/>
        </p:nvSpPr>
        <p:spPr>
          <a:xfrm>
            <a:off x="3989520" y="3370320"/>
            <a:ext cx="220680" cy="3661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400" spc="-1" strike="noStrike">
                <a:solidFill>
                  <a:srgbClr val="ff2929"/>
                </a:solidFill>
                <a:latin typeface="Arial"/>
              </a:rPr>
              <a:t>+ </a:t>
            </a:r>
            <a:endParaRPr b="0" lang="en-GB" sz="2400" spc="-1" strike="noStrike">
              <a:solidFill>
                <a:srgbClr val="000000"/>
              </a:solidFill>
              <a:latin typeface="Arial"/>
            </a:endParaRPr>
          </a:p>
        </p:txBody>
      </p:sp>
      <p:sp>
        <p:nvSpPr>
          <p:cNvPr id="60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608"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609" name="PlaceHolder 3"/>
          <p:cNvSpPr>
            <a:spLocks noGrp="1"/>
          </p:cNvSpPr>
          <p:nvPr>
            <p:ph type="dt"/>
          </p:nvPr>
        </p:nvSpPr>
        <p:spPr>
          <a:xfrm>
            <a:off x="7391520" y="6423120"/>
            <a:ext cx="15364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610" name="PlaceHolder 4"/>
          <p:cNvSpPr>
            <a:spLocks noGrp="1"/>
          </p:cNvSpPr>
          <p:nvPr>
            <p:ph type="ftr"/>
          </p:nvPr>
        </p:nvSpPr>
        <p:spPr>
          <a:xfrm>
            <a:off x="4190760" y="6423120"/>
            <a:ext cx="300492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611"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9EA25A4C-B6A8-44EC-A11B-7BB2681B24DB}"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8" name="Rectangle 6"/>
          <p:cNvSpPr/>
          <p:nvPr/>
        </p:nvSpPr>
        <p:spPr>
          <a:xfrm>
            <a:off x="6802560" y="228600"/>
            <a:ext cx="2057400" cy="2038320"/>
          </a:xfrm>
          <a:prstGeom prst="rect">
            <a:avLst/>
          </a:prstGeom>
          <a:solidFill>
            <a:srgbClr val="eb8f00"/>
          </a:solidFill>
          <a:ln w="0">
            <a:noFill/>
          </a:ln>
        </p:spPr>
        <p:style>
          <a:lnRef idx="0"/>
          <a:fillRef idx="0"/>
          <a:effectRef idx="0"/>
          <a:fontRef idx="minor"/>
        </p:style>
      </p:sp>
      <p:sp>
        <p:nvSpPr>
          <p:cNvPr id="649" name="Rectangle 7"/>
          <p:cNvSpPr/>
          <p:nvPr/>
        </p:nvSpPr>
        <p:spPr>
          <a:xfrm>
            <a:off x="6802560" y="2378160"/>
            <a:ext cx="2057400" cy="2038320"/>
          </a:xfrm>
          <a:prstGeom prst="rect">
            <a:avLst/>
          </a:prstGeom>
          <a:solidFill>
            <a:srgbClr val="990000"/>
          </a:solidFill>
          <a:ln w="0">
            <a:noFill/>
          </a:ln>
        </p:spPr>
        <p:style>
          <a:lnRef idx="0"/>
          <a:fillRef idx="0"/>
          <a:effectRef idx="0"/>
          <a:fontRef idx="minor"/>
        </p:style>
      </p:sp>
      <p:sp>
        <p:nvSpPr>
          <p:cNvPr id="650" name="TextBox 8"/>
          <p:cNvSpPr/>
          <p:nvPr/>
        </p:nvSpPr>
        <p:spPr>
          <a:xfrm>
            <a:off x="326880" y="4632480"/>
            <a:ext cx="220680" cy="3661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400" spc="-1" strike="noStrike">
                <a:solidFill>
                  <a:srgbClr val="ff2929"/>
                </a:solidFill>
                <a:latin typeface="Arial"/>
              </a:rPr>
              <a:t>+ </a:t>
            </a:r>
            <a:endParaRPr b="0" lang="en-GB" sz="2400" spc="-1" strike="noStrike">
              <a:solidFill>
                <a:srgbClr val="000000"/>
              </a:solidFill>
              <a:latin typeface="Arial"/>
            </a:endParaRPr>
          </a:p>
        </p:txBody>
      </p:sp>
      <p:sp>
        <p:nvSpPr>
          <p:cNvPr id="65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652"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653" name="PlaceHolder 3"/>
          <p:cNvSpPr>
            <a:spLocks noGrp="1"/>
          </p:cNvSpPr>
          <p:nvPr>
            <p:ph type="dt"/>
          </p:nvPr>
        </p:nvSpPr>
        <p:spPr>
          <a:xfrm>
            <a:off x="6794640" y="6423120"/>
            <a:ext cx="213336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654" name="PlaceHolder 4"/>
          <p:cNvSpPr>
            <a:spLocks noGrp="1"/>
          </p:cNvSpPr>
          <p:nvPr>
            <p:ph type="ftr"/>
          </p:nvPr>
        </p:nvSpPr>
        <p:spPr>
          <a:xfrm>
            <a:off x="201600" y="6423120"/>
            <a:ext cx="61228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655"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14B386DC-0D4F-4CF7-A1EE-5F1C31288131}"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92" name="Rectangle 6"/>
          <p:cNvSpPr/>
          <p:nvPr/>
        </p:nvSpPr>
        <p:spPr>
          <a:xfrm>
            <a:off x="282600" y="228600"/>
            <a:ext cx="6386400" cy="6345360"/>
          </a:xfrm>
          <a:prstGeom prst="rect">
            <a:avLst/>
          </a:prstGeom>
          <a:solidFill>
            <a:srgbClr val="990000"/>
          </a:solidFill>
          <a:ln w="0">
            <a:noFill/>
          </a:ln>
        </p:spPr>
        <p:style>
          <a:lnRef idx="0"/>
          <a:fillRef idx="0"/>
          <a:effectRef idx="0"/>
          <a:fontRef idx="minor"/>
        </p:style>
      </p:sp>
      <p:sp>
        <p:nvSpPr>
          <p:cNvPr id="693" name="TextBox 7"/>
          <p:cNvSpPr/>
          <p:nvPr/>
        </p:nvSpPr>
        <p:spPr>
          <a:xfrm>
            <a:off x="425520" y="174600"/>
            <a:ext cx="412560" cy="823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5400" spc="-1" strike="noStrike">
                <a:solidFill>
                  <a:srgbClr val="ff2929"/>
                </a:solidFill>
                <a:latin typeface="Arial"/>
              </a:rPr>
              <a:t>+</a:t>
            </a:r>
            <a:endParaRPr b="0" lang="en-GB" sz="5400" spc="-1" strike="noStrike">
              <a:solidFill>
                <a:srgbClr val="000000"/>
              </a:solidFill>
              <a:latin typeface="Arial"/>
            </a:endParaRPr>
          </a:p>
        </p:txBody>
      </p:sp>
      <p:sp>
        <p:nvSpPr>
          <p:cNvPr id="694" name="Rectangle 8"/>
          <p:cNvSpPr/>
          <p:nvPr/>
        </p:nvSpPr>
        <p:spPr>
          <a:xfrm>
            <a:off x="6802560" y="228600"/>
            <a:ext cx="2057400" cy="2038320"/>
          </a:xfrm>
          <a:prstGeom prst="rect">
            <a:avLst/>
          </a:prstGeom>
          <a:solidFill>
            <a:srgbClr val="e94a00"/>
          </a:solidFill>
          <a:ln w="0">
            <a:noFill/>
          </a:ln>
        </p:spPr>
        <p:style>
          <a:lnRef idx="0"/>
          <a:fillRef idx="0"/>
          <a:effectRef idx="0"/>
          <a:fontRef idx="minor"/>
        </p:style>
      </p:sp>
      <p:sp>
        <p:nvSpPr>
          <p:cNvPr id="69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696"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697" name="PlaceHolder 3"/>
          <p:cNvSpPr>
            <a:spLocks noGrp="1"/>
          </p:cNvSpPr>
          <p:nvPr>
            <p:ph type="dt"/>
          </p:nvPr>
        </p:nvSpPr>
        <p:spPr>
          <a:xfrm>
            <a:off x="5211720" y="6235200"/>
            <a:ext cx="1349280" cy="36540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698" name="PlaceHolder 4"/>
          <p:cNvSpPr>
            <a:spLocks noGrp="1"/>
          </p:cNvSpPr>
          <p:nvPr>
            <p:ph type="ftr"/>
          </p:nvPr>
        </p:nvSpPr>
        <p:spPr>
          <a:xfrm>
            <a:off x="380880" y="6235200"/>
            <a:ext cx="4648320" cy="36540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699"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7F5663E-1B71-4AAE-8E76-F782A9BA26DC}"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36" name="Rectangle 6"/>
          <p:cNvSpPr/>
          <p:nvPr/>
        </p:nvSpPr>
        <p:spPr>
          <a:xfrm>
            <a:off x="282600" y="228600"/>
            <a:ext cx="4235400" cy="6345360"/>
          </a:xfrm>
          <a:prstGeom prst="rect">
            <a:avLst/>
          </a:prstGeom>
          <a:solidFill>
            <a:srgbClr val="990000"/>
          </a:solidFill>
          <a:ln w="0">
            <a:noFill/>
          </a:ln>
        </p:spPr>
        <p:style>
          <a:lnRef idx="0"/>
          <a:fillRef idx="0"/>
          <a:effectRef idx="0"/>
          <a:fontRef idx="minor"/>
        </p:style>
      </p:sp>
      <p:sp>
        <p:nvSpPr>
          <p:cNvPr id="737" name="TextBox 7"/>
          <p:cNvSpPr/>
          <p:nvPr/>
        </p:nvSpPr>
        <p:spPr>
          <a:xfrm>
            <a:off x="425520" y="174600"/>
            <a:ext cx="412560" cy="823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5400" spc="-1" strike="noStrike">
                <a:solidFill>
                  <a:srgbClr val="ff2929"/>
                </a:solidFill>
                <a:latin typeface="Arial"/>
              </a:rPr>
              <a:t>+</a:t>
            </a:r>
            <a:endParaRPr b="0" lang="en-GB" sz="5400" spc="-1" strike="noStrike">
              <a:solidFill>
                <a:srgbClr val="000000"/>
              </a:solidFill>
              <a:latin typeface="Arial"/>
            </a:endParaRPr>
          </a:p>
        </p:txBody>
      </p:sp>
      <p:sp>
        <p:nvSpPr>
          <p:cNvPr id="738" name="Rectangle 8"/>
          <p:cNvSpPr/>
          <p:nvPr/>
        </p:nvSpPr>
        <p:spPr>
          <a:xfrm>
            <a:off x="6802560" y="228600"/>
            <a:ext cx="2057400" cy="2038320"/>
          </a:xfrm>
          <a:prstGeom prst="rect">
            <a:avLst/>
          </a:prstGeom>
          <a:solidFill>
            <a:srgbClr val="e94a00"/>
          </a:solidFill>
          <a:ln w="0">
            <a:noFill/>
          </a:ln>
        </p:spPr>
        <p:style>
          <a:lnRef idx="0"/>
          <a:fillRef idx="0"/>
          <a:effectRef idx="0"/>
          <a:fontRef idx="minor"/>
        </p:style>
      </p:sp>
      <p:sp>
        <p:nvSpPr>
          <p:cNvPr id="739" name="Rectangle 9"/>
          <p:cNvSpPr/>
          <p:nvPr/>
        </p:nvSpPr>
        <p:spPr>
          <a:xfrm>
            <a:off x="4624560" y="4535640"/>
            <a:ext cx="2057400" cy="2038320"/>
          </a:xfrm>
          <a:prstGeom prst="rect">
            <a:avLst/>
          </a:prstGeom>
          <a:solidFill>
            <a:srgbClr val="eb8f00"/>
          </a:solidFill>
          <a:ln w="0">
            <a:noFill/>
          </a:ln>
        </p:spPr>
        <p:style>
          <a:lnRef idx="0"/>
          <a:fillRef idx="0"/>
          <a:effectRef idx="0"/>
          <a:fontRef idx="minor"/>
        </p:style>
      </p:sp>
      <p:sp>
        <p:nvSpPr>
          <p:cNvPr id="74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741"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742" name="PlaceHolder 3"/>
          <p:cNvSpPr>
            <a:spLocks noGrp="1"/>
          </p:cNvSpPr>
          <p:nvPr>
            <p:ph type="dt"/>
          </p:nvPr>
        </p:nvSpPr>
        <p:spPr>
          <a:xfrm>
            <a:off x="3048120" y="6235200"/>
            <a:ext cx="1347840" cy="36540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743" name="PlaceHolder 4"/>
          <p:cNvSpPr>
            <a:spLocks noGrp="1"/>
          </p:cNvSpPr>
          <p:nvPr>
            <p:ph type="ftr"/>
          </p:nvPr>
        </p:nvSpPr>
        <p:spPr>
          <a:xfrm>
            <a:off x="380520" y="6235200"/>
            <a:ext cx="2590920" cy="36540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744"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4595936-88CC-4124-B2D7-B9A90A5EE0DB}"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81" name="Rectangle 6"/>
          <p:cNvSpPr/>
          <p:nvPr/>
        </p:nvSpPr>
        <p:spPr>
          <a:xfrm>
            <a:off x="8166240" y="282600"/>
            <a:ext cx="685800" cy="301680"/>
          </a:xfrm>
          <a:prstGeom prst="rect">
            <a:avLst/>
          </a:prstGeom>
          <a:solidFill>
            <a:srgbClr val="990000"/>
          </a:solidFill>
          <a:ln w="0">
            <a:noFill/>
          </a:ln>
        </p:spPr>
        <p:style>
          <a:lnRef idx="0"/>
          <a:fillRef idx="0"/>
          <a:effectRef idx="0"/>
          <a:fontRef idx="minor"/>
        </p:style>
      </p:sp>
      <p:sp>
        <p:nvSpPr>
          <p:cNvPr id="782" name="TextBox 7"/>
          <p:cNvSpPr/>
          <p:nvPr/>
        </p:nvSpPr>
        <p:spPr>
          <a:xfrm>
            <a:off x="4749840" y="3370320"/>
            <a:ext cx="220680" cy="3661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400" spc="-1" strike="noStrike">
                <a:solidFill>
                  <a:srgbClr val="ff2929"/>
                </a:solidFill>
                <a:latin typeface="Arial"/>
              </a:rPr>
              <a:t>+ </a:t>
            </a:r>
            <a:endParaRPr b="0" lang="en-GB" sz="2400" spc="-1" strike="noStrike">
              <a:solidFill>
                <a:srgbClr val="000000"/>
              </a:solidFill>
              <a:latin typeface="Arial"/>
            </a:endParaRPr>
          </a:p>
        </p:txBody>
      </p:sp>
      <p:sp>
        <p:nvSpPr>
          <p:cNvPr id="78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784"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785" name="PlaceHolder 3"/>
          <p:cNvSpPr>
            <a:spLocks noGrp="1"/>
          </p:cNvSpPr>
          <p:nvPr>
            <p:ph type="dt"/>
          </p:nvPr>
        </p:nvSpPr>
        <p:spPr>
          <a:xfrm>
            <a:off x="7391520" y="6423120"/>
            <a:ext cx="15364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786" name="PlaceHolder 4"/>
          <p:cNvSpPr>
            <a:spLocks noGrp="1"/>
          </p:cNvSpPr>
          <p:nvPr>
            <p:ph type="ftr"/>
          </p:nvPr>
        </p:nvSpPr>
        <p:spPr>
          <a:xfrm>
            <a:off x="4190760" y="6423120"/>
            <a:ext cx="300492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787"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2C6622C4-93C7-4FDD-8C4D-1C91AD005560}"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Rectangle 6"/>
          <p:cNvSpPr/>
          <p:nvPr/>
        </p:nvSpPr>
        <p:spPr>
          <a:xfrm>
            <a:off x="282600" y="228600"/>
            <a:ext cx="4235400" cy="4187880"/>
          </a:xfrm>
          <a:prstGeom prst="rect">
            <a:avLst/>
          </a:prstGeom>
          <a:solidFill>
            <a:srgbClr val="990000"/>
          </a:solidFill>
          <a:ln w="0">
            <a:noFill/>
          </a:ln>
        </p:spPr>
        <p:style>
          <a:lnRef idx="0"/>
          <a:fillRef idx="0"/>
          <a:effectRef idx="0"/>
          <a:fontRef idx="minor"/>
        </p:style>
      </p:sp>
      <p:sp>
        <p:nvSpPr>
          <p:cNvPr id="42" name="Rectangle 7"/>
          <p:cNvSpPr/>
          <p:nvPr/>
        </p:nvSpPr>
        <p:spPr>
          <a:xfrm>
            <a:off x="6802560" y="228600"/>
            <a:ext cx="2057400" cy="2038320"/>
          </a:xfrm>
          <a:prstGeom prst="rect">
            <a:avLst/>
          </a:prstGeom>
          <a:solidFill>
            <a:srgbClr val="e94a00"/>
          </a:solidFill>
          <a:ln w="0">
            <a:noFill/>
          </a:ln>
        </p:spPr>
        <p:style>
          <a:lnRef idx="0"/>
          <a:fillRef idx="0"/>
          <a:effectRef idx="0"/>
          <a:fontRef idx="minor"/>
        </p:style>
      </p:sp>
      <p:sp>
        <p:nvSpPr>
          <p:cNvPr id="43" name="Rectangle 8"/>
          <p:cNvSpPr/>
          <p:nvPr/>
        </p:nvSpPr>
        <p:spPr>
          <a:xfrm>
            <a:off x="4624560" y="2378160"/>
            <a:ext cx="2057400" cy="2038320"/>
          </a:xfrm>
          <a:prstGeom prst="rect">
            <a:avLst/>
          </a:prstGeom>
          <a:solidFill>
            <a:srgbClr val="eb8f00"/>
          </a:solidFill>
          <a:ln w="0">
            <a:noFill/>
          </a:ln>
        </p:spPr>
        <p:style>
          <a:lnRef idx="0"/>
          <a:fillRef idx="0"/>
          <a:effectRef idx="0"/>
          <a:fontRef idx="minor"/>
        </p:style>
      </p:sp>
      <p:sp>
        <p:nvSpPr>
          <p:cNvPr id="44" name="TextBox 9"/>
          <p:cNvSpPr/>
          <p:nvPr/>
        </p:nvSpPr>
        <p:spPr>
          <a:xfrm>
            <a:off x="425520" y="174600"/>
            <a:ext cx="412560" cy="823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5400" spc="-1" strike="noStrike">
                <a:solidFill>
                  <a:srgbClr val="ff2929"/>
                </a:solidFill>
                <a:latin typeface="Arial"/>
              </a:rPr>
              <a:t>+</a:t>
            </a:r>
            <a:endParaRPr b="0" lang="en-GB" sz="5400" spc="-1" strike="noStrike">
              <a:solidFill>
                <a:srgbClr val="000000"/>
              </a:solidFill>
              <a:latin typeface="Arial"/>
            </a:endParaRPr>
          </a:p>
        </p:txBody>
      </p:sp>
      <p:sp>
        <p:nvSpPr>
          <p:cNvPr id="45" name="Rectangle 10"/>
          <p:cNvSpPr/>
          <p:nvPr/>
        </p:nvSpPr>
        <p:spPr>
          <a:xfrm>
            <a:off x="4624560" y="228600"/>
            <a:ext cx="2057400" cy="2038320"/>
          </a:xfrm>
          <a:prstGeom prst="rect">
            <a:avLst/>
          </a:prstGeom>
          <a:solidFill>
            <a:srgbClr val="666666"/>
          </a:solidFill>
          <a:ln w="0">
            <a:noFill/>
          </a:ln>
        </p:spPr>
        <p:style>
          <a:lnRef idx="0"/>
          <a:fillRef idx="0"/>
          <a:effectRef idx="0"/>
          <a:fontRef idx="minor"/>
        </p:style>
      </p:sp>
      <p:sp>
        <p:nvSpPr>
          <p:cNvPr id="46" name="Rectangle 11"/>
          <p:cNvSpPr/>
          <p:nvPr/>
        </p:nvSpPr>
        <p:spPr>
          <a:xfrm>
            <a:off x="6802560" y="2378160"/>
            <a:ext cx="2057400" cy="2038320"/>
          </a:xfrm>
          <a:prstGeom prst="rect">
            <a:avLst/>
          </a:prstGeom>
          <a:solidFill>
            <a:srgbClr val="580101"/>
          </a:solidFill>
          <a:ln w="0">
            <a:noFill/>
          </a:ln>
        </p:spPr>
        <p:style>
          <a:lnRef idx="0"/>
          <a:fillRef idx="0"/>
          <a:effectRef idx="0"/>
          <a:fontRef idx="minor"/>
        </p:style>
      </p:sp>
      <p:sp>
        <p:nvSpPr>
          <p:cNvPr id="47"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48"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49" name="PlaceHolder 3"/>
          <p:cNvSpPr>
            <a:spLocks noGrp="1"/>
          </p:cNvSpPr>
          <p:nvPr>
            <p:ph type="dt"/>
          </p:nvPr>
        </p:nvSpPr>
        <p:spPr>
          <a:xfrm>
            <a:off x="4800600" y="6426360"/>
            <a:ext cx="123192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50" name="PlaceHolder 4"/>
          <p:cNvSpPr>
            <a:spLocks noGrp="1"/>
          </p:cNvSpPr>
          <p:nvPr>
            <p:ph type="ftr"/>
          </p:nvPr>
        </p:nvSpPr>
        <p:spPr>
          <a:xfrm>
            <a:off x="6311520" y="6426360"/>
            <a:ext cx="261612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4" name="Rectangle 6"/>
          <p:cNvSpPr/>
          <p:nvPr/>
        </p:nvSpPr>
        <p:spPr>
          <a:xfrm>
            <a:off x="8166240" y="282600"/>
            <a:ext cx="685800" cy="1600200"/>
          </a:xfrm>
          <a:prstGeom prst="rect">
            <a:avLst/>
          </a:prstGeom>
          <a:solidFill>
            <a:srgbClr val="990000"/>
          </a:solidFill>
          <a:ln w="0">
            <a:noFill/>
          </a:ln>
        </p:spPr>
        <p:style>
          <a:lnRef idx="0"/>
          <a:fillRef idx="0"/>
          <a:effectRef idx="0"/>
          <a:fontRef idx="minor"/>
        </p:style>
      </p:sp>
      <p:sp>
        <p:nvSpPr>
          <p:cNvPr id="825" name="TextBox 7"/>
          <p:cNvSpPr/>
          <p:nvPr/>
        </p:nvSpPr>
        <p:spPr>
          <a:xfrm>
            <a:off x="223920" y="228600"/>
            <a:ext cx="260280" cy="549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600" spc="-1" strike="noStrike">
                <a:solidFill>
                  <a:srgbClr val="ff2929"/>
                </a:solidFill>
                <a:latin typeface="Arial"/>
              </a:rPr>
              <a:t>+</a:t>
            </a:r>
            <a:endParaRPr b="0" lang="en-GB" sz="3600" spc="-1" strike="noStrike">
              <a:solidFill>
                <a:srgbClr val="000000"/>
              </a:solidFill>
              <a:latin typeface="Arial"/>
            </a:endParaRPr>
          </a:p>
        </p:txBody>
      </p:sp>
      <p:sp>
        <p:nvSpPr>
          <p:cNvPr id="826"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827"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828" name="PlaceHolder 3"/>
          <p:cNvSpPr>
            <a:spLocks noGrp="1"/>
          </p:cNvSpPr>
          <p:nvPr>
            <p:ph type="dt"/>
          </p:nvPr>
        </p:nvSpPr>
        <p:spPr>
          <a:xfrm>
            <a:off x="6794640" y="6423120"/>
            <a:ext cx="213336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829" name="PlaceHolder 4"/>
          <p:cNvSpPr>
            <a:spLocks noGrp="1"/>
          </p:cNvSpPr>
          <p:nvPr>
            <p:ph type="ftr"/>
          </p:nvPr>
        </p:nvSpPr>
        <p:spPr>
          <a:xfrm>
            <a:off x="201600" y="6423120"/>
            <a:ext cx="61228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830"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FB50937-D6EF-4220-9006-A7BB3E7D0745}"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7" name="Rectangle 6"/>
          <p:cNvSpPr/>
          <p:nvPr/>
        </p:nvSpPr>
        <p:spPr>
          <a:xfrm>
            <a:off x="8166240" y="282600"/>
            <a:ext cx="685800" cy="301680"/>
          </a:xfrm>
          <a:prstGeom prst="rect">
            <a:avLst/>
          </a:prstGeom>
          <a:solidFill>
            <a:srgbClr val="990000"/>
          </a:solidFill>
          <a:ln w="0">
            <a:noFill/>
          </a:ln>
        </p:spPr>
        <p:style>
          <a:lnRef idx="0"/>
          <a:fillRef idx="0"/>
          <a:effectRef idx="0"/>
          <a:fontRef idx="minor"/>
        </p:style>
      </p:sp>
      <p:sp>
        <p:nvSpPr>
          <p:cNvPr id="868" name="TextBox 7"/>
          <p:cNvSpPr/>
          <p:nvPr/>
        </p:nvSpPr>
        <p:spPr>
          <a:xfrm rot="16200000">
            <a:off x="8591400" y="563400"/>
            <a:ext cx="260280" cy="549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600" spc="-1" strike="noStrike">
                <a:solidFill>
                  <a:srgbClr val="ff2929"/>
                </a:solidFill>
                <a:latin typeface="Arial"/>
              </a:rPr>
              <a:t>+</a:t>
            </a:r>
            <a:endParaRPr b="0" lang="en-GB" sz="3600" spc="-1" strike="noStrike">
              <a:solidFill>
                <a:srgbClr val="000000"/>
              </a:solidFill>
              <a:latin typeface="Arial"/>
            </a:endParaRPr>
          </a:p>
        </p:txBody>
      </p:sp>
      <p:sp>
        <p:nvSpPr>
          <p:cNvPr id="869"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870"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871" name="PlaceHolder 3"/>
          <p:cNvSpPr>
            <a:spLocks noGrp="1"/>
          </p:cNvSpPr>
          <p:nvPr>
            <p:ph type="dt"/>
          </p:nvPr>
        </p:nvSpPr>
        <p:spPr>
          <a:xfrm>
            <a:off x="6794640" y="6423120"/>
            <a:ext cx="213336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872" name="PlaceHolder 4"/>
          <p:cNvSpPr>
            <a:spLocks noGrp="1"/>
          </p:cNvSpPr>
          <p:nvPr>
            <p:ph type="ftr"/>
          </p:nvPr>
        </p:nvSpPr>
        <p:spPr>
          <a:xfrm>
            <a:off x="201600" y="6423120"/>
            <a:ext cx="61228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873"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D9C2C57E-D053-4C46-BE6B-8E9FF778746E}"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7" name="Rectangle 6"/>
          <p:cNvSpPr/>
          <p:nvPr/>
        </p:nvSpPr>
        <p:spPr>
          <a:xfrm>
            <a:off x="8210520" y="282600"/>
            <a:ext cx="641520" cy="1600200"/>
          </a:xfrm>
          <a:prstGeom prst="rect">
            <a:avLst/>
          </a:prstGeom>
          <a:solidFill>
            <a:srgbClr val="990000"/>
          </a:solidFill>
          <a:ln w="0">
            <a:noFill/>
          </a:ln>
        </p:spPr>
        <p:style>
          <a:lnRef idx="0"/>
          <a:fillRef idx="0"/>
          <a:effectRef idx="0"/>
          <a:fontRef idx="minor"/>
        </p:style>
      </p:sp>
      <p:sp>
        <p:nvSpPr>
          <p:cNvPr id="88" name="TextBox 7"/>
          <p:cNvSpPr/>
          <p:nvPr/>
        </p:nvSpPr>
        <p:spPr>
          <a:xfrm>
            <a:off x="223920" y="228600"/>
            <a:ext cx="260280" cy="549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600" spc="-1" strike="noStrike">
                <a:solidFill>
                  <a:srgbClr val="ff2929"/>
                </a:solidFill>
                <a:latin typeface="Arial"/>
              </a:rPr>
              <a:t>+</a:t>
            </a:r>
            <a:endParaRPr b="0" lang="en-GB" sz="3600" spc="-1" strike="noStrike">
              <a:solidFill>
                <a:srgbClr val="000000"/>
              </a:solidFill>
              <a:latin typeface="Arial"/>
            </a:endParaRPr>
          </a:p>
        </p:txBody>
      </p:sp>
      <p:sp>
        <p:nvSpPr>
          <p:cNvPr id="89" name="Rectangle 8"/>
          <p:cNvSpPr/>
          <p:nvPr/>
        </p:nvSpPr>
        <p:spPr>
          <a:xfrm>
            <a:off x="8067600" y="282600"/>
            <a:ext cx="92160" cy="1600200"/>
          </a:xfrm>
          <a:prstGeom prst="rect">
            <a:avLst/>
          </a:prstGeom>
          <a:solidFill>
            <a:srgbClr val="e94a00"/>
          </a:solidFill>
          <a:ln w="0">
            <a:noFill/>
          </a:ln>
        </p:spPr>
        <p:style>
          <a:lnRef idx="0"/>
          <a:fillRef idx="0"/>
          <a:effectRef idx="0"/>
          <a:fontRef idx="minor"/>
        </p:style>
      </p:sp>
      <p:sp>
        <p:nvSpPr>
          <p:cNvPr id="90"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91"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92" name="PlaceHolder 3"/>
          <p:cNvSpPr>
            <a:spLocks noGrp="1"/>
          </p:cNvSpPr>
          <p:nvPr>
            <p:ph type="dt"/>
          </p:nvPr>
        </p:nvSpPr>
        <p:spPr>
          <a:xfrm>
            <a:off x="6794640" y="6423120"/>
            <a:ext cx="213336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93" name="PlaceHolder 4"/>
          <p:cNvSpPr>
            <a:spLocks noGrp="1"/>
          </p:cNvSpPr>
          <p:nvPr>
            <p:ph type="ftr"/>
          </p:nvPr>
        </p:nvSpPr>
        <p:spPr>
          <a:xfrm>
            <a:off x="201600" y="6423120"/>
            <a:ext cx="61228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94"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D0F1B48-71C7-44D7-8BEE-3AEB355790B0}"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1" name="Rectangle 6"/>
          <p:cNvSpPr/>
          <p:nvPr/>
        </p:nvSpPr>
        <p:spPr>
          <a:xfrm>
            <a:off x="8166240" y="282600"/>
            <a:ext cx="685800" cy="1600200"/>
          </a:xfrm>
          <a:prstGeom prst="rect">
            <a:avLst/>
          </a:prstGeom>
          <a:solidFill>
            <a:srgbClr val="990000"/>
          </a:solidFill>
          <a:ln w="0">
            <a:noFill/>
          </a:ln>
        </p:spPr>
        <p:style>
          <a:lnRef idx="0"/>
          <a:fillRef idx="0"/>
          <a:effectRef idx="0"/>
          <a:fontRef idx="minor"/>
        </p:style>
      </p:sp>
      <p:sp>
        <p:nvSpPr>
          <p:cNvPr id="132" name="TextBox 7"/>
          <p:cNvSpPr/>
          <p:nvPr/>
        </p:nvSpPr>
        <p:spPr>
          <a:xfrm>
            <a:off x="223920" y="228600"/>
            <a:ext cx="260280" cy="549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600" spc="-1" strike="noStrike">
                <a:solidFill>
                  <a:srgbClr val="ff2929"/>
                </a:solidFill>
                <a:latin typeface="Arial"/>
              </a:rPr>
              <a:t>+</a:t>
            </a:r>
            <a:endParaRPr b="0" lang="en-GB" sz="3600" spc="-1" strike="noStrike">
              <a:solidFill>
                <a:srgbClr val="000000"/>
              </a:solidFill>
              <a:latin typeface="Arial"/>
            </a:endParaRPr>
          </a:p>
        </p:txBody>
      </p:sp>
      <p:sp>
        <p:nvSpPr>
          <p:cNvPr id="133"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134"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135" name="PlaceHolder 3"/>
          <p:cNvSpPr>
            <a:spLocks noGrp="1"/>
          </p:cNvSpPr>
          <p:nvPr>
            <p:ph type="dt"/>
          </p:nvPr>
        </p:nvSpPr>
        <p:spPr>
          <a:xfrm>
            <a:off x="6794640" y="6423120"/>
            <a:ext cx="213336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136" name="PlaceHolder 4"/>
          <p:cNvSpPr>
            <a:spLocks noGrp="1"/>
          </p:cNvSpPr>
          <p:nvPr>
            <p:ph type="ftr"/>
          </p:nvPr>
        </p:nvSpPr>
        <p:spPr>
          <a:xfrm>
            <a:off x="201600" y="6423120"/>
            <a:ext cx="61228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137"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048BB44A-711A-4495-BFAC-276D158EB9B5}"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4" name="Rectangle 6"/>
          <p:cNvSpPr/>
          <p:nvPr/>
        </p:nvSpPr>
        <p:spPr>
          <a:xfrm>
            <a:off x="282600" y="228600"/>
            <a:ext cx="4235400" cy="4187880"/>
          </a:xfrm>
          <a:prstGeom prst="rect">
            <a:avLst/>
          </a:prstGeom>
          <a:solidFill>
            <a:srgbClr val="990000"/>
          </a:solidFill>
          <a:ln w="0">
            <a:noFill/>
          </a:ln>
        </p:spPr>
        <p:style>
          <a:lnRef idx="0"/>
          <a:fillRef idx="0"/>
          <a:effectRef idx="0"/>
          <a:fontRef idx="minor"/>
        </p:style>
      </p:sp>
      <p:sp>
        <p:nvSpPr>
          <p:cNvPr id="175" name="Rectangle 7"/>
          <p:cNvSpPr/>
          <p:nvPr/>
        </p:nvSpPr>
        <p:spPr>
          <a:xfrm>
            <a:off x="6802560" y="228600"/>
            <a:ext cx="2057400" cy="2038320"/>
          </a:xfrm>
          <a:prstGeom prst="rect">
            <a:avLst/>
          </a:prstGeom>
          <a:solidFill>
            <a:srgbClr val="e94a00"/>
          </a:solidFill>
          <a:ln w="0">
            <a:noFill/>
          </a:ln>
        </p:spPr>
        <p:style>
          <a:lnRef idx="0"/>
          <a:fillRef idx="0"/>
          <a:effectRef idx="0"/>
          <a:fontRef idx="minor"/>
        </p:style>
      </p:sp>
      <p:sp>
        <p:nvSpPr>
          <p:cNvPr id="176" name="Rectangle 8"/>
          <p:cNvSpPr/>
          <p:nvPr/>
        </p:nvSpPr>
        <p:spPr>
          <a:xfrm>
            <a:off x="4624560" y="2378160"/>
            <a:ext cx="2057400" cy="2038320"/>
          </a:xfrm>
          <a:prstGeom prst="rect">
            <a:avLst/>
          </a:prstGeom>
          <a:solidFill>
            <a:srgbClr val="eb8f00"/>
          </a:solidFill>
          <a:ln w="0">
            <a:noFill/>
          </a:ln>
        </p:spPr>
        <p:style>
          <a:lnRef idx="0"/>
          <a:fillRef idx="0"/>
          <a:effectRef idx="0"/>
          <a:fontRef idx="minor"/>
        </p:style>
      </p:sp>
      <p:sp>
        <p:nvSpPr>
          <p:cNvPr id="177" name="TextBox 9"/>
          <p:cNvSpPr/>
          <p:nvPr/>
        </p:nvSpPr>
        <p:spPr>
          <a:xfrm>
            <a:off x="425520" y="174600"/>
            <a:ext cx="412560" cy="823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5400" spc="-1" strike="noStrike">
                <a:solidFill>
                  <a:srgbClr val="ff2929"/>
                </a:solidFill>
                <a:latin typeface="Arial"/>
              </a:rPr>
              <a:t>+</a:t>
            </a:r>
            <a:endParaRPr b="0" lang="en-GB" sz="5400" spc="-1" strike="noStrike">
              <a:solidFill>
                <a:srgbClr val="000000"/>
              </a:solidFill>
              <a:latin typeface="Arial"/>
            </a:endParaRPr>
          </a:p>
        </p:txBody>
      </p:sp>
      <p:sp>
        <p:nvSpPr>
          <p:cNvPr id="17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179"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180" name="PlaceHolder 3"/>
          <p:cNvSpPr>
            <a:spLocks noGrp="1"/>
          </p:cNvSpPr>
          <p:nvPr>
            <p:ph type="dt"/>
          </p:nvPr>
        </p:nvSpPr>
        <p:spPr>
          <a:xfrm>
            <a:off x="4800600" y="6426360"/>
            <a:ext cx="123192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181" name="PlaceHolder 4"/>
          <p:cNvSpPr>
            <a:spLocks noGrp="1"/>
          </p:cNvSpPr>
          <p:nvPr>
            <p:ph type="ftr"/>
          </p:nvPr>
        </p:nvSpPr>
        <p:spPr>
          <a:xfrm>
            <a:off x="6311520" y="6426360"/>
            <a:ext cx="261612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8" name="Rectangle 6"/>
          <p:cNvSpPr/>
          <p:nvPr/>
        </p:nvSpPr>
        <p:spPr>
          <a:xfrm>
            <a:off x="658800" y="228600"/>
            <a:ext cx="8201160" cy="6345360"/>
          </a:xfrm>
          <a:prstGeom prst="rect">
            <a:avLst/>
          </a:prstGeom>
          <a:solidFill>
            <a:srgbClr val="990000"/>
          </a:solidFill>
          <a:ln w="0">
            <a:noFill/>
          </a:ln>
        </p:spPr>
        <p:style>
          <a:lnRef idx="0"/>
          <a:fillRef idx="0"/>
          <a:effectRef idx="0"/>
          <a:fontRef idx="minor"/>
        </p:style>
      </p:sp>
      <p:sp>
        <p:nvSpPr>
          <p:cNvPr id="219" name="TextBox 7"/>
          <p:cNvSpPr/>
          <p:nvPr/>
        </p:nvSpPr>
        <p:spPr>
          <a:xfrm>
            <a:off x="2003400" y="3111480"/>
            <a:ext cx="260280" cy="609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4000" spc="-1" strike="noStrike">
                <a:solidFill>
                  <a:srgbClr val="ff2929"/>
                </a:solidFill>
                <a:latin typeface="Arial"/>
              </a:rPr>
              <a:t>+</a:t>
            </a:r>
            <a:endParaRPr b="0" lang="en-GB" sz="4000" spc="-1" strike="noStrike">
              <a:solidFill>
                <a:srgbClr val="000000"/>
              </a:solidFill>
              <a:latin typeface="Arial"/>
            </a:endParaRPr>
          </a:p>
        </p:txBody>
      </p:sp>
      <p:sp>
        <p:nvSpPr>
          <p:cNvPr id="220" name="Rectangle 8"/>
          <p:cNvSpPr/>
          <p:nvPr/>
        </p:nvSpPr>
        <p:spPr>
          <a:xfrm>
            <a:off x="285840" y="228600"/>
            <a:ext cx="212760" cy="6345360"/>
          </a:xfrm>
          <a:prstGeom prst="rect">
            <a:avLst/>
          </a:prstGeom>
          <a:solidFill>
            <a:srgbClr val="eb8f00"/>
          </a:solidFill>
          <a:ln w="0">
            <a:noFill/>
          </a:ln>
        </p:spPr>
        <p:style>
          <a:lnRef idx="0"/>
          <a:fillRef idx="0"/>
          <a:effectRef idx="0"/>
          <a:fontRef idx="minor"/>
        </p:style>
      </p:sp>
      <p:sp>
        <p:nvSpPr>
          <p:cNvPr id="22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222"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223" name="PlaceHolder 3"/>
          <p:cNvSpPr>
            <a:spLocks noGrp="1"/>
          </p:cNvSpPr>
          <p:nvPr>
            <p:ph type="dt"/>
          </p:nvPr>
        </p:nvSpPr>
        <p:spPr>
          <a:xfrm>
            <a:off x="658440" y="6248520"/>
            <a:ext cx="147492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224" name="PlaceHolder 4"/>
          <p:cNvSpPr>
            <a:spLocks noGrp="1"/>
          </p:cNvSpPr>
          <p:nvPr>
            <p:ph type="ftr"/>
          </p:nvPr>
        </p:nvSpPr>
        <p:spPr>
          <a:xfrm>
            <a:off x="2285640" y="6248520"/>
            <a:ext cx="56386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225" name="PlaceHolder 5"/>
          <p:cNvSpPr>
            <a:spLocks noGrp="1"/>
          </p:cNvSpPr>
          <p:nvPr>
            <p:ph type="sldNum"/>
          </p:nvPr>
        </p:nvSpPr>
        <p:spPr>
          <a:xfrm>
            <a:off x="8305560" y="624852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DD296EA8-4F5B-4D5C-AEFF-734B53136AE4}"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2" name="Rectangle 6"/>
          <p:cNvSpPr/>
          <p:nvPr/>
        </p:nvSpPr>
        <p:spPr>
          <a:xfrm>
            <a:off x="8210520" y="282600"/>
            <a:ext cx="641520" cy="1600200"/>
          </a:xfrm>
          <a:prstGeom prst="rect">
            <a:avLst/>
          </a:prstGeom>
          <a:solidFill>
            <a:srgbClr val="990000"/>
          </a:solidFill>
          <a:ln w="0">
            <a:noFill/>
          </a:ln>
        </p:spPr>
        <p:style>
          <a:lnRef idx="0"/>
          <a:fillRef idx="0"/>
          <a:effectRef idx="0"/>
          <a:fontRef idx="minor"/>
        </p:style>
      </p:sp>
      <p:sp>
        <p:nvSpPr>
          <p:cNvPr id="263" name="Rectangle 7"/>
          <p:cNvSpPr/>
          <p:nvPr/>
        </p:nvSpPr>
        <p:spPr>
          <a:xfrm>
            <a:off x="8067600" y="282600"/>
            <a:ext cx="92160" cy="1600200"/>
          </a:xfrm>
          <a:prstGeom prst="rect">
            <a:avLst/>
          </a:prstGeom>
          <a:solidFill>
            <a:srgbClr val="e94a00"/>
          </a:solidFill>
          <a:ln w="0">
            <a:noFill/>
          </a:ln>
        </p:spPr>
        <p:style>
          <a:lnRef idx="0"/>
          <a:fillRef idx="0"/>
          <a:effectRef idx="0"/>
          <a:fontRef idx="minor"/>
        </p:style>
      </p:sp>
      <p:sp>
        <p:nvSpPr>
          <p:cNvPr id="264" name="TextBox 8"/>
          <p:cNvSpPr/>
          <p:nvPr/>
        </p:nvSpPr>
        <p:spPr>
          <a:xfrm>
            <a:off x="223920" y="228600"/>
            <a:ext cx="260280" cy="549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600" spc="-1" strike="noStrike">
                <a:solidFill>
                  <a:srgbClr val="ff2929"/>
                </a:solidFill>
                <a:latin typeface="Arial"/>
              </a:rPr>
              <a:t>+</a:t>
            </a:r>
            <a:endParaRPr b="0" lang="en-GB" sz="3600" spc="-1" strike="noStrike">
              <a:solidFill>
                <a:srgbClr val="000000"/>
              </a:solidFill>
              <a:latin typeface="Arial"/>
            </a:endParaRPr>
          </a:p>
        </p:txBody>
      </p:sp>
      <p:sp>
        <p:nvSpPr>
          <p:cNvPr id="265"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266"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267" name="PlaceHolder 3"/>
          <p:cNvSpPr>
            <a:spLocks noGrp="1"/>
          </p:cNvSpPr>
          <p:nvPr>
            <p:ph type="dt"/>
          </p:nvPr>
        </p:nvSpPr>
        <p:spPr>
          <a:xfrm>
            <a:off x="6794640" y="6423120"/>
            <a:ext cx="213336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268" name="PlaceHolder 4"/>
          <p:cNvSpPr>
            <a:spLocks noGrp="1"/>
          </p:cNvSpPr>
          <p:nvPr>
            <p:ph type="ftr"/>
          </p:nvPr>
        </p:nvSpPr>
        <p:spPr>
          <a:xfrm>
            <a:off x="201600" y="6423120"/>
            <a:ext cx="61228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269"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8B17AB1-89FD-4F7F-BB4E-03638EAE347C}"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6" name="Rectangle 6"/>
          <p:cNvSpPr/>
          <p:nvPr/>
        </p:nvSpPr>
        <p:spPr>
          <a:xfrm>
            <a:off x="8166240" y="282600"/>
            <a:ext cx="685800" cy="1600200"/>
          </a:xfrm>
          <a:prstGeom prst="rect">
            <a:avLst/>
          </a:prstGeom>
          <a:solidFill>
            <a:srgbClr val="990000"/>
          </a:solidFill>
          <a:ln w="0">
            <a:noFill/>
          </a:ln>
        </p:spPr>
        <p:style>
          <a:lnRef idx="0"/>
          <a:fillRef idx="0"/>
          <a:effectRef idx="0"/>
          <a:fontRef idx="minor"/>
        </p:style>
      </p:sp>
      <p:sp>
        <p:nvSpPr>
          <p:cNvPr id="307" name="TextBox 7"/>
          <p:cNvSpPr/>
          <p:nvPr/>
        </p:nvSpPr>
        <p:spPr>
          <a:xfrm>
            <a:off x="223920" y="228600"/>
            <a:ext cx="260280" cy="549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600" spc="-1" strike="noStrike">
                <a:solidFill>
                  <a:srgbClr val="ff2929"/>
                </a:solidFill>
                <a:latin typeface="Arial"/>
              </a:rPr>
              <a:t>+</a:t>
            </a:r>
            <a:endParaRPr b="0" lang="en-GB" sz="3600" spc="-1" strike="noStrike">
              <a:solidFill>
                <a:srgbClr val="000000"/>
              </a:solidFill>
              <a:latin typeface="Arial"/>
            </a:endParaRPr>
          </a:p>
        </p:txBody>
      </p:sp>
      <p:sp>
        <p:nvSpPr>
          <p:cNvPr id="308"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309"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310" name="PlaceHolder 3"/>
          <p:cNvSpPr>
            <a:spLocks noGrp="1"/>
          </p:cNvSpPr>
          <p:nvPr>
            <p:ph type="dt"/>
          </p:nvPr>
        </p:nvSpPr>
        <p:spPr>
          <a:xfrm>
            <a:off x="6794640" y="6423120"/>
            <a:ext cx="213336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311" name="PlaceHolder 4"/>
          <p:cNvSpPr>
            <a:spLocks noGrp="1"/>
          </p:cNvSpPr>
          <p:nvPr>
            <p:ph type="ftr"/>
          </p:nvPr>
        </p:nvSpPr>
        <p:spPr>
          <a:xfrm>
            <a:off x="201600" y="6423120"/>
            <a:ext cx="61228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312"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338328DF-D3CA-4EAE-AFD6-8F55B3AF204D}"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9" name="TextBox 6"/>
          <p:cNvSpPr/>
          <p:nvPr/>
        </p:nvSpPr>
        <p:spPr>
          <a:xfrm>
            <a:off x="223920" y="228600"/>
            <a:ext cx="260280" cy="549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600" spc="-1" strike="noStrike">
                <a:solidFill>
                  <a:srgbClr val="ff2929"/>
                </a:solidFill>
                <a:latin typeface="Arial"/>
              </a:rPr>
              <a:t>+</a:t>
            </a:r>
            <a:endParaRPr b="0" lang="en-GB" sz="3600" spc="-1" strike="noStrike">
              <a:solidFill>
                <a:srgbClr val="000000"/>
              </a:solidFill>
              <a:latin typeface="Arial"/>
            </a:endParaRPr>
          </a:p>
        </p:txBody>
      </p:sp>
      <p:sp>
        <p:nvSpPr>
          <p:cNvPr id="350" name="Rectangle 7"/>
          <p:cNvSpPr/>
          <p:nvPr/>
        </p:nvSpPr>
        <p:spPr>
          <a:xfrm>
            <a:off x="8166240" y="282600"/>
            <a:ext cx="685800" cy="1600200"/>
          </a:xfrm>
          <a:prstGeom prst="rect">
            <a:avLst/>
          </a:prstGeom>
          <a:solidFill>
            <a:srgbClr val="990000"/>
          </a:solidFill>
          <a:ln w="0">
            <a:noFill/>
          </a:ln>
        </p:spPr>
        <p:style>
          <a:lnRef idx="0"/>
          <a:fillRef idx="0"/>
          <a:effectRef idx="0"/>
          <a:fontRef idx="minor"/>
        </p:style>
      </p:sp>
      <p:sp>
        <p:nvSpPr>
          <p:cNvPr id="351" name="PlaceHolder 1"/>
          <p:cNvSpPr>
            <a:spLocks noGrp="1"/>
          </p:cNvSpPr>
          <p:nvPr>
            <p:ph type="title"/>
          </p:nvPr>
        </p:nvSpPr>
        <p:spPr>
          <a:xfrm>
            <a:off x="498600" y="484200"/>
            <a:ext cx="7556400" cy="1116000"/>
          </a:xfrm>
          <a:prstGeom prst="rect">
            <a:avLst/>
          </a:prstGeom>
          <a:noFill/>
          <a:ln w="0">
            <a:noFill/>
          </a:ln>
        </p:spPr>
        <p:txBody>
          <a:bodyPr lIns="90000" rIns="90000" tIns="46800" bIns="46800" anchor="t">
            <a:noAutofit/>
          </a:bodyPr>
          <a:p>
            <a:r>
              <a:rPr b="0" lang="en-GB" sz="3600" spc="-1" strike="noStrike">
                <a:solidFill>
                  <a:srgbClr val="990000"/>
                </a:solidFill>
                <a:latin typeface="Rockwell"/>
              </a:rPr>
              <a:t>Click to edit the title text format</a:t>
            </a:r>
            <a:endParaRPr b="0" lang="en-GB" sz="3600" spc="-1" strike="noStrike">
              <a:solidFill>
                <a:srgbClr val="990000"/>
              </a:solidFill>
              <a:latin typeface="Rockwell"/>
            </a:endParaRPr>
          </a:p>
        </p:txBody>
      </p:sp>
      <p:sp>
        <p:nvSpPr>
          <p:cNvPr id="352" name="PlaceHolder 2"/>
          <p:cNvSpPr>
            <a:spLocks noGrp="1"/>
          </p:cNvSpPr>
          <p:nvPr>
            <p:ph type="body"/>
          </p:nvPr>
        </p:nvSpPr>
        <p:spPr>
          <a:xfrm>
            <a:off x="498600" y="1981080"/>
            <a:ext cx="7556400" cy="4145040"/>
          </a:xfrm>
          <a:prstGeom prst="rect">
            <a:avLst/>
          </a:prstGeom>
          <a:noFill/>
          <a:ln w="0">
            <a:noFill/>
          </a:ln>
        </p:spPr>
        <p:txBody>
          <a:bodyPr lIns="90000" rIns="90000" tIns="46800" bIns="46800"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Click to edit the outline text format</a:t>
            </a:r>
            <a:endParaRPr b="0" lang="en-GB" sz="2000" spc="-1" strike="noStrike">
              <a:solidFill>
                <a:srgbClr val="595959"/>
              </a:solidFill>
              <a:latin typeface="Rockwell"/>
            </a:endParaRPr>
          </a:p>
          <a:p>
            <a:pPr lvl="1" marL="4572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Second Outline Level</a:t>
            </a:r>
            <a:endParaRPr b="0" lang="en-GB" sz="2000" spc="-1" strike="noStrike">
              <a:solidFill>
                <a:srgbClr val="595959"/>
              </a:solidFill>
              <a:latin typeface="Rockwell"/>
            </a:endParaRPr>
          </a:p>
          <a:p>
            <a:pPr lvl="2" marL="6858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Third Outline Level</a:t>
            </a:r>
            <a:endParaRPr b="0" lang="en-GB" sz="2000" spc="-1" strike="noStrike">
              <a:solidFill>
                <a:srgbClr val="595959"/>
              </a:solidFill>
              <a:latin typeface="Rockwell"/>
            </a:endParaRPr>
          </a:p>
          <a:p>
            <a:pPr lvl="3" marL="914400" indent="-228600">
              <a:spcBef>
                <a:spcPts val="2001"/>
              </a:spcBef>
              <a:buClr>
                <a:srgbClr val="ff2929"/>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Fourth Outline Level</a:t>
            </a:r>
            <a:endParaRPr b="0" lang="en-GB" sz="2000" spc="-1" strike="noStrike">
              <a:solidFill>
                <a:srgbClr val="595959"/>
              </a:solidFill>
              <a:latin typeface="Rockwell"/>
            </a:endParaRPr>
          </a:p>
          <a:p>
            <a:pPr lvl="4" marL="11430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Fifth Outline Level</a:t>
            </a:r>
            <a:endParaRPr b="0" lang="en-GB" sz="2000" spc="-1" strike="noStrike">
              <a:solidFill>
                <a:srgbClr val="595959"/>
              </a:solidFill>
              <a:latin typeface="Rockwell"/>
            </a:endParaRPr>
          </a:p>
          <a:p>
            <a:pPr lvl="5"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Sixth Outline Level</a:t>
            </a:r>
            <a:endParaRPr b="0" lang="en-GB" sz="2000" spc="-1" strike="noStrike">
              <a:solidFill>
                <a:srgbClr val="595959"/>
              </a:solidFill>
              <a:latin typeface="Rockwell"/>
            </a:endParaRPr>
          </a:p>
          <a:p>
            <a:pPr lvl="6" marL="1143000" indent="-228600">
              <a:spcBef>
                <a:spcPts val="2001"/>
              </a:spcBef>
              <a:buClr>
                <a:srgbClr val="00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595959"/>
                </a:solidFill>
                <a:latin typeface="Rockwell"/>
              </a:rPr>
              <a:t>Seventh Outline Level</a:t>
            </a:r>
            <a:endParaRPr b="0" lang="en-GB" sz="2000" spc="-1" strike="noStrike">
              <a:solidFill>
                <a:srgbClr val="595959"/>
              </a:solidFill>
              <a:latin typeface="Rockwell"/>
            </a:endParaRPr>
          </a:p>
        </p:txBody>
      </p:sp>
      <p:sp>
        <p:nvSpPr>
          <p:cNvPr id="353" name="PlaceHolder 3"/>
          <p:cNvSpPr>
            <a:spLocks noGrp="1"/>
          </p:cNvSpPr>
          <p:nvPr>
            <p:ph type="dt"/>
          </p:nvPr>
        </p:nvSpPr>
        <p:spPr>
          <a:xfrm>
            <a:off x="6794640" y="6423120"/>
            <a:ext cx="213336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354" name="PlaceHolder 4"/>
          <p:cNvSpPr>
            <a:spLocks noGrp="1"/>
          </p:cNvSpPr>
          <p:nvPr>
            <p:ph type="ftr"/>
          </p:nvPr>
        </p:nvSpPr>
        <p:spPr>
          <a:xfrm>
            <a:off x="201600" y="6423120"/>
            <a:ext cx="6122880" cy="36504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355" name="PlaceHolder 5"/>
          <p:cNvSpPr>
            <a:spLocks noGrp="1"/>
          </p:cNvSpPr>
          <p:nvPr>
            <p:ph type="sldNum"/>
          </p:nvPr>
        </p:nvSpPr>
        <p:spPr>
          <a:xfrm>
            <a:off x="8305560" y="243000"/>
            <a:ext cx="554040" cy="365040"/>
          </a:xfrm>
          <a:prstGeom prst="rect">
            <a:avLst/>
          </a:prstGeom>
          <a:noFill/>
          <a:ln w="0">
            <a:noFill/>
          </a:ln>
        </p:spPr>
        <p:txBody>
          <a:bodyPr lIns="90000" rIns="90000" tIns="46800" bIns="46800" anchor="ctr">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2BA5842-B311-445B-8D16-FF124382D16F}" type="slidenum">
              <a:rPr b="0" lang="en-US" sz="1400" spc="-1" strike="noStrike">
                <a:solidFill>
                  <a:srgbClr val="ffffff"/>
                </a:solidFill>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slideLayout" Target="../slideLayouts/slideLayout13.xml"/><Relationship Id="rId9"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57.xml"/>
</Relationships>
</file>

<file path=ppt/slides/_rels/slide11.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57.xml"/>
</Relationships>
</file>

<file path=ppt/slides/_rels/slide12.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slideLayout" Target="../slideLayouts/slideLayout145.xml"/>
</Relationships>
</file>

<file path=ppt/slides/_rels/slide13.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93.xml"/>
</Relationships>
</file>

<file path=ppt/slides/_rels/slide14.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slideLayout" Target="../slideLayouts/slideLayout157.xml"/>
</Relationships>
</file>

<file path=ppt/slides/_rels/slide15.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slideLayout" Target="../slideLayouts/slideLayout145.xml"/>
</Relationships>
</file>

<file path=ppt/slides/_rels/slide16.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25.xml"/>
</Relationships>
</file>

<file path=ppt/slides/_rels/slide17.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157.xml"/>
</Relationships>
</file>

<file path=ppt/slides/_rels/slide18.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157.xml"/>
</Relationships>
</file>

<file path=ppt/slides/_rels/slide19.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 Id="rId10" Type="http://schemas.openxmlformats.org/officeDocument/2006/relationships/image" Target="../media/image65.png"/><Relationship Id="rId11" Type="http://schemas.openxmlformats.org/officeDocument/2006/relationships/image" Target="../media/image66.png"/><Relationship Id="rId12"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jpeg"/><Relationship Id="rId3" Type="http://schemas.openxmlformats.org/officeDocument/2006/relationships/image" Target="../media/image10.png"/><Relationship Id="rId4" Type="http://schemas.openxmlformats.org/officeDocument/2006/relationships/slideLayout" Target="../slideLayouts/slideLayout49.xml"/>
</Relationships>
</file>

<file path=ppt/slides/_rels/slide20.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slideLayout" Target="../slideLayouts/slideLayout145.xml"/><Relationship Id="rId6"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hyperlink" Target="http://www.projetoimagem.com.br/" TargetMode="External"/><Relationship Id="rId8" Type="http://schemas.openxmlformats.org/officeDocument/2006/relationships/slideLayout" Target="../slideLayouts/slideLayout145.xml"/>
</Relationships>
</file>

<file path=ppt/slides/_rels/slide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25.xml"/><Relationship Id="rId5"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hyperlink" Target="http://www.projetoimagem.com.br/" TargetMode="External"/><Relationship Id="rId6" Type="http://schemas.openxmlformats.org/officeDocument/2006/relationships/slideLayout" Target="../slideLayouts/slideLayout49.xml"/>
</Relationships>
</file>

<file path=ppt/slides/_rels/slide6.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slideLayout" Target="../slideLayouts/slideLayout49.xml"/>
</Relationships>
</file>

<file path=ppt/slides/_rels/slide7.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45.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slideLayout" Target="../slideLayouts/slideLayout145.xml"/>
</Relationships>
</file>

<file path=ppt/slides/_rels/slide9.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wmf"/><Relationship Id="rId3" Type="http://schemas.openxmlformats.org/officeDocument/2006/relationships/image" Target="../media/image34.png"/><Relationship Id="rId4" Type="http://schemas.openxmlformats.org/officeDocument/2006/relationships/slideLayout" Target="../slideLayouts/slideLayout14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7" name="Picture 5" descr=""/>
          <p:cNvPicPr/>
          <p:nvPr/>
        </p:nvPicPr>
        <p:blipFill>
          <a:blip r:embed="rId1"/>
          <a:stretch/>
        </p:blipFill>
        <p:spPr>
          <a:xfrm>
            <a:off x="34920" y="4565520"/>
            <a:ext cx="9105840" cy="2248200"/>
          </a:xfrm>
          <a:prstGeom prst="rect">
            <a:avLst/>
          </a:prstGeom>
          <a:ln w="0">
            <a:noFill/>
          </a:ln>
        </p:spPr>
      </p:pic>
      <p:pic>
        <p:nvPicPr>
          <p:cNvPr id="918" name="Picture 18" descr="New USSC Logo 003 Small Banner"/>
          <p:cNvPicPr/>
          <p:nvPr/>
        </p:nvPicPr>
        <p:blipFill>
          <a:blip r:embed="rId2"/>
          <a:stretch/>
        </p:blipFill>
        <p:spPr>
          <a:xfrm>
            <a:off x="1187280" y="5589720"/>
            <a:ext cx="2210040" cy="685800"/>
          </a:xfrm>
          <a:prstGeom prst="rect">
            <a:avLst/>
          </a:prstGeom>
          <a:ln w="0">
            <a:noFill/>
          </a:ln>
        </p:spPr>
      </p:pic>
      <p:pic>
        <p:nvPicPr>
          <p:cNvPr id="919" name="Rectangle 19" descr=""/>
          <p:cNvPicPr/>
          <p:nvPr/>
        </p:nvPicPr>
        <p:blipFill>
          <a:blip r:embed="rId3"/>
          <a:stretch/>
        </p:blipFill>
        <p:spPr>
          <a:xfrm>
            <a:off x="317520" y="6229440"/>
            <a:ext cx="4187880" cy="299880"/>
          </a:xfrm>
          <a:prstGeom prst="rect">
            <a:avLst/>
          </a:prstGeom>
          <a:ln w="0">
            <a:noFill/>
          </a:ln>
        </p:spPr>
      </p:pic>
      <p:pic>
        <p:nvPicPr>
          <p:cNvPr id="920" name="Picture 7" descr=""/>
          <p:cNvPicPr/>
          <p:nvPr/>
        </p:nvPicPr>
        <p:blipFill>
          <a:blip r:embed="rId4"/>
          <a:stretch/>
        </p:blipFill>
        <p:spPr>
          <a:xfrm>
            <a:off x="244440" y="255600"/>
            <a:ext cx="4260960" cy="4164120"/>
          </a:xfrm>
          <a:prstGeom prst="rect">
            <a:avLst/>
          </a:prstGeom>
          <a:ln w="0">
            <a:noFill/>
          </a:ln>
        </p:spPr>
      </p:pic>
      <p:pic>
        <p:nvPicPr>
          <p:cNvPr id="921" name="Title 2" descr=""/>
          <p:cNvPicPr/>
          <p:nvPr/>
        </p:nvPicPr>
        <p:blipFill>
          <a:blip r:embed="rId5"/>
          <a:stretch/>
        </p:blipFill>
        <p:spPr>
          <a:xfrm>
            <a:off x="4565520" y="255600"/>
            <a:ext cx="2103480" cy="2043000"/>
          </a:xfrm>
          <a:prstGeom prst="rect">
            <a:avLst/>
          </a:prstGeom>
          <a:ln w="0">
            <a:noFill/>
          </a:ln>
        </p:spPr>
      </p:pic>
      <p:pic>
        <p:nvPicPr>
          <p:cNvPr id="922" name="Subtitle 3" descr=""/>
          <p:cNvPicPr/>
          <p:nvPr/>
        </p:nvPicPr>
        <p:blipFill>
          <a:blip r:embed="rId6"/>
          <a:stretch/>
        </p:blipFill>
        <p:spPr>
          <a:xfrm>
            <a:off x="6724800" y="2560680"/>
            <a:ext cx="2108160" cy="865080"/>
          </a:xfrm>
          <a:prstGeom prst="rect">
            <a:avLst/>
          </a:prstGeom>
          <a:ln w="0">
            <a:noFill/>
          </a:ln>
        </p:spPr>
      </p:pic>
      <p:pic>
        <p:nvPicPr>
          <p:cNvPr id="923" name="Picture 11" descr=""/>
          <p:cNvPicPr/>
          <p:nvPr/>
        </p:nvPicPr>
        <p:blipFill>
          <a:blip r:embed="rId7"/>
          <a:stretch/>
        </p:blipFill>
        <p:spPr>
          <a:xfrm>
            <a:off x="6804000" y="4581360"/>
            <a:ext cx="2055960" cy="20242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93" name="PlaceHolder 1"/>
          <p:cNvSpPr>
            <a:spLocks noGrp="1"/>
          </p:cNvSpPr>
          <p:nvPr>
            <p:ph type="title"/>
          </p:nvPr>
        </p:nvSpPr>
        <p:spPr>
          <a:xfrm>
            <a:off x="380880" y="1557360"/>
            <a:ext cx="3254400" cy="3743280"/>
          </a:xfrm>
          <a:prstGeom prst="rect">
            <a:avLst/>
          </a:prstGeom>
          <a:noFill/>
          <a:ln w="0">
            <a:noFill/>
          </a:ln>
        </p:spPr>
        <p:txBody>
          <a:bodyPr anchor="b">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200" spc="-1" strike="noStrike">
                <a:solidFill>
                  <a:srgbClr val="ffffff"/>
                </a:solidFill>
                <a:latin typeface="Rockwell"/>
              </a:rPr>
              <a:t>They display incredulity, and insist that their problems be resolved overnight! </a:t>
            </a:r>
            <a:endParaRPr b="0" lang="en-GB" sz="3200" spc="-1" strike="noStrike">
              <a:solidFill>
                <a:srgbClr val="990000"/>
              </a:solidFill>
              <a:latin typeface="Rockwell"/>
            </a:endParaRPr>
          </a:p>
        </p:txBody>
      </p:sp>
      <p:pic>
        <p:nvPicPr>
          <p:cNvPr id="994" name="Picture 8" descr="Demanding_Man.gif"/>
          <p:cNvPicPr/>
          <p:nvPr/>
        </p:nvPicPr>
        <p:blipFill>
          <a:blip r:embed="rId1"/>
          <a:stretch/>
        </p:blipFill>
        <p:spPr>
          <a:xfrm>
            <a:off x="4211640" y="476280"/>
            <a:ext cx="4545000" cy="4248000"/>
          </a:xfrm>
          <a:prstGeom prst="rect">
            <a:avLst/>
          </a:prstGeom>
          <a:ln w="0">
            <a:noFill/>
          </a:ln>
        </p:spPr>
      </p:pic>
      <p:sp>
        <p:nvSpPr>
          <p:cNvPr id="995" name="Rectangle 7"/>
          <p:cNvSpPr/>
          <p:nvPr/>
        </p:nvSpPr>
        <p:spPr>
          <a:xfrm>
            <a:off x="3708360" y="4941720"/>
            <a:ext cx="5327640" cy="155700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990000"/>
                </a:solidFill>
                <a:latin typeface="Rockwell"/>
              </a:rPr>
              <a:t>They declare that they do not believe in the influence or effects caused by Spirits, affirming they do not wish to be mediums. </a:t>
            </a:r>
            <a:endParaRPr b="0" lang="en-GB" sz="2400" spc="-1" strike="noStrike">
              <a:solidFill>
                <a:srgbClr val="000000"/>
              </a:solidFill>
              <a:latin typeface="Arial"/>
            </a:endParaRPr>
          </a:p>
        </p:txBody>
      </p:sp>
    </p:spTree>
  </p:cSld>
  <p:timing>
    <p:tnLst>
      <p:par>
        <p:cTn id="44" dur="indefinite" restart="never" nodeType="tmRoot">
          <p:childTnLst>
            <p:seq>
              <p:cTn id="45" dur="indefinite" nodeType="mainSeq">
                <p:childTnLst>
                  <p:par>
                    <p:cTn id="46" nodeType="clickEffect" fill="hold">
                      <p:stCondLst>
                        <p:cond delay="indefinite"/>
                      </p:stCondLst>
                      <p:childTnLst>
                        <p:par>
                          <p:cTn id="47" nodeType="withEffect" fill="hold">
                            <p:stCondLst>
                              <p:cond delay="0"/>
                            </p:stCondLst>
                            <p:childTnLst>
                              <p:par>
                                <p:cTn id="48" nodeType="clickEffect" fill="hold" presetClass="entr" presetID="1">
                                  <p:stCondLst>
                                    <p:cond delay="0"/>
                                  </p:stCondLst>
                                  <p:childTnLst>
                                    <p:set>
                                      <p:cBhvr>
                                        <p:cTn id="49" dur="1" fill="hold">
                                          <p:stCondLst>
                                            <p:cond delay="0"/>
                                          </p:stCondLst>
                                        </p:cTn>
                                        <p:tgtEl>
                                          <p:spTgt spid="9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96" name="PlaceHolder 1"/>
          <p:cNvSpPr>
            <a:spLocks noGrp="1"/>
          </p:cNvSpPr>
          <p:nvPr>
            <p:ph type="title"/>
          </p:nvPr>
        </p:nvSpPr>
        <p:spPr>
          <a:xfrm>
            <a:off x="395280" y="1197000"/>
            <a:ext cx="3254400" cy="4896000"/>
          </a:xfrm>
          <a:prstGeom prst="rect">
            <a:avLst/>
          </a:prstGeom>
          <a:noFill/>
          <a:ln w="0">
            <a:noFill/>
          </a:ln>
        </p:spPr>
        <p:txBody>
          <a:bodyPr anchor="b">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900" spc="-1" strike="noStrike">
                <a:solidFill>
                  <a:srgbClr val="ffffff"/>
                </a:solidFill>
                <a:latin typeface="Rockwell"/>
              </a:rPr>
              <a:t>Some display extraordinary enthusiasm, due to the impact received from the spiritual revelations that have suddenly been disclosed to them </a:t>
            </a:r>
            <a:endParaRPr b="0" lang="en-GB" sz="2900" spc="-1" strike="noStrike">
              <a:solidFill>
                <a:srgbClr val="990000"/>
              </a:solidFill>
              <a:latin typeface="Rockwell"/>
            </a:endParaRPr>
          </a:p>
        </p:txBody>
      </p:sp>
      <p:sp>
        <p:nvSpPr>
          <p:cNvPr id="997" name="Rectangle 7"/>
          <p:cNvSpPr/>
          <p:nvPr/>
        </p:nvSpPr>
        <p:spPr>
          <a:xfrm>
            <a:off x="3743280" y="4179960"/>
            <a:ext cx="5400720" cy="228852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990000"/>
                </a:solidFill>
                <a:latin typeface="Rockwell"/>
              </a:rPr>
              <a:t>They require further understanding and assistance from the more experienced mediums, so that they do not become lost or confused by the communications of mischievous entities.</a:t>
            </a:r>
            <a:endParaRPr b="0" lang="en-GB" sz="2400" spc="-1" strike="noStrike">
              <a:solidFill>
                <a:srgbClr val="000000"/>
              </a:solidFill>
              <a:latin typeface="Arial"/>
            </a:endParaRPr>
          </a:p>
        </p:txBody>
      </p:sp>
      <p:pic>
        <p:nvPicPr>
          <p:cNvPr id="998" name="Picture 4" descr="enthusiastic.jpg"/>
          <p:cNvPicPr/>
          <p:nvPr/>
        </p:nvPicPr>
        <p:blipFill>
          <a:blip r:embed="rId1"/>
          <a:stretch/>
        </p:blipFill>
        <p:spPr>
          <a:xfrm>
            <a:off x="3924360" y="115920"/>
            <a:ext cx="5157720" cy="4176720"/>
          </a:xfrm>
          <a:prstGeom prst="rect">
            <a:avLst/>
          </a:prstGeom>
          <a:ln w="0">
            <a:noFill/>
          </a:ln>
        </p:spPr>
      </p:pic>
    </p:spTree>
  </p:cSld>
  <p:timing>
    <p:tnLst>
      <p:par>
        <p:cTn id="50" dur="indefinite" restart="never" nodeType="tmRoot">
          <p:childTnLst>
            <p:seq>
              <p:cTn id="51" dur="indefinite" nodeType="mainSeq">
                <p:childTnLst>
                  <p:par>
                    <p:cTn id="52" nodeType="clickEffect" fill="hold">
                      <p:stCondLst>
                        <p:cond delay="indefinite"/>
                      </p:stCondLst>
                      <p:childTnLst>
                        <p:par>
                          <p:cTn id="53" nodeType="withEffect" fill="hold">
                            <p:stCondLst>
                              <p:cond delay="0"/>
                            </p:stCondLst>
                            <p:childTnLst>
                              <p:par>
                                <p:cTn id="54" nodeType="clickEffect" fill="hold" presetClass="entr" presetID="1">
                                  <p:stCondLst>
                                    <p:cond delay="0"/>
                                  </p:stCondLst>
                                  <p:childTnLst>
                                    <p:set>
                                      <p:cBhvr>
                                        <p:cTn id="55" dur="1" fill="hold">
                                          <p:stCondLst>
                                            <p:cond delay="0"/>
                                          </p:stCondLst>
                                        </p:cTn>
                                        <p:tgtEl>
                                          <p:spTgt spid="9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99" name="Diagram 4" descr=""/>
          <p:cNvPicPr/>
          <p:nvPr/>
        </p:nvPicPr>
        <p:blipFill>
          <a:blip r:embed="rId1"/>
          <a:stretch/>
        </p:blipFill>
        <p:spPr>
          <a:xfrm>
            <a:off x="-36360" y="1060560"/>
            <a:ext cx="6771960" cy="5645160"/>
          </a:xfrm>
          <a:prstGeom prst="rect">
            <a:avLst/>
          </a:prstGeom>
          <a:ln w="0">
            <a:noFill/>
          </a:ln>
        </p:spPr>
      </p:pic>
      <p:pic>
        <p:nvPicPr>
          <p:cNvPr id="1000" name="Rectangle 11" descr=""/>
          <p:cNvPicPr/>
          <p:nvPr/>
        </p:nvPicPr>
        <p:blipFill>
          <a:blip r:embed="rId2"/>
          <a:stretch/>
        </p:blipFill>
        <p:spPr>
          <a:xfrm>
            <a:off x="-6480" y="36360"/>
            <a:ext cx="6602400" cy="970200"/>
          </a:xfrm>
          <a:prstGeom prst="rect">
            <a:avLst/>
          </a:prstGeom>
          <a:ln w="0">
            <a:noFill/>
          </a:ln>
        </p:spPr>
      </p:pic>
      <p:grpSp>
        <p:nvGrpSpPr>
          <p:cNvPr id="1001" name="Group 5"/>
          <p:cNvGrpSpPr/>
          <p:nvPr/>
        </p:nvGrpSpPr>
        <p:grpSpPr>
          <a:xfrm>
            <a:off x="6659640" y="17640"/>
            <a:ext cx="2520720" cy="6840360"/>
            <a:chOff x="6659640" y="17640"/>
            <a:chExt cx="2520720" cy="6840360"/>
          </a:xfrm>
        </p:grpSpPr>
        <p:pic>
          <p:nvPicPr>
            <p:cNvPr id="1002" name="Picture 6" descr=""/>
            <p:cNvPicPr/>
            <p:nvPr/>
          </p:nvPicPr>
          <p:blipFill>
            <a:blip r:embed="rId3"/>
            <a:stretch/>
          </p:blipFill>
          <p:spPr>
            <a:xfrm>
              <a:off x="6659640" y="17640"/>
              <a:ext cx="2520720" cy="6840360"/>
            </a:xfrm>
            <a:prstGeom prst="rect">
              <a:avLst/>
            </a:prstGeom>
            <a:ln w="0">
              <a:noFill/>
            </a:ln>
          </p:spPr>
        </p:pic>
        <p:sp>
          <p:nvSpPr>
            <p:cNvPr id="1003" name="Rectangle 7"/>
            <p:cNvSpPr/>
            <p:nvPr/>
          </p:nvSpPr>
          <p:spPr>
            <a:xfrm>
              <a:off x="8319960" y="4189320"/>
              <a:ext cx="357480" cy="898560"/>
            </a:xfrm>
            <a:prstGeom prst="rect">
              <a:avLst/>
            </a:prstGeom>
            <a:solidFill>
              <a:srgbClr val="b70202"/>
            </a:solidFill>
            <a:ln w="0">
              <a:noFill/>
            </a:ln>
          </p:spPr>
          <p:style>
            <a:lnRef idx="0"/>
            <a:fillRef idx="0"/>
            <a:effectRef idx="0"/>
            <a:fontRef idx="minor"/>
          </p:style>
        </p:sp>
        <p:sp>
          <p:nvSpPr>
            <p:cNvPr id="1004" name="Rectangle 8"/>
            <p:cNvSpPr/>
            <p:nvPr/>
          </p:nvSpPr>
          <p:spPr>
            <a:xfrm>
              <a:off x="7457760" y="1853280"/>
              <a:ext cx="1722600" cy="1706760"/>
            </a:xfrm>
            <a:prstGeom prst="rect">
              <a:avLst/>
            </a:prstGeom>
            <a:solidFill>
              <a:srgbClr val="b70202"/>
            </a:solidFill>
            <a:ln w="0">
              <a:noFill/>
            </a:ln>
          </p:spPr>
          <p:style>
            <a:lnRef idx="0"/>
            <a:fillRef idx="0"/>
            <a:effectRef idx="0"/>
            <a:fontRef idx="minor"/>
          </p:style>
        </p:sp>
        <p:sp>
          <p:nvSpPr>
            <p:cNvPr id="1005" name="Rectangle 9"/>
            <p:cNvSpPr/>
            <p:nvPr/>
          </p:nvSpPr>
          <p:spPr>
            <a:xfrm>
              <a:off x="8821440" y="4010400"/>
              <a:ext cx="287640" cy="987120"/>
            </a:xfrm>
            <a:prstGeom prst="rect">
              <a:avLst/>
            </a:prstGeom>
            <a:solidFill>
              <a:srgbClr val="b70202"/>
            </a:solidFill>
            <a:ln w="0">
              <a:noFill/>
            </a:ln>
          </p:spPr>
          <p:style>
            <a:lnRef idx="0"/>
            <a:fillRef idx="0"/>
            <a:effectRef idx="0"/>
            <a:fontRef idx="minor"/>
          </p:style>
        </p:sp>
      </p:gr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06" name="Picture 1" descr="chicokardec.jpg"/>
          <p:cNvPicPr/>
          <p:nvPr/>
        </p:nvPicPr>
        <p:blipFill>
          <a:blip r:embed="rId1"/>
          <a:stretch/>
        </p:blipFill>
        <p:spPr>
          <a:xfrm>
            <a:off x="1036800" y="328680"/>
            <a:ext cx="4979880" cy="4730760"/>
          </a:xfrm>
          <a:prstGeom prst="rect">
            <a:avLst/>
          </a:prstGeom>
          <a:ln w="0">
            <a:noFill/>
          </a:ln>
        </p:spPr>
      </p:pic>
      <p:sp>
        <p:nvSpPr>
          <p:cNvPr id="1007" name="Rectangle 2"/>
          <p:cNvSpPr/>
          <p:nvPr/>
        </p:nvSpPr>
        <p:spPr>
          <a:xfrm>
            <a:off x="2286000" y="2090880"/>
            <a:ext cx="4572000" cy="460080"/>
          </a:xfrm>
          <a:prstGeom prst="rect">
            <a:avLst/>
          </a:prstGeom>
          <a:noFill/>
          <a:ln w="0">
            <a:noFill/>
          </a:ln>
        </p:spPr>
        <p:style>
          <a:lnRef idx="0"/>
          <a:fillRef idx="0"/>
          <a:effectRef idx="0"/>
          <a:fontRef idx="minor"/>
        </p:style>
      </p:sp>
      <p:sp>
        <p:nvSpPr>
          <p:cNvPr id="1008" name="Rectangle 3"/>
          <p:cNvSpPr/>
          <p:nvPr/>
        </p:nvSpPr>
        <p:spPr>
          <a:xfrm>
            <a:off x="324000" y="6550200"/>
            <a:ext cx="5405400" cy="30708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1400" spc="-1" strike="noStrike">
                <a:solidFill>
                  <a:srgbClr val="000000"/>
                </a:solidFill>
                <a:latin typeface="Rockwell"/>
              </a:rPr>
              <a:t>Chico Xavier </a:t>
            </a:r>
            <a:r>
              <a:rPr b="0" i="1" lang="en-GB" sz="1400" spc="-1" strike="noStrike">
                <a:solidFill>
                  <a:srgbClr val="000000"/>
                </a:solidFill>
                <a:latin typeface="Rockwell"/>
              </a:rPr>
              <a:t>In Goiania, </a:t>
            </a:r>
            <a:r>
              <a:rPr b="0" lang="en-GB" sz="1400" spc="-1" strike="noStrike">
                <a:solidFill>
                  <a:srgbClr val="000000"/>
                </a:solidFill>
                <a:latin typeface="Rockwell"/>
              </a:rPr>
              <a:t>question 23</a:t>
            </a:r>
            <a:endParaRPr b="0" lang="en-GB" sz="1400" spc="-1" strike="noStrike">
              <a:solidFill>
                <a:srgbClr val="000000"/>
              </a:solidFill>
              <a:latin typeface="Arial"/>
            </a:endParaRPr>
          </a:p>
        </p:txBody>
      </p:sp>
      <p:sp>
        <p:nvSpPr>
          <p:cNvPr id="1009" name="PlaceHolder 1"/>
          <p:cNvSpPr>
            <a:spLocks noGrp="1"/>
          </p:cNvSpPr>
          <p:nvPr>
            <p:ph type="title"/>
          </p:nvPr>
        </p:nvSpPr>
        <p:spPr>
          <a:xfrm>
            <a:off x="394920" y="4941360"/>
            <a:ext cx="6181560" cy="1521000"/>
          </a:xfrm>
          <a:prstGeom prst="rect">
            <a:avLst/>
          </a:prstGeom>
          <a:noFill/>
          <a:ln w="0">
            <a:noFill/>
          </a:ln>
        </p:spPr>
        <p:txBody>
          <a:bodyPr anchor="b">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2300" spc="-1" strike="noStrike">
                <a:solidFill>
                  <a:srgbClr val="ffffff"/>
                </a:solidFill>
                <a:latin typeface="Rockwell"/>
              </a:rPr>
              <a:t>The unfoldment of mediumship, in essence, must be inner improvement, because only the medium’s improvement will enable the Spirit to manifest in a better way. </a:t>
            </a:r>
            <a:endParaRPr b="0" lang="en-GB" sz="2300" spc="-1" strike="noStrike">
              <a:solidFill>
                <a:srgbClr val="990000"/>
              </a:solidFill>
              <a:latin typeface="Rockwel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010" name="Cube 13"/>
          <p:cNvGrpSpPr/>
          <p:nvPr/>
        </p:nvGrpSpPr>
        <p:grpSpPr>
          <a:xfrm>
            <a:off x="4133880" y="5389560"/>
            <a:ext cx="4668840" cy="1243080"/>
            <a:chOff x="4133880" y="5389560"/>
            <a:chExt cx="4668840" cy="1243080"/>
          </a:xfrm>
        </p:grpSpPr>
        <p:pic>
          <p:nvPicPr>
            <p:cNvPr id="1011" name="Cube 13" descr=""/>
            <p:cNvPicPr/>
            <p:nvPr/>
          </p:nvPicPr>
          <p:blipFill>
            <a:blip r:embed="rId1"/>
            <a:stretch/>
          </p:blipFill>
          <p:spPr>
            <a:xfrm>
              <a:off x="4133880" y="5389560"/>
              <a:ext cx="4668840" cy="1243080"/>
            </a:xfrm>
            <a:prstGeom prst="rect">
              <a:avLst/>
            </a:prstGeom>
            <a:ln w="0">
              <a:noFill/>
            </a:ln>
          </p:spPr>
        </p:pic>
        <p:sp>
          <p:nvSpPr>
            <p:cNvPr id="1012" name=""/>
            <p:cNvSpPr/>
            <p:nvPr/>
          </p:nvSpPr>
          <p:spPr>
            <a:xfrm>
              <a:off x="4211640" y="5715000"/>
              <a:ext cx="4243320" cy="809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000" spc="-1" strike="noStrike">
                  <a:solidFill>
                    <a:srgbClr val="000000"/>
                  </a:solidFill>
                  <a:latin typeface="Rockwell"/>
                </a:rPr>
                <a:t>Seek God through prayer </a:t>
              </a:r>
              <a:endParaRPr b="0" lang="en-GB" sz="2000" spc="-1" strike="noStrike">
                <a:solidFill>
                  <a:srgbClr val="000000"/>
                </a:solidFill>
                <a:latin typeface="Arial"/>
              </a:endParaRPr>
            </a:p>
          </p:txBody>
        </p:sp>
      </p:grpSp>
      <p:pic>
        <p:nvPicPr>
          <p:cNvPr id="1013" name="Title 1" descr=""/>
          <p:cNvPicPr/>
          <p:nvPr/>
        </p:nvPicPr>
        <p:blipFill>
          <a:blip r:embed="rId2"/>
          <a:stretch/>
        </p:blipFill>
        <p:spPr>
          <a:xfrm>
            <a:off x="3700440" y="212760"/>
            <a:ext cx="5450040" cy="585720"/>
          </a:xfrm>
          <a:prstGeom prst="rect">
            <a:avLst/>
          </a:prstGeom>
          <a:ln w="0">
            <a:noFill/>
          </a:ln>
        </p:spPr>
      </p:pic>
      <p:pic>
        <p:nvPicPr>
          <p:cNvPr id="1014" name="Picture Placeholder 5" descr="mediunidade-img.png"/>
          <p:cNvPicPr/>
          <p:nvPr/>
        </p:nvPicPr>
        <p:blipFill>
          <a:blip r:embed="rId3"/>
          <a:stretch/>
        </p:blipFill>
        <p:spPr>
          <a:xfrm>
            <a:off x="347760" y="255600"/>
            <a:ext cx="3290760" cy="4475160"/>
          </a:xfrm>
          <a:prstGeom prst="rect">
            <a:avLst/>
          </a:prstGeom>
          <a:ln w="0">
            <a:noFill/>
          </a:ln>
        </p:spPr>
      </p:pic>
      <p:grpSp>
        <p:nvGrpSpPr>
          <p:cNvPr id="1015" name="Cube 8"/>
          <p:cNvGrpSpPr/>
          <p:nvPr/>
        </p:nvGrpSpPr>
        <p:grpSpPr>
          <a:xfrm>
            <a:off x="4157640" y="4529160"/>
            <a:ext cx="4668840" cy="1238400"/>
            <a:chOff x="4157640" y="4529160"/>
            <a:chExt cx="4668840" cy="1238400"/>
          </a:xfrm>
        </p:grpSpPr>
        <p:pic>
          <p:nvPicPr>
            <p:cNvPr id="1016" name="Cube 8" descr=""/>
            <p:cNvPicPr/>
            <p:nvPr/>
          </p:nvPicPr>
          <p:blipFill>
            <a:blip r:embed="rId4"/>
            <a:stretch/>
          </p:blipFill>
          <p:spPr>
            <a:xfrm>
              <a:off x="4157640" y="4529160"/>
              <a:ext cx="4668840" cy="1238400"/>
            </a:xfrm>
            <a:prstGeom prst="rect">
              <a:avLst/>
            </a:prstGeom>
            <a:ln w="0">
              <a:noFill/>
            </a:ln>
          </p:spPr>
        </p:pic>
        <p:sp>
          <p:nvSpPr>
            <p:cNvPr id="1017" name=""/>
            <p:cNvSpPr/>
            <p:nvPr/>
          </p:nvSpPr>
          <p:spPr>
            <a:xfrm>
              <a:off x="4235400" y="4851360"/>
              <a:ext cx="4243320" cy="809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000" spc="-1" strike="noStrike">
                  <a:solidFill>
                    <a:srgbClr val="000000"/>
                  </a:solidFill>
                  <a:latin typeface="Rockwell"/>
                </a:rPr>
                <a:t>Read uplifting books every day, </a:t>
              </a:r>
              <a:endParaRPr b="0" lang="en-GB" sz="2000" spc="-1" strike="noStrike">
                <a:solidFill>
                  <a:srgbClr val="000000"/>
                </a:solidFill>
                <a:latin typeface="Arial"/>
              </a:endParaRPr>
            </a:p>
          </p:txBody>
        </p:sp>
      </p:grpSp>
      <p:grpSp>
        <p:nvGrpSpPr>
          <p:cNvPr id="1018" name="Cube 9"/>
          <p:cNvGrpSpPr/>
          <p:nvPr/>
        </p:nvGrpSpPr>
        <p:grpSpPr>
          <a:xfrm>
            <a:off x="4157640" y="3591000"/>
            <a:ext cx="4668840" cy="1236600"/>
            <a:chOff x="4157640" y="3591000"/>
            <a:chExt cx="4668840" cy="1236600"/>
          </a:xfrm>
        </p:grpSpPr>
        <p:pic>
          <p:nvPicPr>
            <p:cNvPr id="1019" name="Cube 9" descr=""/>
            <p:cNvPicPr/>
            <p:nvPr/>
          </p:nvPicPr>
          <p:blipFill>
            <a:blip r:embed="rId5"/>
            <a:stretch/>
          </p:blipFill>
          <p:spPr>
            <a:xfrm>
              <a:off x="4157640" y="3591000"/>
              <a:ext cx="4668840" cy="1236600"/>
            </a:xfrm>
            <a:prstGeom prst="rect">
              <a:avLst/>
            </a:prstGeom>
            <a:ln w="0">
              <a:noFill/>
            </a:ln>
          </p:spPr>
        </p:pic>
        <p:sp>
          <p:nvSpPr>
            <p:cNvPr id="1020" name=""/>
            <p:cNvSpPr/>
            <p:nvPr/>
          </p:nvSpPr>
          <p:spPr>
            <a:xfrm>
              <a:off x="4235400" y="3914640"/>
              <a:ext cx="4243320" cy="809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000" spc="-1" strike="noStrike">
                  <a:solidFill>
                    <a:srgbClr val="000000"/>
                  </a:solidFill>
                  <a:latin typeface="Rockwell"/>
                </a:rPr>
                <a:t>Learn to be good,</a:t>
              </a:r>
              <a:endParaRPr b="0" lang="en-GB" sz="2000" spc="-1" strike="noStrike">
                <a:solidFill>
                  <a:srgbClr val="000000"/>
                </a:solidFill>
                <a:latin typeface="Arial"/>
              </a:endParaRPr>
            </a:p>
          </p:txBody>
        </p:sp>
      </p:grpSp>
      <p:grpSp>
        <p:nvGrpSpPr>
          <p:cNvPr id="1021" name="Cube 10"/>
          <p:cNvGrpSpPr/>
          <p:nvPr/>
        </p:nvGrpSpPr>
        <p:grpSpPr>
          <a:xfrm>
            <a:off x="4157640" y="2724120"/>
            <a:ext cx="4668840" cy="1244520"/>
            <a:chOff x="4157640" y="2724120"/>
            <a:chExt cx="4668840" cy="1244520"/>
          </a:xfrm>
        </p:grpSpPr>
        <p:pic>
          <p:nvPicPr>
            <p:cNvPr id="1022" name="Cube 10" descr=""/>
            <p:cNvPicPr/>
            <p:nvPr/>
          </p:nvPicPr>
          <p:blipFill>
            <a:blip r:embed="rId6"/>
            <a:stretch/>
          </p:blipFill>
          <p:spPr>
            <a:xfrm>
              <a:off x="4157640" y="2724120"/>
              <a:ext cx="4668840" cy="1244520"/>
            </a:xfrm>
            <a:prstGeom prst="rect">
              <a:avLst/>
            </a:prstGeom>
            <a:ln w="0">
              <a:noFill/>
            </a:ln>
          </p:spPr>
        </p:pic>
        <p:sp>
          <p:nvSpPr>
            <p:cNvPr id="1023" name=""/>
            <p:cNvSpPr/>
            <p:nvPr/>
          </p:nvSpPr>
          <p:spPr>
            <a:xfrm>
              <a:off x="4235400" y="3051000"/>
              <a:ext cx="4243320" cy="809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000" spc="-1" strike="noStrike">
                  <a:solidFill>
                    <a:srgbClr val="000000"/>
                  </a:solidFill>
                  <a:latin typeface="Rockwell"/>
                </a:rPr>
                <a:t>Including the mental ones, </a:t>
              </a:r>
              <a:endParaRPr b="0" lang="en-GB" sz="2000" spc="-1" strike="noStrike">
                <a:solidFill>
                  <a:srgbClr val="000000"/>
                </a:solidFill>
                <a:latin typeface="Arial"/>
              </a:endParaRPr>
            </a:p>
          </p:txBody>
        </p:sp>
      </p:grpSp>
      <p:grpSp>
        <p:nvGrpSpPr>
          <p:cNvPr id="1024" name="Cube 11"/>
          <p:cNvGrpSpPr/>
          <p:nvPr/>
        </p:nvGrpSpPr>
        <p:grpSpPr>
          <a:xfrm>
            <a:off x="4157640" y="1865160"/>
            <a:ext cx="4668840" cy="1238400"/>
            <a:chOff x="4157640" y="1865160"/>
            <a:chExt cx="4668840" cy="1238400"/>
          </a:xfrm>
        </p:grpSpPr>
        <p:pic>
          <p:nvPicPr>
            <p:cNvPr id="1025" name="Cube 11" descr=""/>
            <p:cNvPicPr/>
            <p:nvPr/>
          </p:nvPicPr>
          <p:blipFill>
            <a:blip r:embed="rId7"/>
            <a:stretch/>
          </p:blipFill>
          <p:spPr>
            <a:xfrm>
              <a:off x="4157640" y="1865160"/>
              <a:ext cx="4668840" cy="1238400"/>
            </a:xfrm>
            <a:prstGeom prst="rect">
              <a:avLst/>
            </a:prstGeom>
            <a:ln w="0">
              <a:noFill/>
            </a:ln>
          </p:spPr>
        </p:pic>
        <p:sp>
          <p:nvSpPr>
            <p:cNvPr id="1026" name=""/>
            <p:cNvSpPr/>
            <p:nvPr/>
          </p:nvSpPr>
          <p:spPr>
            <a:xfrm>
              <a:off x="4235400" y="2187720"/>
              <a:ext cx="4243320" cy="809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000" spc="-1" strike="noStrike">
                  <a:solidFill>
                    <a:srgbClr val="000000"/>
                  </a:solidFill>
                  <a:latin typeface="Rockwell"/>
                </a:rPr>
                <a:t>Fight your addictions, </a:t>
              </a:r>
              <a:endParaRPr b="0" lang="en-GB" sz="2000" spc="-1" strike="noStrike">
                <a:solidFill>
                  <a:srgbClr val="000000"/>
                </a:solidFill>
                <a:latin typeface="Arial"/>
              </a:endParaRPr>
            </a:p>
          </p:txBody>
        </p:sp>
      </p:grpSp>
      <p:grpSp>
        <p:nvGrpSpPr>
          <p:cNvPr id="1027" name="Cube 12"/>
          <p:cNvGrpSpPr/>
          <p:nvPr/>
        </p:nvGrpSpPr>
        <p:grpSpPr>
          <a:xfrm>
            <a:off x="4133880" y="927000"/>
            <a:ext cx="4668840" cy="1236600"/>
            <a:chOff x="4133880" y="927000"/>
            <a:chExt cx="4668840" cy="1236600"/>
          </a:xfrm>
        </p:grpSpPr>
        <p:pic>
          <p:nvPicPr>
            <p:cNvPr id="1028" name="Cube 12" descr=""/>
            <p:cNvPicPr/>
            <p:nvPr/>
          </p:nvPicPr>
          <p:blipFill>
            <a:blip r:embed="rId8"/>
            <a:stretch/>
          </p:blipFill>
          <p:spPr>
            <a:xfrm>
              <a:off x="4133880" y="927000"/>
              <a:ext cx="4668840" cy="1236600"/>
            </a:xfrm>
            <a:prstGeom prst="rect">
              <a:avLst/>
            </a:prstGeom>
            <a:ln w="0">
              <a:noFill/>
            </a:ln>
          </p:spPr>
        </p:pic>
        <p:sp>
          <p:nvSpPr>
            <p:cNvPr id="1029" name=""/>
            <p:cNvSpPr/>
            <p:nvPr/>
          </p:nvSpPr>
          <p:spPr>
            <a:xfrm>
              <a:off x="4211640" y="1251000"/>
              <a:ext cx="4243320" cy="809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000" spc="-1" strike="noStrike">
                  <a:solidFill>
                    <a:srgbClr val="000000"/>
                  </a:solidFill>
                  <a:latin typeface="Rockwell"/>
                </a:rPr>
                <a:t>Educate yourselves, </a:t>
              </a:r>
              <a:endParaRPr b="0" lang="en-GB" sz="2000" spc="-1" strike="noStrike">
                <a:solidFill>
                  <a:srgbClr val="000000"/>
                </a:solidFill>
                <a:latin typeface="Arial"/>
              </a:endParaRPr>
            </a:p>
          </p:txBody>
        </p:sp>
      </p:grpSp>
      <p:pic>
        <p:nvPicPr>
          <p:cNvPr id="1030" name="Picture 4" descr="LoveGrowServeClipArt.jpg"/>
          <p:cNvPicPr/>
          <p:nvPr/>
        </p:nvPicPr>
        <p:blipFill>
          <a:blip r:embed="rId9"/>
          <a:stretch/>
        </p:blipFill>
        <p:spPr>
          <a:xfrm>
            <a:off x="244440" y="4718160"/>
            <a:ext cx="3541680" cy="1828800"/>
          </a:xfrm>
          <a:prstGeom prst="rect">
            <a:avLst/>
          </a:prstGeom>
          <a:ln w="0">
            <a:noFill/>
          </a:ln>
        </p:spPr>
      </p:pic>
      <p:sp>
        <p:nvSpPr>
          <p:cNvPr id="1031" name="Rectangle 2"/>
          <p:cNvSpPr/>
          <p:nvPr/>
        </p:nvSpPr>
        <p:spPr>
          <a:xfrm>
            <a:off x="3936960" y="6581880"/>
            <a:ext cx="5184720" cy="27648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pc="-1" strike="noStrike">
                <a:solidFill>
                  <a:srgbClr val="000000"/>
                </a:solidFill>
                <a:latin typeface="Arial"/>
              </a:rPr>
              <a:t>(Chico Xavier Songs of the Heart-Cânticos do Coração, Volume II)</a:t>
            </a:r>
            <a:endParaRPr b="0" lang="en-GB" sz="12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56" dur="indefinite" restart="never" nodeType="tmRoot">
          <p:childTnLst>
            <p:seq>
              <p:cTn id="57" dur="indefinite" nodeType="mainSeq">
                <p:childTnLst>
                  <p:par>
                    <p:cTn id="58" nodeType="clickEffect" fill="hold">
                      <p:stCondLst>
                        <p:cond delay="indefinite"/>
                      </p:stCondLst>
                      <p:childTnLst>
                        <p:par>
                          <p:cTn id="59" nodeType="withEffect" fill="hold">
                            <p:stCondLst>
                              <p:cond delay="0"/>
                            </p:stCondLst>
                            <p:childTnLst>
                              <p:par>
                                <p:cTn id="60" nodeType="clickEffect" fill="hold" presetClass="entr" presetID="1">
                                  <p:stCondLst>
                                    <p:cond delay="0"/>
                                  </p:stCondLst>
                                  <p:childTnLst>
                                    <p:set>
                                      <p:cBhvr>
                                        <p:cTn id="61" dur="1" fill="hold">
                                          <p:stCondLst>
                                            <p:cond delay="0"/>
                                          </p:stCondLst>
                                        </p:cTn>
                                        <p:tgtEl>
                                          <p:spTgt spid="1027"/>
                                        </p:tgtEl>
                                        <p:attrNameLst>
                                          <p:attrName>style.visibility</p:attrName>
                                        </p:attrNameLst>
                                      </p:cBhvr>
                                      <p:to>
                                        <p:strVal val="visible"/>
                                      </p:to>
                                    </p:set>
                                  </p:childTnLst>
                                </p:cTn>
                              </p:par>
                            </p:childTnLst>
                          </p:cTn>
                        </p:par>
                      </p:childTnLst>
                    </p:cTn>
                  </p:par>
                  <p:par>
                    <p:cTn id="62" nodeType="clickEffect" fill="hold">
                      <p:stCondLst>
                        <p:cond delay="indefinite"/>
                      </p:stCondLst>
                      <p:childTnLst>
                        <p:par>
                          <p:cTn id="63" nodeType="withEffect" fill="hold">
                            <p:stCondLst>
                              <p:cond delay="0"/>
                            </p:stCondLst>
                            <p:childTnLst>
                              <p:par>
                                <p:cTn id="64" nodeType="clickEffect" fill="hold" presetClass="entr" presetID="1">
                                  <p:stCondLst>
                                    <p:cond delay="0"/>
                                  </p:stCondLst>
                                  <p:childTnLst>
                                    <p:set>
                                      <p:cBhvr>
                                        <p:cTn id="65" dur="1" fill="hold">
                                          <p:stCondLst>
                                            <p:cond delay="0"/>
                                          </p:stCondLst>
                                        </p:cTn>
                                        <p:tgtEl>
                                          <p:spTgt spid="1024"/>
                                        </p:tgtEl>
                                        <p:attrNameLst>
                                          <p:attrName>style.visibility</p:attrName>
                                        </p:attrNameLst>
                                      </p:cBhvr>
                                      <p:to>
                                        <p:strVal val="visible"/>
                                      </p:to>
                                    </p:set>
                                  </p:childTnLst>
                                </p:cTn>
                              </p:par>
                            </p:childTnLst>
                          </p:cTn>
                        </p:par>
                      </p:childTnLst>
                    </p:cTn>
                  </p:par>
                  <p:par>
                    <p:cTn id="66" nodeType="clickEffect" fill="hold">
                      <p:stCondLst>
                        <p:cond delay="indefinite"/>
                      </p:stCondLst>
                      <p:childTnLst>
                        <p:par>
                          <p:cTn id="67" nodeType="withEffect" fill="hold">
                            <p:stCondLst>
                              <p:cond delay="0"/>
                            </p:stCondLst>
                            <p:childTnLst>
                              <p:par>
                                <p:cTn id="68" nodeType="clickEffect" fill="hold" presetClass="entr" presetID="1">
                                  <p:stCondLst>
                                    <p:cond delay="0"/>
                                  </p:stCondLst>
                                  <p:childTnLst>
                                    <p:set>
                                      <p:cBhvr>
                                        <p:cTn id="69" dur="1" fill="hold">
                                          <p:stCondLst>
                                            <p:cond delay="0"/>
                                          </p:stCondLst>
                                        </p:cTn>
                                        <p:tgtEl>
                                          <p:spTgt spid="1021"/>
                                        </p:tgtEl>
                                        <p:attrNameLst>
                                          <p:attrName>style.visibility</p:attrName>
                                        </p:attrNameLst>
                                      </p:cBhvr>
                                      <p:to>
                                        <p:strVal val="visible"/>
                                      </p:to>
                                    </p:set>
                                  </p:childTnLst>
                                </p:cTn>
                              </p:par>
                            </p:childTnLst>
                          </p:cTn>
                        </p:par>
                      </p:childTnLst>
                    </p:cTn>
                  </p:par>
                  <p:par>
                    <p:cTn id="70" nodeType="clickEffect" fill="hold">
                      <p:stCondLst>
                        <p:cond delay="indefinite"/>
                      </p:stCondLst>
                      <p:childTnLst>
                        <p:par>
                          <p:cTn id="71" nodeType="withEffect" fill="hold">
                            <p:stCondLst>
                              <p:cond delay="0"/>
                            </p:stCondLst>
                            <p:childTnLst>
                              <p:par>
                                <p:cTn id="72" nodeType="clickEffect" fill="hold" presetClass="entr" presetID="1">
                                  <p:stCondLst>
                                    <p:cond delay="0"/>
                                  </p:stCondLst>
                                  <p:childTnLst>
                                    <p:set>
                                      <p:cBhvr>
                                        <p:cTn id="73" dur="1" fill="hold">
                                          <p:stCondLst>
                                            <p:cond delay="0"/>
                                          </p:stCondLst>
                                        </p:cTn>
                                        <p:tgtEl>
                                          <p:spTgt spid="1018"/>
                                        </p:tgtEl>
                                        <p:attrNameLst>
                                          <p:attrName>style.visibility</p:attrName>
                                        </p:attrNameLst>
                                      </p:cBhvr>
                                      <p:to>
                                        <p:strVal val="visible"/>
                                      </p:to>
                                    </p:set>
                                  </p:childTnLst>
                                </p:cTn>
                              </p:par>
                            </p:childTnLst>
                          </p:cTn>
                        </p:par>
                      </p:childTnLst>
                    </p:cTn>
                  </p:par>
                  <p:par>
                    <p:cTn id="74" nodeType="clickEffect" fill="hold">
                      <p:stCondLst>
                        <p:cond delay="indefinite"/>
                      </p:stCondLst>
                      <p:childTnLst>
                        <p:par>
                          <p:cTn id="75" nodeType="withEffect" fill="hold">
                            <p:stCondLst>
                              <p:cond delay="0"/>
                            </p:stCondLst>
                            <p:childTnLst>
                              <p:par>
                                <p:cTn id="76" nodeType="clickEffect" fill="hold" presetClass="entr" presetID="1">
                                  <p:stCondLst>
                                    <p:cond delay="0"/>
                                  </p:stCondLst>
                                  <p:childTnLst>
                                    <p:set>
                                      <p:cBhvr>
                                        <p:cTn id="77" dur="1" fill="hold">
                                          <p:stCondLst>
                                            <p:cond delay="0"/>
                                          </p:stCondLst>
                                        </p:cTn>
                                        <p:tgtEl>
                                          <p:spTgt spid="1015"/>
                                        </p:tgtEl>
                                        <p:attrNameLst>
                                          <p:attrName>style.visibility</p:attrName>
                                        </p:attrNameLst>
                                      </p:cBhvr>
                                      <p:to>
                                        <p:strVal val="visible"/>
                                      </p:to>
                                    </p:set>
                                  </p:childTnLst>
                                </p:cTn>
                              </p:par>
                            </p:childTnLst>
                          </p:cTn>
                        </p:par>
                      </p:childTnLst>
                    </p:cTn>
                  </p:par>
                  <p:par>
                    <p:cTn id="78" nodeType="clickEffect" fill="hold">
                      <p:stCondLst>
                        <p:cond delay="indefinite"/>
                      </p:stCondLst>
                      <p:childTnLst>
                        <p:par>
                          <p:cTn id="79" nodeType="withEffect" fill="hold">
                            <p:stCondLst>
                              <p:cond delay="0"/>
                            </p:stCondLst>
                            <p:childTnLst>
                              <p:par>
                                <p:cTn id="80" nodeType="clickEffect" fill="hold" presetClass="entr" presetID="1">
                                  <p:stCondLst>
                                    <p:cond delay="0"/>
                                  </p:stCondLst>
                                  <p:childTnLst>
                                    <p:set>
                                      <p:cBhvr>
                                        <p:cTn id="81" dur="1" fill="hold">
                                          <p:stCondLst>
                                            <p:cond delay="0"/>
                                          </p:stCondLst>
                                        </p:cTn>
                                        <p:tgtEl>
                                          <p:spTgt spid="10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32" name="Picture 2" descr="casa_espirita.jpg"/>
          <p:cNvPicPr/>
          <p:nvPr/>
        </p:nvPicPr>
        <p:blipFill>
          <a:blip r:embed="rId1"/>
          <a:stretch/>
        </p:blipFill>
        <p:spPr>
          <a:xfrm>
            <a:off x="-36360" y="0"/>
            <a:ext cx="9144000" cy="4410000"/>
          </a:xfrm>
          <a:prstGeom prst="rect">
            <a:avLst/>
          </a:prstGeom>
          <a:ln w="0">
            <a:noFill/>
          </a:ln>
        </p:spPr>
      </p:pic>
      <p:pic>
        <p:nvPicPr>
          <p:cNvPr id="1033" name="Diagram 4" descr=""/>
          <p:cNvPicPr/>
          <p:nvPr/>
        </p:nvPicPr>
        <p:blipFill>
          <a:blip r:embed="rId2"/>
          <a:stretch/>
        </p:blipFill>
        <p:spPr>
          <a:xfrm>
            <a:off x="-36360" y="4237200"/>
            <a:ext cx="9253440" cy="2663640"/>
          </a:xfrm>
          <a:prstGeom prst="rect">
            <a:avLst/>
          </a:prstGeom>
          <a:ln w="0">
            <a:noFill/>
          </a:ln>
        </p:spPr>
      </p:pic>
      <p:pic>
        <p:nvPicPr>
          <p:cNvPr id="1034" name="Rectangle 11" descr=""/>
          <p:cNvPicPr/>
          <p:nvPr/>
        </p:nvPicPr>
        <p:blipFill>
          <a:blip r:embed="rId3"/>
          <a:stretch/>
        </p:blipFill>
        <p:spPr>
          <a:xfrm>
            <a:off x="-19080" y="3925800"/>
            <a:ext cx="9139320" cy="414360"/>
          </a:xfrm>
          <a:prstGeom prst="rect">
            <a:avLst/>
          </a:prstGeom>
          <a:ln w="0">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35" name="PlaceHolder 1"/>
          <p:cNvSpPr>
            <a:spLocks noGrp="1"/>
          </p:cNvSpPr>
          <p:nvPr>
            <p:ph type="title"/>
          </p:nvPr>
        </p:nvSpPr>
        <p:spPr>
          <a:xfrm>
            <a:off x="498600" y="484200"/>
            <a:ext cx="7556400" cy="1116000"/>
          </a:xfrm>
          <a:prstGeom prst="rect">
            <a:avLst/>
          </a:prstGeom>
          <a:noFill/>
          <a:ln w="0">
            <a:noFill/>
          </a:ln>
        </p:spPr>
        <p:txBody>
          <a:bodyPr anchor="t">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3600" spc="-1" strike="noStrike">
                <a:solidFill>
                  <a:srgbClr val="990000"/>
                </a:solidFill>
                <a:latin typeface="Rockwell"/>
              </a:rPr>
              <a:t>Spiritual benefactors that help the mediums</a:t>
            </a:r>
            <a:endParaRPr b="0" lang="en-GB" sz="3600" spc="-1" strike="noStrike">
              <a:solidFill>
                <a:srgbClr val="990000"/>
              </a:solidFill>
              <a:latin typeface="Rockwell"/>
            </a:endParaRPr>
          </a:p>
        </p:txBody>
      </p:sp>
      <p:sp>
        <p:nvSpPr>
          <p:cNvPr id="1036" name=""/>
          <p:cNvSpPr txBox="1"/>
          <p:nvPr/>
        </p:nvSpPr>
        <p:spPr>
          <a:xfrm>
            <a:off x="498600" y="1981080"/>
            <a:ext cx="7556400" cy="3608640"/>
          </a:xfrm>
          <a:prstGeom prst="rect">
            <a:avLst/>
          </a:prstGeom>
          <a:noFill/>
          <a:ln w="0">
            <a:noFill/>
          </a:ln>
        </p:spPr>
        <p:txBody>
          <a:bodyPr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595959"/>
                </a:solidFill>
                <a:latin typeface="Rockwell"/>
              </a:rPr>
              <a:t>Protective Spirit or guardian angel – those who follow each individual through the course of his or her life, and to aid him or her to progress. </a:t>
            </a:r>
            <a:endParaRPr b="0" lang="en-GB" sz="2000" spc="-1" strike="noStrike">
              <a:solidFill>
                <a:srgbClr val="595959"/>
              </a:solidFill>
              <a:latin typeface="Rockwell"/>
            </a:endParaRPr>
          </a:p>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595959"/>
                </a:solidFill>
                <a:latin typeface="Rockwell"/>
              </a:rPr>
              <a:t>Relatives of the medium -  with whom they have longer or shorter ties, in order to be useful to them within the limits of their possibilities. </a:t>
            </a:r>
            <a:endParaRPr b="0" lang="en-GB" sz="2000" spc="-1" strike="noStrike">
              <a:solidFill>
                <a:srgbClr val="595959"/>
              </a:solidFill>
              <a:latin typeface="Rockwell"/>
            </a:endParaRPr>
          </a:p>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595959"/>
                </a:solidFill>
                <a:latin typeface="Rockwell"/>
              </a:rPr>
              <a:t>Sympathetic Spirits - are those who are drawn to each individual through personal affection, and by a similarity of attraction to goodness or to evil. </a:t>
            </a:r>
            <a:endParaRPr b="0" lang="en-GB" sz="2000" spc="-1" strike="noStrike">
              <a:solidFill>
                <a:srgbClr val="595959"/>
              </a:solidFill>
              <a:latin typeface="Rockwell"/>
            </a:endParaRPr>
          </a:p>
        </p:txBody>
      </p:sp>
      <p:grpSp>
        <p:nvGrpSpPr>
          <p:cNvPr id="1037" name="Rectangle 4"/>
          <p:cNvGrpSpPr/>
          <p:nvPr/>
        </p:nvGrpSpPr>
        <p:grpSpPr>
          <a:xfrm>
            <a:off x="-103320" y="5632560"/>
            <a:ext cx="9326520" cy="1358640"/>
            <a:chOff x="-103320" y="5632560"/>
            <a:chExt cx="9326520" cy="1358640"/>
          </a:xfrm>
        </p:grpSpPr>
        <p:pic>
          <p:nvPicPr>
            <p:cNvPr id="1038" name="Rectangle 4" descr=""/>
            <p:cNvPicPr/>
            <p:nvPr/>
          </p:nvPicPr>
          <p:blipFill>
            <a:blip r:embed="rId1"/>
            <a:stretch/>
          </p:blipFill>
          <p:spPr>
            <a:xfrm>
              <a:off x="-103320" y="5632560"/>
              <a:ext cx="9326520" cy="1358640"/>
            </a:xfrm>
            <a:prstGeom prst="rect">
              <a:avLst/>
            </a:prstGeom>
            <a:ln w="0">
              <a:noFill/>
            </a:ln>
          </p:spPr>
        </p:pic>
        <p:sp>
          <p:nvSpPr>
            <p:cNvPr id="1039" name=""/>
            <p:cNvSpPr/>
            <p:nvPr/>
          </p:nvSpPr>
          <p:spPr>
            <a:xfrm>
              <a:off x="-22320" y="5684760"/>
              <a:ext cx="9166320" cy="1191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2400" spc="-1" strike="noStrike">
                  <a:solidFill>
                    <a:srgbClr val="ffffff"/>
                  </a:solidFill>
                  <a:latin typeface="Rockwell"/>
                </a:rPr>
                <a:t>In the physical plane, the task of guiding the mediums is assigned to the instructors of the mediumship courses and to the directors of the mediumship meetings. </a:t>
              </a:r>
              <a:endParaRPr b="0" lang="en-GB" sz="2400" spc="-1" strike="noStrike">
                <a:solidFill>
                  <a:srgbClr val="000000"/>
                </a:solidFill>
                <a:latin typeface="Arial"/>
              </a:endParaRPr>
            </a:p>
          </p:txBody>
        </p:sp>
      </p:grpSp>
    </p:spTree>
  </p:cSld>
  <mc:AlternateContent>
    <mc:Choice Requires="p14">
      <p:transition spd="slow" p14:dur="2000"/>
    </mc:Choice>
    <mc:Fallback>
      <p:transition spd="slow"/>
    </mc:Fallback>
  </mc:AlternateContent>
  <p:timing>
    <p:tnLst>
      <p:par>
        <p:cTn id="82" dur="indefinite" restart="never" nodeType="tmRoot">
          <p:childTnLst>
            <p:seq>
              <p:cTn id="83" dur="indefinite" nodeType="mainSeq">
                <p:childTnLst>
                  <p:par>
                    <p:cTn id="84" nodeType="clickEffect" fill="hold">
                      <p:stCondLst>
                        <p:cond delay="indefinite"/>
                      </p:stCondLst>
                      <p:childTnLst>
                        <p:par>
                          <p:cTn id="85" nodeType="withEffect" fill="hold">
                            <p:stCondLst>
                              <p:cond delay="0"/>
                            </p:stCondLst>
                            <p:childTnLst>
                              <p:par>
                                <p:cTn id="86" nodeType="clickEffect" fill="hold" presetClass="entr" presetID="1">
                                  <p:stCondLst>
                                    <p:cond delay="0"/>
                                  </p:stCondLst>
                                  <p:childTnLst>
                                    <p:set>
                                      <p:cBhvr>
                                        <p:cTn id="87" dur="1" fill="hold">
                                          <p:stCondLst>
                                            <p:cond delay="0"/>
                                          </p:stCondLst>
                                        </p:cTn>
                                        <p:tgtEl>
                                          <p:spTgt spid="1036">
                                            <p:txEl>
                                              <p:pRg st="0" end="0"/>
                                            </p:txEl>
                                          </p:spTgt>
                                        </p:tgtEl>
                                        <p:attrNameLst>
                                          <p:attrName>style.visibility</p:attrName>
                                        </p:attrNameLst>
                                      </p:cBhvr>
                                      <p:to>
                                        <p:strVal val="visible"/>
                                      </p:to>
                                    </p:set>
                                  </p:childTnLst>
                                </p:cTn>
                              </p:par>
                            </p:childTnLst>
                          </p:cTn>
                        </p:par>
                      </p:childTnLst>
                    </p:cTn>
                  </p:par>
                  <p:par>
                    <p:cTn id="88" nodeType="clickEffect" fill="hold">
                      <p:stCondLst>
                        <p:cond delay="indefinite"/>
                      </p:stCondLst>
                      <p:childTnLst>
                        <p:par>
                          <p:cTn id="89" nodeType="withEffect" fill="hold">
                            <p:stCondLst>
                              <p:cond delay="0"/>
                            </p:stCondLst>
                            <p:childTnLst>
                              <p:par>
                                <p:cTn id="90" nodeType="clickEffect" fill="hold" presetClass="entr" presetID="1">
                                  <p:stCondLst>
                                    <p:cond delay="0"/>
                                  </p:stCondLst>
                                  <p:childTnLst>
                                    <p:set>
                                      <p:cBhvr>
                                        <p:cTn id="91" dur="1" fill="hold">
                                          <p:stCondLst>
                                            <p:cond delay="0"/>
                                          </p:stCondLst>
                                        </p:cTn>
                                        <p:tgtEl>
                                          <p:spTgt spid="1036">
                                            <p:txEl>
                                              <p:pRg st="1" end="1"/>
                                            </p:txEl>
                                          </p:spTgt>
                                        </p:tgtEl>
                                        <p:attrNameLst>
                                          <p:attrName>style.visibility</p:attrName>
                                        </p:attrNameLst>
                                      </p:cBhvr>
                                      <p:to>
                                        <p:strVal val="visible"/>
                                      </p:to>
                                    </p:set>
                                  </p:childTnLst>
                                </p:cTn>
                              </p:par>
                            </p:childTnLst>
                          </p:cTn>
                        </p:par>
                      </p:childTnLst>
                    </p:cTn>
                  </p:par>
                  <p:par>
                    <p:cTn id="92" nodeType="clickEffect" fill="hold">
                      <p:stCondLst>
                        <p:cond delay="indefinite"/>
                      </p:stCondLst>
                      <p:childTnLst>
                        <p:par>
                          <p:cTn id="93" nodeType="withEffect" fill="hold">
                            <p:stCondLst>
                              <p:cond delay="0"/>
                            </p:stCondLst>
                            <p:childTnLst>
                              <p:par>
                                <p:cTn id="94" nodeType="clickEffect" fill="hold" presetClass="entr" presetID="1">
                                  <p:stCondLst>
                                    <p:cond delay="0"/>
                                  </p:stCondLst>
                                  <p:childTnLst>
                                    <p:set>
                                      <p:cBhvr>
                                        <p:cTn id="95" dur="1" fill="hold">
                                          <p:stCondLst>
                                            <p:cond delay="0"/>
                                          </p:stCondLst>
                                        </p:cTn>
                                        <p:tgtEl>
                                          <p:spTgt spid="1036">
                                            <p:txEl>
                                              <p:pRg st="2" end="2"/>
                                            </p:txEl>
                                          </p:spTgt>
                                        </p:tgtEl>
                                        <p:attrNameLst>
                                          <p:attrName>style.visibility</p:attrName>
                                        </p:attrNameLst>
                                      </p:cBhvr>
                                      <p:to>
                                        <p:strVal val="visible"/>
                                      </p:to>
                                    </p:set>
                                  </p:childTnLst>
                                </p:cTn>
                              </p:par>
                            </p:childTnLst>
                          </p:cTn>
                        </p:par>
                      </p:childTnLst>
                    </p:cTn>
                  </p:par>
                  <p:par>
                    <p:cTn id="96" nodeType="clickEffect" fill="hold">
                      <p:stCondLst>
                        <p:cond delay="indefinite"/>
                      </p:stCondLst>
                      <p:childTnLst>
                        <p:par>
                          <p:cTn id="97" nodeType="withEffect" fill="hold">
                            <p:stCondLst>
                              <p:cond delay="0"/>
                            </p:stCondLst>
                            <p:childTnLst>
                              <p:par>
                                <p:cTn id="98" nodeType="clickEffect" fill="hold" presetClass="entr" presetID="1">
                                  <p:stCondLst>
                                    <p:cond delay="0"/>
                                  </p:stCondLst>
                                  <p:childTnLst>
                                    <p:set>
                                      <p:cBhvr>
                                        <p:cTn id="99" dur="1" fill="hold">
                                          <p:stCondLst>
                                            <p:cond delay="0"/>
                                          </p:stCondLst>
                                        </p:cTn>
                                        <p:tgtEl>
                                          <p:spTgt spid="10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40" name="Picture 1" descr="india_history.gif"/>
          <p:cNvPicPr/>
          <p:nvPr/>
        </p:nvPicPr>
        <p:blipFill>
          <a:blip r:embed="rId1"/>
          <a:stretch/>
        </p:blipFill>
        <p:spPr>
          <a:xfrm>
            <a:off x="250920" y="765000"/>
            <a:ext cx="3529080" cy="5543640"/>
          </a:xfrm>
          <a:prstGeom prst="rect">
            <a:avLst/>
          </a:prstGeom>
          <a:ln w="0">
            <a:noFill/>
          </a:ln>
        </p:spPr>
      </p:pic>
      <p:sp>
        <p:nvSpPr>
          <p:cNvPr id="1041" name=""/>
          <p:cNvSpPr txBox="1"/>
          <p:nvPr/>
        </p:nvSpPr>
        <p:spPr>
          <a:xfrm>
            <a:off x="3780000" y="272520"/>
            <a:ext cx="5256000" cy="6324840"/>
          </a:xfrm>
          <a:prstGeom prst="rect">
            <a:avLst/>
          </a:prstGeom>
          <a:noFill/>
          <a:ln w="0">
            <a:noFill/>
          </a:ln>
        </p:spPr>
        <p:txBody>
          <a:bodyPr anchor="t">
            <a:normAutofit/>
          </a:bodyPr>
          <a:p>
            <a:pPr marL="228600" indent="-228600">
              <a:lnSpc>
                <a:spcPct val="90000"/>
              </a:lnSpc>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US" sz="1800" spc="-1" strike="noStrike">
                <a:solidFill>
                  <a:srgbClr val="4d0000"/>
                </a:solidFill>
                <a:latin typeface="Rockwell"/>
              </a:rPr>
              <a:t>In the past this responsibility was based on initiative, that is, the instructor imparted his or her teachings in accordance with the disciple’s receptivity and strength.</a:t>
            </a:r>
            <a:r>
              <a:rPr b="1" lang="en-US" sz="1800" spc="-1" strike="noStrike">
                <a:solidFill>
                  <a:srgbClr val="4d0000"/>
                </a:solidFill>
                <a:latin typeface="Rockwell"/>
              </a:rPr>
              <a:t> </a:t>
            </a:r>
            <a:endParaRPr b="0" lang="en-GB" sz="1800" spc="-1" strike="noStrike">
              <a:solidFill>
                <a:srgbClr val="595959"/>
              </a:solidFill>
              <a:latin typeface="Rockwell"/>
            </a:endParaRPr>
          </a:p>
          <a:p>
            <a:pPr marL="228600" indent="-228600">
              <a:lnSpc>
                <a:spcPct val="90000"/>
              </a:lnSpc>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US" sz="1800" spc="-1" strike="noStrike">
                <a:solidFill>
                  <a:srgbClr val="4d0000"/>
                </a:solidFill>
                <a:latin typeface="Rockwell"/>
              </a:rPr>
              <a:t>Today we don’t need a guru to guide a disciple through the successive stages that lead to the ideal level</a:t>
            </a:r>
            <a:r>
              <a:rPr b="1" lang="en-US" sz="1800" spc="-1" strike="noStrike">
                <a:solidFill>
                  <a:srgbClr val="4d0000"/>
                </a:solidFill>
                <a:latin typeface="Rockwell"/>
              </a:rPr>
              <a:t>.</a:t>
            </a:r>
            <a:endParaRPr b="0" lang="en-GB" sz="1800" spc="-1" strike="noStrike">
              <a:solidFill>
                <a:srgbClr val="595959"/>
              </a:solidFill>
              <a:latin typeface="Rockwell"/>
            </a:endParaRPr>
          </a:p>
          <a:p>
            <a:pPr marL="228600" indent="-228600">
              <a:lnSpc>
                <a:spcPct val="90000"/>
              </a:lnSpc>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US" sz="1800" spc="-1" strike="noStrike">
                <a:solidFill>
                  <a:srgbClr val="4d0000"/>
                </a:solidFill>
                <a:latin typeface="Rockwell"/>
              </a:rPr>
              <a:t>Spiritism has demystified the old occultism, and has rendered its basic knowledge accessible to the ordinary person.</a:t>
            </a:r>
            <a:r>
              <a:rPr b="1" lang="en-US" sz="1800" spc="-1" strike="noStrike">
                <a:solidFill>
                  <a:srgbClr val="4d0000"/>
                </a:solidFill>
                <a:latin typeface="Rockwell"/>
              </a:rPr>
              <a:t> </a:t>
            </a:r>
            <a:endParaRPr b="0" lang="en-GB" sz="1800" spc="-1" strike="noStrike">
              <a:solidFill>
                <a:srgbClr val="595959"/>
              </a:solidFill>
              <a:latin typeface="Rockwell"/>
            </a:endParaRPr>
          </a:p>
          <a:p>
            <a:pPr marL="228600" indent="-228600">
              <a:lnSpc>
                <a:spcPct val="90000"/>
              </a:lnSpc>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US" sz="1800" spc="-1" strike="noStrike">
                <a:solidFill>
                  <a:srgbClr val="4d0000"/>
                </a:solidFill>
                <a:latin typeface="Rockwell"/>
              </a:rPr>
              <a:t>We should not forget that fostering mediumistic development still requires the supervision, the attention and the personal guidance of someone who has high moral values and the doctrinaire conditions to promote it. </a:t>
            </a:r>
            <a:endParaRPr b="0" lang="en-GB" sz="1800" spc="-1" strike="noStrike">
              <a:solidFill>
                <a:srgbClr val="595959"/>
              </a:solidFill>
              <a:latin typeface="Rockwell"/>
            </a:endParaRPr>
          </a:p>
          <a:p>
            <a:pPr marL="228600" indent="-228600">
              <a:lnSpc>
                <a:spcPct val="90000"/>
              </a:lnSpc>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US" sz="1800" spc="-1" strike="noStrike">
                <a:solidFill>
                  <a:srgbClr val="4d0000"/>
                </a:solidFill>
                <a:latin typeface="Rockwell"/>
              </a:rPr>
              <a:t>Oneself should not attempt mediumship development, nor should it be attempted without the support of books that are essential for the understanding of its basic concepts.</a:t>
            </a:r>
            <a:r>
              <a:rPr b="1" i="1" lang="en-US" sz="1800" spc="-1" strike="noStrike">
                <a:solidFill>
                  <a:srgbClr val="4d0000"/>
                </a:solidFill>
                <a:latin typeface="Rockwell"/>
              </a:rPr>
              <a:t>	</a:t>
            </a:r>
            <a:endParaRPr b="0" lang="en-GB" sz="1800" spc="-1" strike="noStrike">
              <a:solidFill>
                <a:srgbClr val="595959"/>
              </a:solidFill>
              <a:latin typeface="Rockwell"/>
            </a:endParaRPr>
          </a:p>
        </p:txBody>
      </p:sp>
    </p:spTree>
  </p:cSld>
  <p:timing>
    <p:tnLst>
      <p:par>
        <p:cTn id="100" dur="indefinite" restart="never" nodeType="tmRoot">
          <p:childTnLst>
            <p:seq>
              <p:cTn id="101" dur="indefinite" nodeType="mainSeq">
                <p:childTnLst>
                  <p:par>
                    <p:cTn id="102" nodeType="clickEffect" fill="hold">
                      <p:stCondLst>
                        <p:cond delay="indefinite"/>
                      </p:stCondLst>
                      <p:childTnLst>
                        <p:par>
                          <p:cTn id="103" nodeType="withEffect" fill="hold">
                            <p:stCondLst>
                              <p:cond delay="0"/>
                            </p:stCondLst>
                            <p:childTnLst>
                              <p:par>
                                <p:cTn id="104" nodeType="clickEffect" fill="hold" presetClass="entr" presetID="1">
                                  <p:stCondLst>
                                    <p:cond delay="0"/>
                                  </p:stCondLst>
                                  <p:childTnLst>
                                    <p:set>
                                      <p:cBhvr>
                                        <p:cTn id="105" dur="1" fill="hold">
                                          <p:stCondLst>
                                            <p:cond delay="0"/>
                                          </p:stCondLst>
                                        </p:cTn>
                                        <p:tgtEl>
                                          <p:spTgt spid="1041">
                                            <p:txEl>
                                              <p:pRg st="0" end="0"/>
                                            </p:txEl>
                                          </p:spTgt>
                                        </p:tgtEl>
                                        <p:attrNameLst>
                                          <p:attrName>style.visibility</p:attrName>
                                        </p:attrNameLst>
                                      </p:cBhvr>
                                      <p:to>
                                        <p:strVal val="visible"/>
                                      </p:to>
                                    </p:set>
                                  </p:childTnLst>
                                </p:cTn>
                              </p:par>
                            </p:childTnLst>
                          </p:cTn>
                        </p:par>
                      </p:childTnLst>
                    </p:cTn>
                  </p:par>
                  <p:par>
                    <p:cTn id="106" nodeType="clickEffect" fill="hold">
                      <p:stCondLst>
                        <p:cond delay="indefinite"/>
                      </p:stCondLst>
                      <p:childTnLst>
                        <p:par>
                          <p:cTn id="107" nodeType="withEffect" fill="hold">
                            <p:stCondLst>
                              <p:cond delay="0"/>
                            </p:stCondLst>
                            <p:childTnLst>
                              <p:par>
                                <p:cTn id="108" nodeType="clickEffect" fill="hold" presetClass="entr" presetID="1">
                                  <p:stCondLst>
                                    <p:cond delay="0"/>
                                  </p:stCondLst>
                                  <p:childTnLst>
                                    <p:set>
                                      <p:cBhvr>
                                        <p:cTn id="109" dur="1" fill="hold">
                                          <p:stCondLst>
                                            <p:cond delay="0"/>
                                          </p:stCondLst>
                                        </p:cTn>
                                        <p:tgtEl>
                                          <p:spTgt spid="1041">
                                            <p:txEl>
                                              <p:pRg st="1" end="1"/>
                                            </p:txEl>
                                          </p:spTgt>
                                        </p:tgtEl>
                                        <p:attrNameLst>
                                          <p:attrName>style.visibility</p:attrName>
                                        </p:attrNameLst>
                                      </p:cBhvr>
                                      <p:to>
                                        <p:strVal val="visible"/>
                                      </p:to>
                                    </p:set>
                                  </p:childTnLst>
                                </p:cTn>
                              </p:par>
                            </p:childTnLst>
                          </p:cTn>
                        </p:par>
                      </p:childTnLst>
                    </p:cTn>
                  </p:par>
                  <p:par>
                    <p:cTn id="110" nodeType="clickEffect" fill="hold">
                      <p:stCondLst>
                        <p:cond delay="indefinite"/>
                      </p:stCondLst>
                      <p:childTnLst>
                        <p:par>
                          <p:cTn id="111" nodeType="withEffect" fill="hold">
                            <p:stCondLst>
                              <p:cond delay="0"/>
                            </p:stCondLst>
                            <p:childTnLst>
                              <p:par>
                                <p:cTn id="112" nodeType="clickEffect" fill="hold" presetClass="entr" presetID="1">
                                  <p:stCondLst>
                                    <p:cond delay="0"/>
                                  </p:stCondLst>
                                  <p:childTnLst>
                                    <p:set>
                                      <p:cBhvr>
                                        <p:cTn id="113" dur="1" fill="hold">
                                          <p:stCondLst>
                                            <p:cond delay="0"/>
                                          </p:stCondLst>
                                        </p:cTn>
                                        <p:tgtEl>
                                          <p:spTgt spid="1041">
                                            <p:txEl>
                                              <p:pRg st="2" end="2"/>
                                            </p:txEl>
                                          </p:spTgt>
                                        </p:tgtEl>
                                        <p:attrNameLst>
                                          <p:attrName>style.visibility</p:attrName>
                                        </p:attrNameLst>
                                      </p:cBhvr>
                                      <p:to>
                                        <p:strVal val="visible"/>
                                      </p:to>
                                    </p:set>
                                  </p:childTnLst>
                                </p:cTn>
                              </p:par>
                            </p:childTnLst>
                          </p:cTn>
                        </p:par>
                      </p:childTnLst>
                    </p:cTn>
                  </p:par>
                  <p:par>
                    <p:cTn id="114" nodeType="clickEffect" fill="hold">
                      <p:stCondLst>
                        <p:cond delay="indefinite"/>
                      </p:stCondLst>
                      <p:childTnLst>
                        <p:par>
                          <p:cTn id="115" nodeType="withEffect" fill="hold">
                            <p:stCondLst>
                              <p:cond delay="0"/>
                            </p:stCondLst>
                            <p:childTnLst>
                              <p:par>
                                <p:cTn id="116" nodeType="clickEffect" fill="hold" presetClass="entr" presetID="1">
                                  <p:stCondLst>
                                    <p:cond delay="0"/>
                                  </p:stCondLst>
                                  <p:childTnLst>
                                    <p:set>
                                      <p:cBhvr>
                                        <p:cTn id="117" dur="1" fill="hold">
                                          <p:stCondLst>
                                            <p:cond delay="0"/>
                                          </p:stCondLst>
                                        </p:cTn>
                                        <p:tgtEl>
                                          <p:spTgt spid="1041">
                                            <p:txEl>
                                              <p:pRg st="3" end="3"/>
                                            </p:txEl>
                                          </p:spTgt>
                                        </p:tgtEl>
                                        <p:attrNameLst>
                                          <p:attrName>style.visibility</p:attrName>
                                        </p:attrNameLst>
                                      </p:cBhvr>
                                      <p:to>
                                        <p:strVal val="visible"/>
                                      </p:to>
                                    </p:set>
                                  </p:childTnLst>
                                </p:cTn>
                              </p:par>
                            </p:childTnLst>
                          </p:cTn>
                        </p:par>
                      </p:childTnLst>
                    </p:cTn>
                  </p:par>
                  <p:par>
                    <p:cTn id="118" nodeType="clickEffect" fill="hold">
                      <p:stCondLst>
                        <p:cond delay="indefinite"/>
                      </p:stCondLst>
                      <p:childTnLst>
                        <p:par>
                          <p:cTn id="119" nodeType="withEffect" fill="hold">
                            <p:stCondLst>
                              <p:cond delay="0"/>
                            </p:stCondLst>
                            <p:childTnLst>
                              <p:par>
                                <p:cTn id="120" nodeType="clickEffect" fill="hold" presetClass="entr" presetID="1">
                                  <p:stCondLst>
                                    <p:cond delay="0"/>
                                  </p:stCondLst>
                                  <p:childTnLst>
                                    <p:set>
                                      <p:cBhvr>
                                        <p:cTn id="121" dur="1" fill="hold">
                                          <p:stCondLst>
                                            <p:cond delay="0"/>
                                          </p:stCondLst>
                                        </p:cTn>
                                        <p:tgtEl>
                                          <p:spTgt spid="104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42" name=""/>
          <p:cNvSpPr txBox="1"/>
          <p:nvPr/>
        </p:nvSpPr>
        <p:spPr>
          <a:xfrm>
            <a:off x="3780000" y="272520"/>
            <a:ext cx="5256000" cy="6324840"/>
          </a:xfrm>
          <a:prstGeom prst="rect">
            <a:avLst/>
          </a:prstGeom>
          <a:noFill/>
          <a:ln w="0">
            <a:noFill/>
          </a:ln>
        </p:spPr>
        <p:txBody>
          <a:bodyPr anchor="t">
            <a:normAutofit/>
          </a:bodyPr>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US" sz="1800" spc="-1" strike="noStrike">
                <a:solidFill>
                  <a:srgbClr val="4d0000"/>
                </a:solidFill>
                <a:latin typeface="Rockwell"/>
              </a:rPr>
              <a:t>It is possible for a medium trainee to slowly develop his or her faculties if placed in a harmonious and well-assisted group, wherein well-disciplined mediums are already fully active. </a:t>
            </a:r>
            <a:endParaRPr b="0" lang="en-GB" sz="1800" spc="-1" strike="noStrike">
              <a:solidFill>
                <a:srgbClr val="595959"/>
              </a:solidFill>
              <a:latin typeface="Rockwell"/>
            </a:endParaRPr>
          </a:p>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US" sz="1800" spc="-1" strike="noStrike">
                <a:solidFill>
                  <a:srgbClr val="4d0000"/>
                </a:solidFill>
                <a:latin typeface="Rockwell"/>
              </a:rPr>
              <a:t>Under no circumstance should mediumistic development be attempted through the aid of organizations that promise fast and amazing results in just a few lessons, or if based on suspicious books. .</a:t>
            </a:r>
            <a:r>
              <a:rPr b="1" i="1" lang="en-US" sz="1800" spc="-1" strike="noStrike">
                <a:solidFill>
                  <a:srgbClr val="4d0000"/>
                </a:solidFill>
                <a:latin typeface="Rockwell"/>
              </a:rPr>
              <a:t>	</a:t>
            </a:r>
            <a:endParaRPr b="0" lang="en-GB" sz="1800" spc="-1" strike="noStrike">
              <a:solidFill>
                <a:srgbClr val="595959"/>
              </a:solidFill>
              <a:latin typeface="Rockwell"/>
            </a:endParaRPr>
          </a:p>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US" sz="1800" spc="-1" strike="noStrike">
                <a:solidFill>
                  <a:srgbClr val="4d0000"/>
                </a:solidFill>
                <a:latin typeface="Rockwell"/>
              </a:rPr>
              <a:t>it is imprudent to push for development if the person does not have any inclination to study the subject in the books that comprise the Codification of Kardec, or the complimentary works of his followers. </a:t>
            </a:r>
            <a:endParaRPr b="0" lang="en-GB" sz="1800" spc="-1" strike="noStrike">
              <a:solidFill>
                <a:srgbClr val="595959"/>
              </a:solidFill>
              <a:latin typeface="Rockwell"/>
            </a:endParaRPr>
          </a:p>
          <a:p>
            <a:pPr marL="228600" indent="-228600">
              <a:spcBef>
                <a:spcPts val="2001"/>
              </a:spcBef>
              <a:buClr>
                <a:srgbClr val="990000"/>
              </a:buClr>
              <a:buSzPct val="75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US" sz="1800" spc="-1" strike="noStrike">
                <a:solidFill>
                  <a:srgbClr val="4d0000"/>
                </a:solidFill>
                <a:latin typeface="Rockwell"/>
              </a:rPr>
              <a:t>The individual who is determined to put mediumship ability into practice, once it has appeared, must bear in mind the significance of this faculty. </a:t>
            </a:r>
            <a:endParaRPr b="0" lang="en-GB" sz="1800" spc="-1" strike="noStrike">
              <a:solidFill>
                <a:srgbClr val="595959"/>
              </a:solidFill>
              <a:latin typeface="Rockwell"/>
            </a:endParaRPr>
          </a:p>
        </p:txBody>
      </p:sp>
      <p:pic>
        <p:nvPicPr>
          <p:cNvPr id="1043" name="Picture 10" descr="Student_Raising_Hand.jpg"/>
          <p:cNvPicPr/>
          <p:nvPr/>
        </p:nvPicPr>
        <p:blipFill>
          <a:blip r:embed="rId1"/>
          <a:stretch/>
        </p:blipFill>
        <p:spPr>
          <a:xfrm>
            <a:off x="311040" y="328680"/>
            <a:ext cx="3370320" cy="6132600"/>
          </a:xfrm>
          <a:prstGeom prst="rect">
            <a:avLst/>
          </a:prstGeom>
          <a:ln w="0">
            <a:noFill/>
          </a:ln>
        </p:spPr>
      </p:pic>
    </p:spTree>
  </p:cSld>
  <p:timing>
    <p:tnLst>
      <p:par>
        <p:cTn id="122" dur="indefinite" restart="never" nodeType="tmRoot">
          <p:childTnLst>
            <p:seq>
              <p:cTn id="123" dur="indefinite" nodeType="mainSeq">
                <p:childTnLst>
                  <p:par>
                    <p:cTn id="124" nodeType="clickEffect" fill="hold">
                      <p:stCondLst>
                        <p:cond delay="indefinite"/>
                      </p:stCondLst>
                      <p:childTnLst>
                        <p:par>
                          <p:cTn id="125" nodeType="withEffect" fill="hold">
                            <p:stCondLst>
                              <p:cond delay="0"/>
                            </p:stCondLst>
                            <p:childTnLst>
                              <p:par>
                                <p:cTn id="126" nodeType="clickEffect" fill="hold" presetClass="entr" presetID="1">
                                  <p:stCondLst>
                                    <p:cond delay="0"/>
                                  </p:stCondLst>
                                  <p:childTnLst>
                                    <p:set>
                                      <p:cBhvr>
                                        <p:cTn id="127" dur="1" fill="hold">
                                          <p:stCondLst>
                                            <p:cond delay="0"/>
                                          </p:stCondLst>
                                        </p:cTn>
                                        <p:tgtEl>
                                          <p:spTgt spid="1042">
                                            <p:txEl>
                                              <p:pRg st="0" end="0"/>
                                            </p:txEl>
                                          </p:spTgt>
                                        </p:tgtEl>
                                        <p:attrNameLst>
                                          <p:attrName>style.visibility</p:attrName>
                                        </p:attrNameLst>
                                      </p:cBhvr>
                                      <p:to>
                                        <p:strVal val="visible"/>
                                      </p:to>
                                    </p:set>
                                  </p:childTnLst>
                                </p:cTn>
                              </p:par>
                            </p:childTnLst>
                          </p:cTn>
                        </p:par>
                      </p:childTnLst>
                    </p:cTn>
                  </p:par>
                  <p:par>
                    <p:cTn id="128" nodeType="clickEffect" fill="hold">
                      <p:stCondLst>
                        <p:cond delay="indefinite"/>
                      </p:stCondLst>
                      <p:childTnLst>
                        <p:par>
                          <p:cTn id="129" nodeType="withEffect" fill="hold">
                            <p:stCondLst>
                              <p:cond delay="0"/>
                            </p:stCondLst>
                            <p:childTnLst>
                              <p:par>
                                <p:cTn id="130" nodeType="clickEffect" fill="hold" presetClass="entr" presetID="1">
                                  <p:stCondLst>
                                    <p:cond delay="0"/>
                                  </p:stCondLst>
                                  <p:childTnLst>
                                    <p:set>
                                      <p:cBhvr>
                                        <p:cTn id="131" dur="1" fill="hold">
                                          <p:stCondLst>
                                            <p:cond delay="0"/>
                                          </p:stCondLst>
                                        </p:cTn>
                                        <p:tgtEl>
                                          <p:spTgt spid="1042">
                                            <p:txEl>
                                              <p:pRg st="1" end="1"/>
                                            </p:txEl>
                                          </p:spTgt>
                                        </p:tgtEl>
                                        <p:attrNameLst>
                                          <p:attrName>style.visibility</p:attrName>
                                        </p:attrNameLst>
                                      </p:cBhvr>
                                      <p:to>
                                        <p:strVal val="visible"/>
                                      </p:to>
                                    </p:set>
                                  </p:childTnLst>
                                </p:cTn>
                              </p:par>
                            </p:childTnLst>
                          </p:cTn>
                        </p:par>
                      </p:childTnLst>
                    </p:cTn>
                  </p:par>
                  <p:par>
                    <p:cTn id="132" nodeType="clickEffect" fill="hold">
                      <p:stCondLst>
                        <p:cond delay="indefinite"/>
                      </p:stCondLst>
                      <p:childTnLst>
                        <p:par>
                          <p:cTn id="133" nodeType="withEffect" fill="hold">
                            <p:stCondLst>
                              <p:cond delay="0"/>
                            </p:stCondLst>
                            <p:childTnLst>
                              <p:par>
                                <p:cTn id="134" nodeType="clickEffect" fill="hold" presetClass="entr" presetID="1">
                                  <p:stCondLst>
                                    <p:cond delay="0"/>
                                  </p:stCondLst>
                                  <p:childTnLst>
                                    <p:set>
                                      <p:cBhvr>
                                        <p:cTn id="135" dur="1" fill="hold">
                                          <p:stCondLst>
                                            <p:cond delay="0"/>
                                          </p:stCondLst>
                                        </p:cTn>
                                        <p:tgtEl>
                                          <p:spTgt spid="1042">
                                            <p:txEl>
                                              <p:pRg st="2" end="2"/>
                                            </p:txEl>
                                          </p:spTgt>
                                        </p:tgtEl>
                                        <p:attrNameLst>
                                          <p:attrName>style.visibility</p:attrName>
                                        </p:attrNameLst>
                                      </p:cBhvr>
                                      <p:to>
                                        <p:strVal val="visible"/>
                                      </p:to>
                                    </p:set>
                                  </p:childTnLst>
                                </p:cTn>
                              </p:par>
                            </p:childTnLst>
                          </p:cTn>
                        </p:par>
                      </p:childTnLst>
                    </p:cTn>
                  </p:par>
                  <p:par>
                    <p:cTn id="136" nodeType="clickEffect" fill="hold">
                      <p:stCondLst>
                        <p:cond delay="indefinite"/>
                      </p:stCondLst>
                      <p:childTnLst>
                        <p:par>
                          <p:cTn id="137" nodeType="withEffect" fill="hold">
                            <p:stCondLst>
                              <p:cond delay="0"/>
                            </p:stCondLst>
                            <p:childTnLst>
                              <p:par>
                                <p:cTn id="138" nodeType="clickEffect" fill="hold" presetClass="entr" presetID="1">
                                  <p:stCondLst>
                                    <p:cond delay="0"/>
                                  </p:stCondLst>
                                  <p:childTnLst>
                                    <p:set>
                                      <p:cBhvr>
                                        <p:cTn id="139" dur="1" fill="hold">
                                          <p:stCondLst>
                                            <p:cond delay="0"/>
                                          </p:stCondLst>
                                        </p:cTn>
                                        <p:tgtEl>
                                          <p:spTgt spid="104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44" name="Picture 4" descr="In the Domain of Mediumship"/>
          <p:cNvPicPr/>
          <p:nvPr/>
        </p:nvPicPr>
        <p:blipFill>
          <a:blip r:embed="rId1"/>
          <a:stretch/>
        </p:blipFill>
        <p:spPr>
          <a:xfrm>
            <a:off x="2736720" y="609480"/>
            <a:ext cx="1646280" cy="4827600"/>
          </a:xfrm>
          <a:prstGeom prst="rect">
            <a:avLst/>
          </a:prstGeom>
          <a:ln w="0">
            <a:noFill/>
          </a:ln>
        </p:spPr>
      </p:pic>
      <p:pic>
        <p:nvPicPr>
          <p:cNvPr id="1045" name="Picture 10" descr="desobsession.jpg"/>
          <p:cNvPicPr/>
          <p:nvPr/>
        </p:nvPicPr>
        <p:blipFill>
          <a:blip r:embed="rId2"/>
          <a:stretch/>
        </p:blipFill>
        <p:spPr>
          <a:xfrm>
            <a:off x="4462560" y="609480"/>
            <a:ext cx="1646280" cy="4827600"/>
          </a:xfrm>
          <a:prstGeom prst="rect">
            <a:avLst/>
          </a:prstGeom>
          <a:ln w="0">
            <a:noFill/>
          </a:ln>
        </p:spPr>
      </p:pic>
      <p:pic>
        <p:nvPicPr>
          <p:cNvPr id="1046" name="Picture 11" descr="Obsession-info.jpg"/>
          <p:cNvPicPr/>
          <p:nvPr/>
        </p:nvPicPr>
        <p:blipFill>
          <a:blip r:embed="rId3"/>
          <a:stretch/>
        </p:blipFill>
        <p:spPr>
          <a:xfrm>
            <a:off x="3773520" y="3267000"/>
            <a:ext cx="1487520" cy="4200480"/>
          </a:xfrm>
          <a:prstGeom prst="rect">
            <a:avLst/>
          </a:prstGeom>
          <a:ln w="0">
            <a:noFill/>
          </a:ln>
        </p:spPr>
      </p:pic>
      <p:pic>
        <p:nvPicPr>
          <p:cNvPr id="1047" name="Picture 12" descr="Getting-to-the-light.jpg"/>
          <p:cNvPicPr/>
          <p:nvPr/>
        </p:nvPicPr>
        <p:blipFill>
          <a:blip r:embed="rId4"/>
          <a:stretch/>
        </p:blipFill>
        <p:spPr>
          <a:xfrm>
            <a:off x="5310360" y="3286080"/>
            <a:ext cx="1511280" cy="4187880"/>
          </a:xfrm>
          <a:prstGeom prst="rect">
            <a:avLst/>
          </a:prstGeom>
          <a:ln w="0">
            <a:noFill/>
          </a:ln>
        </p:spPr>
      </p:pic>
      <p:pic>
        <p:nvPicPr>
          <p:cNvPr id="1048" name="Picture 13" descr="Guidelines-info.jpg"/>
          <p:cNvPicPr/>
          <p:nvPr/>
        </p:nvPicPr>
        <p:blipFill>
          <a:blip r:embed="rId5"/>
          <a:stretch/>
        </p:blipFill>
        <p:spPr>
          <a:xfrm>
            <a:off x="6802560" y="3273480"/>
            <a:ext cx="1482480" cy="4187880"/>
          </a:xfrm>
          <a:prstGeom prst="rect">
            <a:avLst/>
          </a:prstGeom>
          <a:ln w="0">
            <a:noFill/>
          </a:ln>
        </p:spPr>
      </p:pic>
      <p:pic>
        <p:nvPicPr>
          <p:cNvPr id="1049" name="Picture 14" descr="Guidelines ISC.tiff"/>
          <p:cNvPicPr/>
          <p:nvPr/>
        </p:nvPicPr>
        <p:blipFill>
          <a:blip r:embed="rId6"/>
          <a:stretch/>
        </p:blipFill>
        <p:spPr>
          <a:xfrm>
            <a:off x="2157480" y="3200400"/>
            <a:ext cx="1566720" cy="4334040"/>
          </a:xfrm>
          <a:prstGeom prst="rect">
            <a:avLst/>
          </a:prstGeom>
          <a:ln w="0">
            <a:noFill/>
          </a:ln>
        </p:spPr>
      </p:pic>
      <p:pic>
        <p:nvPicPr>
          <p:cNvPr id="1050" name="Title 1" descr=""/>
          <p:cNvPicPr/>
          <p:nvPr/>
        </p:nvPicPr>
        <p:blipFill>
          <a:blip r:embed="rId7"/>
          <a:stretch/>
        </p:blipFill>
        <p:spPr>
          <a:xfrm>
            <a:off x="895320" y="-30240"/>
            <a:ext cx="6853320" cy="689040"/>
          </a:xfrm>
          <a:prstGeom prst="rect">
            <a:avLst/>
          </a:prstGeom>
          <a:ln w="0">
            <a:noFill/>
          </a:ln>
        </p:spPr>
      </p:pic>
      <p:pic>
        <p:nvPicPr>
          <p:cNvPr id="1051" name="Picture 1" descr=""/>
          <p:cNvPicPr/>
          <p:nvPr/>
        </p:nvPicPr>
        <p:blipFill>
          <a:blip r:embed="rId8"/>
          <a:stretch/>
        </p:blipFill>
        <p:spPr>
          <a:xfrm>
            <a:off x="433440" y="3139920"/>
            <a:ext cx="1614600" cy="4583160"/>
          </a:xfrm>
          <a:prstGeom prst="rect">
            <a:avLst/>
          </a:prstGeom>
          <a:ln w="0">
            <a:noFill/>
          </a:ln>
        </p:spPr>
      </p:pic>
      <p:pic>
        <p:nvPicPr>
          <p:cNvPr id="1052" name="Picture 9" descr="livro-dos-mediuns_ingles_g.jpg"/>
          <p:cNvPicPr/>
          <p:nvPr/>
        </p:nvPicPr>
        <p:blipFill>
          <a:blip r:embed="rId9"/>
          <a:stretch/>
        </p:blipFill>
        <p:spPr>
          <a:xfrm>
            <a:off x="798480" y="603360"/>
            <a:ext cx="1768680" cy="4949640"/>
          </a:xfrm>
          <a:prstGeom prst="rect">
            <a:avLst/>
          </a:prstGeom>
          <a:ln w="0">
            <a:noFill/>
          </a:ln>
        </p:spPr>
      </p:pic>
      <p:pic>
        <p:nvPicPr>
          <p:cNvPr id="1053" name="Picture 9" descr="mzi-1.tvzleddq.225x225-75.jpg"/>
          <p:cNvPicPr/>
          <p:nvPr/>
        </p:nvPicPr>
        <p:blipFill>
          <a:blip r:embed="rId10"/>
          <a:stretch/>
        </p:blipFill>
        <p:spPr>
          <a:xfrm>
            <a:off x="6261120" y="689040"/>
            <a:ext cx="1584360" cy="4664160"/>
          </a:xfrm>
          <a:prstGeom prst="rect">
            <a:avLst/>
          </a:prstGeom>
          <a:ln w="0">
            <a:noFill/>
          </a:ln>
        </p:spPr>
      </p:pic>
      <p:grpSp>
        <p:nvGrpSpPr>
          <p:cNvPr id="1054" name="Rectangle 13"/>
          <p:cNvGrpSpPr/>
          <p:nvPr/>
        </p:nvGrpSpPr>
        <p:grpSpPr>
          <a:xfrm>
            <a:off x="-103320" y="5443560"/>
            <a:ext cx="9326520" cy="1974960"/>
            <a:chOff x="-103320" y="5443560"/>
            <a:chExt cx="9326520" cy="1974960"/>
          </a:xfrm>
        </p:grpSpPr>
        <p:pic>
          <p:nvPicPr>
            <p:cNvPr id="1055" name="Rectangle 13" descr=""/>
            <p:cNvPicPr/>
            <p:nvPr/>
          </p:nvPicPr>
          <p:blipFill>
            <a:blip r:embed="rId11"/>
            <a:stretch/>
          </p:blipFill>
          <p:spPr>
            <a:xfrm>
              <a:off x="-103320" y="5443560"/>
              <a:ext cx="9326520" cy="1974960"/>
            </a:xfrm>
            <a:prstGeom prst="rect">
              <a:avLst/>
            </a:prstGeom>
            <a:ln w="0">
              <a:noFill/>
            </a:ln>
          </p:spPr>
        </p:pic>
        <p:sp>
          <p:nvSpPr>
            <p:cNvPr id="1056" name=""/>
            <p:cNvSpPr/>
            <p:nvPr/>
          </p:nvSpPr>
          <p:spPr>
            <a:xfrm>
              <a:off x="-22320" y="5500800"/>
              <a:ext cx="9166320" cy="18003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2800" spc="-1" strike="noStrike">
                  <a:solidFill>
                    <a:srgbClr val="ffffff"/>
                  </a:solidFill>
                  <a:latin typeface="Rockwell"/>
                </a:rPr>
                <a:t>The education or unfoldment of mediumship is the work of a lifetime and, in fact, starts prior to reincarnation, continuing throughout incarnated life, and beyond.</a:t>
              </a:r>
              <a:endParaRPr b="0" lang="en-GB" sz="2800" spc="-1" strike="noStrike">
                <a:solidFill>
                  <a:srgbClr val="000000"/>
                </a:solidFill>
                <a:latin typeface="Arial"/>
              </a:endParaRPr>
            </a:p>
          </p:txBody>
        </p:sp>
      </p:grpSp>
    </p:spTree>
  </p:cSld>
  <mc:AlternateContent>
    <mc:Choice Requires="p14">
      <p:transition spd="slow" p14:dur="2000"/>
    </mc:Choice>
    <mc:Fallback>
      <p:transition spd="slow"/>
    </mc:Fallback>
  </mc:AlternateContent>
  <p:timing>
    <p:tnLst>
      <p:par>
        <p:cTn id="140" dur="indefinite" restart="never" nodeType="tmRoot">
          <p:childTnLst>
            <p:seq>
              <p:cTn id="141" dur="indefinite" nodeType="mainSeq">
                <p:childTnLst>
                  <p:par>
                    <p:cTn id="142" nodeType="clickEffect" fill="hold">
                      <p:stCondLst>
                        <p:cond delay="indefinite"/>
                      </p:stCondLst>
                      <p:childTnLst>
                        <p:par>
                          <p:cTn id="143" nodeType="withEffect" fill="hold">
                            <p:stCondLst>
                              <p:cond delay="0"/>
                            </p:stCondLst>
                            <p:childTnLst>
                              <p:par>
                                <p:cTn id="144" nodeType="clickEffect" fill="hold" presetClass="entr" presetID="1">
                                  <p:stCondLst>
                                    <p:cond delay="0"/>
                                  </p:stCondLst>
                                  <p:childTnLst>
                                    <p:set>
                                      <p:cBhvr>
                                        <p:cTn id="145" dur="1" fill="hold">
                                          <p:stCondLst>
                                            <p:cond delay="0"/>
                                          </p:stCondLst>
                                        </p:cTn>
                                        <p:tgtEl>
                                          <p:spTgt spid="10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24" name="Rectangle 11" descr=""/>
          <p:cNvPicPr/>
          <p:nvPr/>
        </p:nvPicPr>
        <p:blipFill>
          <a:blip r:embed="rId1"/>
          <a:stretch/>
        </p:blipFill>
        <p:spPr>
          <a:xfrm>
            <a:off x="317520" y="255600"/>
            <a:ext cx="4260960" cy="755640"/>
          </a:xfrm>
          <a:prstGeom prst="rect">
            <a:avLst/>
          </a:prstGeom>
          <a:ln w="0">
            <a:noFill/>
          </a:ln>
        </p:spPr>
      </p:pic>
      <p:sp>
        <p:nvSpPr>
          <p:cNvPr id="925" name="PlaceHolder 1"/>
          <p:cNvSpPr>
            <a:spLocks noGrp="1"/>
          </p:cNvSpPr>
          <p:nvPr>
            <p:ph type="title"/>
          </p:nvPr>
        </p:nvSpPr>
        <p:spPr>
          <a:xfrm>
            <a:off x="250920" y="4941720"/>
            <a:ext cx="8588160" cy="1540080"/>
          </a:xfrm>
          <a:prstGeom prst="rect">
            <a:avLst/>
          </a:prstGeom>
          <a:noFill/>
          <a:ln w="0">
            <a:noFill/>
          </a:ln>
        </p:spPr>
        <p:txBody>
          <a:bodyPr anchor="t">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2500" spc="-1" strike="noStrike">
                <a:solidFill>
                  <a:srgbClr val="990000"/>
                </a:solidFill>
                <a:latin typeface="Rockwell"/>
              </a:rPr>
              <a:t>Anyone is entitled to be considered a "medium" if he or she is psychically sensitive and capable of receiving and responding to spirit control or influence. </a:t>
            </a:r>
            <a:endParaRPr b="0" lang="en-GB" sz="2500" spc="-1" strike="noStrike">
              <a:solidFill>
                <a:srgbClr val="990000"/>
              </a:solidFill>
              <a:latin typeface="Rockwell"/>
            </a:endParaRPr>
          </a:p>
        </p:txBody>
      </p:sp>
      <p:sp>
        <p:nvSpPr>
          <p:cNvPr id="926" name="PlaceHolder 2"/>
          <p:cNvSpPr>
            <a:spLocks noGrp="1"/>
          </p:cNvSpPr>
          <p:nvPr>
            <p:ph/>
          </p:nvPr>
        </p:nvSpPr>
        <p:spPr>
          <a:xfrm>
            <a:off x="324000" y="1268280"/>
            <a:ext cx="4176720" cy="3097440"/>
          </a:xfrm>
          <a:prstGeom prst="rect">
            <a:avLst/>
          </a:prstGeom>
          <a:noFill/>
          <a:ln w="0">
            <a:noFill/>
          </a:ln>
        </p:spPr>
        <p:txBody>
          <a:bodyPr lIns="45720" rIns="45720" anchor="t">
            <a:normAutofit fontScale="91000"/>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pc="-1" strike="noStrike">
                <a:solidFill>
                  <a:srgbClr val="ffffff"/>
                </a:solidFill>
                <a:latin typeface="Rockwell"/>
              </a:rPr>
              <a:t>Since mediumship is a natural faculty it appears at the appropriate time, which was previously determined in the individual’s reincarnation plan. </a:t>
            </a:r>
            <a:endParaRPr b="0" lang="en-GB" sz="2800" spc="-1" strike="noStrike">
              <a:solidFill>
                <a:srgbClr val="595959"/>
              </a:solidFill>
              <a:latin typeface="Rockwell"/>
            </a:endParaRPr>
          </a:p>
        </p:txBody>
      </p:sp>
      <p:pic>
        <p:nvPicPr>
          <p:cNvPr id="927" name="Picture 16" descr="livro-dos-mediuns_ingles_g.jpg"/>
          <p:cNvPicPr/>
          <p:nvPr/>
        </p:nvPicPr>
        <p:blipFill>
          <a:blip r:embed="rId2"/>
          <a:stretch/>
        </p:blipFill>
        <p:spPr>
          <a:xfrm>
            <a:off x="4643280" y="260280"/>
            <a:ext cx="2016360" cy="2016360"/>
          </a:xfrm>
          <a:prstGeom prst="rect">
            <a:avLst/>
          </a:prstGeom>
          <a:ln w="0">
            <a:noFill/>
          </a:ln>
        </p:spPr>
      </p:pic>
      <p:pic>
        <p:nvPicPr>
          <p:cNvPr id="928" name="Picture Placeholder 20" descr=""/>
          <p:cNvPicPr/>
          <p:nvPr/>
        </p:nvPicPr>
        <p:blipFill>
          <a:blip r:embed="rId3"/>
          <a:stretch/>
        </p:blipFill>
        <p:spPr>
          <a:xfrm>
            <a:off x="6797520" y="2371680"/>
            <a:ext cx="2065320" cy="2048040"/>
          </a:xfrm>
          <a:prstGeom prst="rect">
            <a:avLst/>
          </a:prstGeom>
          <a:ln w="0">
            <a:noFill/>
          </a:ln>
        </p:spPr>
      </p:pic>
    </p:spTree>
  </p:cSld>
  <p:timing>
    <p:tnLst>
      <p:par>
        <p:cTn id="1" dur="indefinite" restart="never" nodeType="tmRoot">
          <p:childTnLst>
            <p:seq>
              <p:cTn id="2" dur="indefinite" nodeType="mainSeq">
                <p:childTnLst>
                  <p:par>
                    <p:cTn id="3" nodeType="clickEffect" fill="hold">
                      <p:stCondLst>
                        <p:cond delay="indefinite"/>
                      </p:stCondLst>
                      <p:childTnLst>
                        <p:par>
                          <p:cTn id="4" nodeType="withEffect" fill="hold">
                            <p:stCondLst>
                              <p:cond delay="0"/>
                            </p:stCondLst>
                            <p:childTnLst>
                              <p:par>
                                <p:cTn id="5" nodeType="clickEffect" fill="hold" presetClass="entr" presetID="1">
                                  <p:stCondLst>
                                    <p:cond delay="0"/>
                                  </p:stCondLst>
                                  <p:childTnLst>
                                    <p:set>
                                      <p:cBhvr>
                                        <p:cTn id="6" dur="1" fill="hold">
                                          <p:stCondLst>
                                            <p:cond delay="0"/>
                                          </p:stCondLst>
                                        </p:cTn>
                                        <p:tgtEl>
                                          <p:spTgt spid="9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57" name="Text Box 3"/>
          <p:cNvSpPr/>
          <p:nvPr/>
        </p:nvSpPr>
        <p:spPr>
          <a:xfrm>
            <a:off x="0" y="4575240"/>
            <a:ext cx="885492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pic>
        <p:nvPicPr>
          <p:cNvPr id="1058" name="Diagram 1" descr=""/>
          <p:cNvPicPr/>
          <p:nvPr/>
        </p:nvPicPr>
        <p:blipFill>
          <a:blip r:embed="rId1"/>
          <a:stretch/>
        </p:blipFill>
        <p:spPr>
          <a:xfrm>
            <a:off x="23760" y="79200"/>
            <a:ext cx="9016920" cy="6669360"/>
          </a:xfrm>
          <a:prstGeom prst="rect">
            <a:avLst/>
          </a:prstGeom>
          <a:ln w="0">
            <a:noFill/>
          </a:ln>
        </p:spPr>
      </p:pic>
      <p:grpSp>
        <p:nvGrpSpPr>
          <p:cNvPr id="1059" name="Group 4"/>
          <p:cNvGrpSpPr/>
          <p:nvPr/>
        </p:nvGrpSpPr>
        <p:grpSpPr>
          <a:xfrm>
            <a:off x="0" y="-81000"/>
            <a:ext cx="9172440" cy="6939360"/>
            <a:chOff x="0" y="-81000"/>
            <a:chExt cx="9172440" cy="6939360"/>
          </a:xfrm>
        </p:grpSpPr>
        <p:pic>
          <p:nvPicPr>
            <p:cNvPr id="1060" name="Picture 1" descr=""/>
            <p:cNvPicPr/>
            <p:nvPr/>
          </p:nvPicPr>
          <p:blipFill>
            <a:blip r:embed="rId2"/>
            <a:stretch/>
          </p:blipFill>
          <p:spPr>
            <a:xfrm>
              <a:off x="0" y="-72720"/>
              <a:ext cx="9143640" cy="6931080"/>
            </a:xfrm>
            <a:prstGeom prst="rect">
              <a:avLst/>
            </a:prstGeom>
            <a:ln w="0">
              <a:noFill/>
            </a:ln>
          </p:spPr>
        </p:pic>
        <p:pic>
          <p:nvPicPr>
            <p:cNvPr id="1061" name="Picture 2" descr=""/>
            <p:cNvPicPr/>
            <p:nvPr/>
          </p:nvPicPr>
          <p:blipFill>
            <a:blip r:embed="rId3"/>
            <a:stretch/>
          </p:blipFill>
          <p:spPr>
            <a:xfrm>
              <a:off x="7775640" y="-81000"/>
              <a:ext cx="1396800" cy="1661760"/>
            </a:xfrm>
            <a:prstGeom prst="rect">
              <a:avLst/>
            </a:prstGeom>
            <a:ln w="0">
              <a:noFill/>
            </a:ln>
          </p:spPr>
        </p:pic>
      </p:grpSp>
      <p:pic>
        <p:nvPicPr>
          <p:cNvPr id="1062" name="Rectangle 3" descr=""/>
          <p:cNvPicPr/>
          <p:nvPr/>
        </p:nvPicPr>
        <p:blipFill>
          <a:blip r:embed="rId4"/>
          <a:stretch/>
        </p:blipFill>
        <p:spPr>
          <a:xfrm>
            <a:off x="4516560" y="-42840"/>
            <a:ext cx="4657680" cy="373068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063" name="Snip Same Side Corner Rectangle 6"/>
          <p:cNvGrpSpPr/>
          <p:nvPr/>
        </p:nvGrpSpPr>
        <p:grpSpPr>
          <a:xfrm>
            <a:off x="-73080" y="5821200"/>
            <a:ext cx="9290160" cy="1133640"/>
            <a:chOff x="-73080" y="5821200"/>
            <a:chExt cx="9290160" cy="1133640"/>
          </a:xfrm>
        </p:grpSpPr>
        <p:pic>
          <p:nvPicPr>
            <p:cNvPr id="1064" name="Snip Same Side Corner Rectangle 6" descr=""/>
            <p:cNvPicPr/>
            <p:nvPr/>
          </p:nvPicPr>
          <p:blipFill>
            <a:blip r:embed="rId1"/>
            <a:stretch/>
          </p:blipFill>
          <p:spPr>
            <a:xfrm>
              <a:off x="-73080" y="5821200"/>
              <a:ext cx="9290160" cy="1133640"/>
            </a:xfrm>
            <a:prstGeom prst="rect">
              <a:avLst/>
            </a:prstGeom>
            <a:ln w="0">
              <a:noFill/>
            </a:ln>
          </p:spPr>
        </p:pic>
        <p:sp>
          <p:nvSpPr>
            <p:cNvPr id="1065" name=""/>
            <p:cNvSpPr/>
            <p:nvPr/>
          </p:nvSpPr>
          <p:spPr>
            <a:xfrm>
              <a:off x="82440" y="5950080"/>
              <a:ext cx="8979120" cy="907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grpSp>
      <p:sp>
        <p:nvSpPr>
          <p:cNvPr id="1066" name="PlaceHolder 1"/>
          <p:cNvSpPr>
            <a:spLocks noGrp="1"/>
          </p:cNvSpPr>
          <p:nvPr>
            <p:ph type="title"/>
          </p:nvPr>
        </p:nvSpPr>
        <p:spPr>
          <a:xfrm>
            <a:off x="465120" y="5516280"/>
            <a:ext cx="8229600" cy="1143000"/>
          </a:xfrm>
          <a:prstGeom prst="rect">
            <a:avLst/>
          </a:prstGeom>
          <a:noFill/>
          <a:ln w="0">
            <a:noFill/>
          </a:ln>
        </p:spPr>
        <p:txBody>
          <a:bodyPr anchor="t">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990000"/>
                </a:solidFill>
                <a:latin typeface="Rockwell"/>
              </a:rPr>
              <a:t>United States Spiritist Council</a:t>
            </a:r>
            <a:endParaRPr b="0" lang="en-GB" sz="1800" spc="-1" strike="noStrike">
              <a:solidFill>
                <a:srgbClr val="990000"/>
              </a:solidFill>
              <a:latin typeface="Rockwell"/>
            </a:endParaRPr>
          </a:p>
        </p:txBody>
      </p:sp>
      <p:pic>
        <p:nvPicPr>
          <p:cNvPr id="1067" name="Picture 5" descr="Spiritism_for_everyone_header02.jpg.png"/>
          <p:cNvPicPr/>
          <p:nvPr/>
        </p:nvPicPr>
        <p:blipFill>
          <a:blip r:embed="rId2"/>
          <a:stretch/>
        </p:blipFill>
        <p:spPr>
          <a:xfrm>
            <a:off x="0" y="77760"/>
            <a:ext cx="9144000" cy="3008520"/>
          </a:xfrm>
          <a:prstGeom prst="rect">
            <a:avLst/>
          </a:prstGeom>
          <a:ln w="0">
            <a:noFill/>
          </a:ln>
        </p:spPr>
      </p:pic>
      <p:sp>
        <p:nvSpPr>
          <p:cNvPr id="1068" name="Title 1"/>
          <p:cNvSpPr/>
          <p:nvPr/>
        </p:nvSpPr>
        <p:spPr>
          <a:xfrm>
            <a:off x="4329000" y="4653000"/>
            <a:ext cx="4033800" cy="1143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ctr">
            <a:noAutofit/>
          </a:bodyPr>
          <a:p>
            <a:pPr algn="ctr">
              <a:lnSpc>
                <a:spcPct val="8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600" spc="-1" strike="noStrike">
                <a:solidFill>
                  <a:srgbClr val="990000"/>
                </a:solidFill>
                <a:latin typeface="Rockwell"/>
              </a:rPr>
              <a:t>Visit our website for </a:t>
            </a:r>
            <a:endParaRPr b="0" lang="en-GB" sz="2600" spc="-1" strike="noStrike">
              <a:solidFill>
                <a:srgbClr val="000000"/>
              </a:solidFill>
              <a:latin typeface="Arial"/>
            </a:endParaRPr>
          </a:p>
          <a:p>
            <a:pPr algn="ctr">
              <a:lnSpc>
                <a:spcPct val="8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600" spc="-1" strike="noStrike">
                <a:solidFill>
                  <a:srgbClr val="990000"/>
                </a:solidFill>
                <a:latin typeface="Rockwell"/>
              </a:rPr>
              <a:t>more information:</a:t>
            </a:r>
            <a:endParaRPr b="0" lang="en-GB" sz="2600" spc="-1" strike="noStrike">
              <a:solidFill>
                <a:srgbClr val="000000"/>
              </a:solidFill>
              <a:latin typeface="Arial"/>
            </a:endParaRPr>
          </a:p>
          <a:p>
            <a:pPr algn="ctr">
              <a:lnSpc>
                <a:spcPct val="8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600" spc="-1" strike="noStrike">
                <a:solidFill>
                  <a:srgbClr val="0000ff"/>
                </a:solidFill>
                <a:latin typeface="Rockwell"/>
              </a:rPr>
              <a:t>www.Spiritist.us</a:t>
            </a:r>
            <a:endParaRPr b="0" lang="en-GB" sz="2600" spc="-1" strike="noStrike">
              <a:solidFill>
                <a:srgbClr val="000000"/>
              </a:solidFill>
              <a:latin typeface="Arial"/>
            </a:endParaRPr>
          </a:p>
        </p:txBody>
      </p:sp>
      <p:pic>
        <p:nvPicPr>
          <p:cNvPr id="1069" name="Picture 8" descr="Webex_SE.png"/>
          <p:cNvPicPr/>
          <p:nvPr/>
        </p:nvPicPr>
        <p:blipFill>
          <a:blip r:embed="rId3"/>
          <a:stretch/>
        </p:blipFill>
        <p:spPr>
          <a:xfrm>
            <a:off x="406440" y="3141720"/>
            <a:ext cx="3228840" cy="2435040"/>
          </a:xfrm>
          <a:prstGeom prst="rect">
            <a:avLst/>
          </a:prstGeom>
          <a:ln w="0">
            <a:noFill/>
          </a:ln>
        </p:spPr>
      </p:pic>
      <p:pic>
        <p:nvPicPr>
          <p:cNvPr id="1070" name="TextBox 2" descr=""/>
          <p:cNvPicPr/>
          <p:nvPr/>
        </p:nvPicPr>
        <p:blipFill>
          <a:blip r:embed="rId4"/>
          <a:stretch/>
        </p:blipFill>
        <p:spPr>
          <a:xfrm>
            <a:off x="3700440" y="3456000"/>
            <a:ext cx="5450040" cy="841320"/>
          </a:xfrm>
          <a:prstGeom prst="rect">
            <a:avLst/>
          </a:prstGeom>
          <a:ln w="0">
            <a:noFill/>
          </a:ln>
        </p:spPr>
      </p:pic>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29" name="Rectangle 2" descr=""/>
          <p:cNvPicPr/>
          <p:nvPr/>
        </p:nvPicPr>
        <p:blipFill>
          <a:blip r:embed="rId1"/>
          <a:stretch/>
        </p:blipFill>
        <p:spPr>
          <a:xfrm>
            <a:off x="-6480" y="128520"/>
            <a:ext cx="8906040" cy="1005120"/>
          </a:xfrm>
          <a:prstGeom prst="rect">
            <a:avLst/>
          </a:prstGeom>
          <a:ln w="0">
            <a:noFill/>
          </a:ln>
        </p:spPr>
      </p:pic>
      <p:grpSp>
        <p:nvGrpSpPr>
          <p:cNvPr id="930" name="Group 5"/>
          <p:cNvGrpSpPr/>
          <p:nvPr/>
        </p:nvGrpSpPr>
        <p:grpSpPr>
          <a:xfrm>
            <a:off x="179280" y="836640"/>
            <a:ext cx="4103640" cy="3241800"/>
            <a:chOff x="179280" y="836640"/>
            <a:chExt cx="4103640" cy="3241800"/>
          </a:xfrm>
        </p:grpSpPr>
        <p:grpSp>
          <p:nvGrpSpPr>
            <p:cNvPr id="931" name="Group 11"/>
            <p:cNvGrpSpPr/>
            <p:nvPr/>
          </p:nvGrpSpPr>
          <p:grpSpPr>
            <a:xfrm>
              <a:off x="179280" y="836640"/>
              <a:ext cx="4103640" cy="3241800"/>
              <a:chOff x="179280" y="836640"/>
              <a:chExt cx="4103640" cy="3241800"/>
            </a:xfrm>
          </p:grpSpPr>
          <p:sp>
            <p:nvSpPr>
              <p:cNvPr id="932" name="Rounded Rectangle 13"/>
              <p:cNvSpPr/>
              <p:nvPr/>
            </p:nvSpPr>
            <p:spPr>
              <a:xfrm>
                <a:off x="199800" y="856080"/>
                <a:ext cx="4062600" cy="3222360"/>
              </a:xfrm>
              <a:custGeom>
                <a:avLst/>
                <a:gdLst/>
                <a:ahLst/>
                <a:rect l="0" t="0" r="r" b="b"/>
                <a:pathLst>
                  <a:path w="11287" h="8953">
                    <a:moveTo>
                      <a:pt x="354" y="0"/>
                    </a:moveTo>
                    <a:lnTo>
                      <a:pt x="355" y="0"/>
                    </a:lnTo>
                    <a:cubicBezTo>
                      <a:pt x="292" y="0"/>
                      <a:pt x="231" y="16"/>
                      <a:pt x="177" y="48"/>
                    </a:cubicBezTo>
                    <a:cubicBezTo>
                      <a:pt x="123" y="79"/>
                      <a:pt x="79" y="123"/>
                      <a:pt x="48" y="177"/>
                    </a:cubicBezTo>
                    <a:cubicBezTo>
                      <a:pt x="16" y="231"/>
                      <a:pt x="0" y="292"/>
                      <a:pt x="0" y="355"/>
                    </a:cubicBezTo>
                    <a:lnTo>
                      <a:pt x="0" y="8597"/>
                    </a:lnTo>
                    <a:lnTo>
                      <a:pt x="0" y="8597"/>
                    </a:lnTo>
                    <a:cubicBezTo>
                      <a:pt x="0" y="8660"/>
                      <a:pt x="16" y="8721"/>
                      <a:pt x="48" y="8775"/>
                    </a:cubicBezTo>
                    <a:cubicBezTo>
                      <a:pt x="79" y="8829"/>
                      <a:pt x="123" y="8873"/>
                      <a:pt x="177" y="8904"/>
                    </a:cubicBezTo>
                    <a:cubicBezTo>
                      <a:pt x="231" y="8936"/>
                      <a:pt x="292" y="8952"/>
                      <a:pt x="355" y="8952"/>
                    </a:cubicBezTo>
                    <a:lnTo>
                      <a:pt x="10931" y="8952"/>
                    </a:lnTo>
                    <a:lnTo>
                      <a:pt x="10931" y="8952"/>
                    </a:lnTo>
                    <a:cubicBezTo>
                      <a:pt x="10994" y="8952"/>
                      <a:pt x="11055" y="8936"/>
                      <a:pt x="11109" y="8904"/>
                    </a:cubicBezTo>
                    <a:cubicBezTo>
                      <a:pt x="11163" y="8873"/>
                      <a:pt x="11207" y="8829"/>
                      <a:pt x="11238" y="8775"/>
                    </a:cubicBezTo>
                    <a:cubicBezTo>
                      <a:pt x="11270" y="8721"/>
                      <a:pt x="11286" y="8660"/>
                      <a:pt x="11286" y="8597"/>
                    </a:cubicBezTo>
                    <a:lnTo>
                      <a:pt x="11285" y="354"/>
                    </a:lnTo>
                    <a:lnTo>
                      <a:pt x="11286" y="355"/>
                    </a:lnTo>
                    <a:lnTo>
                      <a:pt x="11286" y="355"/>
                    </a:lnTo>
                    <a:cubicBezTo>
                      <a:pt x="11286" y="292"/>
                      <a:pt x="11270" y="231"/>
                      <a:pt x="11238" y="177"/>
                    </a:cubicBezTo>
                    <a:cubicBezTo>
                      <a:pt x="11207" y="123"/>
                      <a:pt x="11163" y="79"/>
                      <a:pt x="11109" y="48"/>
                    </a:cubicBezTo>
                    <a:cubicBezTo>
                      <a:pt x="11055" y="16"/>
                      <a:pt x="10994" y="0"/>
                      <a:pt x="10931" y="0"/>
                    </a:cubicBezTo>
                    <a:lnTo>
                      <a:pt x="354" y="0"/>
                    </a:lnTo>
                  </a:path>
                </a:pathLst>
              </a:custGeom>
              <a:noFill/>
              <a:ln w="25560">
                <a:solidFill>
                  <a:srgbClr val="ffffff"/>
                </a:solidFill>
                <a:miter/>
              </a:ln>
              <a:effectLst>
                <a:outerShdw dist="38183" dir="2700000" blurRad="0" rotWithShape="0">
                  <a:srgbClr val="808080">
                    <a:alpha val="40000"/>
                  </a:srgbClr>
                </a:outerShdw>
              </a:effectLst>
            </p:spPr>
            <p:style>
              <a:lnRef idx="0"/>
              <a:fillRef idx="0"/>
              <a:effectRef idx="0"/>
              <a:fontRef idx="minor"/>
            </p:style>
          </p:sp>
          <p:pic>
            <p:nvPicPr>
              <p:cNvPr id="933" name="Rounded Rectangle 14" descr=""/>
              <p:cNvPicPr/>
              <p:nvPr/>
            </p:nvPicPr>
            <p:blipFill>
              <a:blip r:embed="rId2"/>
              <a:stretch/>
            </p:blipFill>
            <p:spPr>
              <a:xfrm>
                <a:off x="179280" y="836640"/>
                <a:ext cx="4103640" cy="575640"/>
              </a:xfrm>
              <a:prstGeom prst="rect">
                <a:avLst/>
              </a:prstGeom>
              <a:ln w="0">
                <a:noFill/>
              </a:ln>
            </p:spPr>
          </p:pic>
        </p:grpSp>
        <p:pic>
          <p:nvPicPr>
            <p:cNvPr id="934" name="Picture 2" descr=""/>
            <p:cNvPicPr/>
            <p:nvPr/>
          </p:nvPicPr>
          <p:blipFill>
            <a:blip r:embed="rId3"/>
            <a:stretch/>
          </p:blipFill>
          <p:spPr>
            <a:xfrm>
              <a:off x="322920" y="1407960"/>
              <a:ext cx="3950640" cy="2627640"/>
            </a:xfrm>
            <a:prstGeom prst="rect">
              <a:avLst/>
            </a:prstGeom>
            <a:ln w="0">
              <a:noFill/>
            </a:ln>
          </p:spPr>
        </p:pic>
      </p:grpSp>
      <p:grpSp>
        <p:nvGrpSpPr>
          <p:cNvPr id="935" name="Group 4"/>
          <p:cNvGrpSpPr/>
          <p:nvPr/>
        </p:nvGrpSpPr>
        <p:grpSpPr>
          <a:xfrm>
            <a:off x="4643280" y="836640"/>
            <a:ext cx="4034160" cy="3117960"/>
            <a:chOff x="4643280" y="836640"/>
            <a:chExt cx="4034160" cy="3117960"/>
          </a:xfrm>
        </p:grpSpPr>
        <p:grpSp>
          <p:nvGrpSpPr>
            <p:cNvPr id="936" name="Group 6"/>
            <p:cNvGrpSpPr/>
            <p:nvPr/>
          </p:nvGrpSpPr>
          <p:grpSpPr>
            <a:xfrm>
              <a:off x="4643280" y="836640"/>
              <a:ext cx="4034160" cy="3117960"/>
              <a:chOff x="4643280" y="836640"/>
              <a:chExt cx="4034160" cy="3117960"/>
            </a:xfrm>
          </p:grpSpPr>
          <p:sp>
            <p:nvSpPr>
              <p:cNvPr id="937" name="Rounded Rectangle 8"/>
              <p:cNvSpPr/>
              <p:nvPr/>
            </p:nvSpPr>
            <p:spPr>
              <a:xfrm>
                <a:off x="4659480" y="856080"/>
                <a:ext cx="4002480" cy="3098520"/>
              </a:xfrm>
              <a:custGeom>
                <a:avLst/>
                <a:gdLst/>
                <a:ahLst/>
                <a:rect l="0" t="0" r="r" b="b"/>
                <a:pathLst>
                  <a:path w="11120" h="8609">
                    <a:moveTo>
                      <a:pt x="341" y="0"/>
                    </a:moveTo>
                    <a:lnTo>
                      <a:pt x="341" y="0"/>
                    </a:lnTo>
                    <a:cubicBezTo>
                      <a:pt x="281" y="0"/>
                      <a:pt x="222" y="16"/>
                      <a:pt x="171" y="46"/>
                    </a:cubicBezTo>
                    <a:cubicBezTo>
                      <a:pt x="119" y="76"/>
                      <a:pt x="76" y="119"/>
                      <a:pt x="46" y="171"/>
                    </a:cubicBezTo>
                    <a:cubicBezTo>
                      <a:pt x="16" y="222"/>
                      <a:pt x="0" y="281"/>
                      <a:pt x="0" y="341"/>
                    </a:cubicBezTo>
                    <a:lnTo>
                      <a:pt x="0" y="8266"/>
                    </a:lnTo>
                    <a:lnTo>
                      <a:pt x="0" y="8267"/>
                    </a:lnTo>
                    <a:cubicBezTo>
                      <a:pt x="0" y="8327"/>
                      <a:pt x="16" y="8386"/>
                      <a:pt x="46" y="8437"/>
                    </a:cubicBezTo>
                    <a:cubicBezTo>
                      <a:pt x="76" y="8489"/>
                      <a:pt x="119" y="8532"/>
                      <a:pt x="171" y="8562"/>
                    </a:cubicBezTo>
                    <a:cubicBezTo>
                      <a:pt x="222" y="8592"/>
                      <a:pt x="281" y="8608"/>
                      <a:pt x="341" y="8608"/>
                    </a:cubicBezTo>
                    <a:lnTo>
                      <a:pt x="10777" y="8608"/>
                    </a:lnTo>
                    <a:lnTo>
                      <a:pt x="10778" y="8608"/>
                    </a:lnTo>
                    <a:cubicBezTo>
                      <a:pt x="10838" y="8608"/>
                      <a:pt x="10897" y="8592"/>
                      <a:pt x="10948" y="8562"/>
                    </a:cubicBezTo>
                    <a:cubicBezTo>
                      <a:pt x="11000" y="8532"/>
                      <a:pt x="11043" y="8489"/>
                      <a:pt x="11073" y="8437"/>
                    </a:cubicBezTo>
                    <a:cubicBezTo>
                      <a:pt x="11103" y="8386"/>
                      <a:pt x="11119" y="8327"/>
                      <a:pt x="11119" y="8267"/>
                    </a:cubicBezTo>
                    <a:lnTo>
                      <a:pt x="11119" y="341"/>
                    </a:lnTo>
                    <a:lnTo>
                      <a:pt x="11119" y="341"/>
                    </a:lnTo>
                    <a:lnTo>
                      <a:pt x="11119" y="341"/>
                    </a:lnTo>
                    <a:cubicBezTo>
                      <a:pt x="11119" y="281"/>
                      <a:pt x="11103" y="222"/>
                      <a:pt x="11073" y="171"/>
                    </a:cubicBezTo>
                    <a:cubicBezTo>
                      <a:pt x="11043" y="119"/>
                      <a:pt x="11000" y="76"/>
                      <a:pt x="10948" y="46"/>
                    </a:cubicBezTo>
                    <a:cubicBezTo>
                      <a:pt x="10897" y="16"/>
                      <a:pt x="10838" y="0"/>
                      <a:pt x="10778" y="0"/>
                    </a:cubicBezTo>
                    <a:lnTo>
                      <a:pt x="341" y="0"/>
                    </a:lnTo>
                  </a:path>
                </a:pathLst>
              </a:custGeom>
              <a:noFill/>
              <a:ln w="25560">
                <a:solidFill>
                  <a:srgbClr val="ffffff"/>
                </a:solidFill>
                <a:miter/>
              </a:ln>
              <a:effectLst>
                <a:outerShdw dist="38183" dir="2700000" blurRad="0" rotWithShape="0">
                  <a:srgbClr val="808080">
                    <a:alpha val="40000"/>
                  </a:srgbClr>
                </a:outerShdw>
              </a:effectLst>
            </p:spPr>
            <p:style>
              <a:lnRef idx="0"/>
              <a:fillRef idx="0"/>
              <a:effectRef idx="0"/>
              <a:fontRef idx="minor"/>
            </p:style>
          </p:sp>
          <p:pic>
            <p:nvPicPr>
              <p:cNvPr id="938" name="Rounded Rectangle 9" descr=""/>
              <p:cNvPicPr/>
              <p:nvPr/>
            </p:nvPicPr>
            <p:blipFill>
              <a:blip r:embed="rId4"/>
              <a:stretch/>
            </p:blipFill>
            <p:spPr>
              <a:xfrm>
                <a:off x="4643280" y="836640"/>
                <a:ext cx="4034160" cy="557280"/>
              </a:xfrm>
              <a:prstGeom prst="rect">
                <a:avLst/>
              </a:prstGeom>
              <a:ln w="0">
                <a:noFill/>
              </a:ln>
            </p:spPr>
          </p:pic>
        </p:grpSp>
        <p:pic>
          <p:nvPicPr>
            <p:cNvPr id="939" name="Picture 3" descr=""/>
            <p:cNvPicPr/>
            <p:nvPr/>
          </p:nvPicPr>
          <p:blipFill>
            <a:blip r:embed="rId5"/>
            <a:stretch/>
          </p:blipFill>
          <p:spPr>
            <a:xfrm>
              <a:off x="4797360" y="1359360"/>
              <a:ext cx="3829320" cy="2590920"/>
            </a:xfrm>
            <a:prstGeom prst="rect">
              <a:avLst/>
            </a:prstGeom>
            <a:ln w="0">
              <a:noFill/>
            </a:ln>
          </p:spPr>
        </p:pic>
      </p:grpSp>
      <p:sp>
        <p:nvSpPr>
          <p:cNvPr id="940" name="Title 1"/>
          <p:cNvSpPr/>
          <p:nvPr/>
        </p:nvSpPr>
        <p:spPr>
          <a:xfrm>
            <a:off x="250920" y="4149720"/>
            <a:ext cx="4176720" cy="15397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a:lnSpc>
                <a:spcPct val="8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200" spc="-1" strike="noStrike">
                <a:solidFill>
                  <a:srgbClr val="990000"/>
                </a:solidFill>
                <a:latin typeface="Rockwell"/>
              </a:rPr>
              <a:t>Spontaneous</a:t>
            </a:r>
            <a:r>
              <a:rPr b="0" lang="en-GB" sz="2200" spc="-1" strike="noStrike">
                <a:solidFill>
                  <a:srgbClr val="990000"/>
                </a:solidFill>
                <a:latin typeface="Rockwell"/>
              </a:rPr>
              <a:t> – it will not generate great discomforts, whether physical or emotional, to the beginning medium; </a:t>
            </a:r>
            <a:endParaRPr b="0" lang="en-GB" sz="2200" spc="-1" strike="noStrike">
              <a:solidFill>
                <a:srgbClr val="000000"/>
              </a:solidFill>
              <a:latin typeface="Arial"/>
            </a:endParaRPr>
          </a:p>
        </p:txBody>
      </p:sp>
      <p:sp>
        <p:nvSpPr>
          <p:cNvPr id="941" name="Title 1"/>
          <p:cNvSpPr/>
          <p:nvPr/>
        </p:nvSpPr>
        <p:spPr>
          <a:xfrm>
            <a:off x="4716360" y="4149720"/>
            <a:ext cx="4176720" cy="15397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a:lnSpc>
                <a:spcPct val="8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200" spc="-1" strike="noStrike">
                <a:solidFill>
                  <a:srgbClr val="990000"/>
                </a:solidFill>
                <a:latin typeface="Rockwell"/>
              </a:rPr>
              <a:t>Trial</a:t>
            </a:r>
            <a:r>
              <a:rPr b="0" lang="en-GB" sz="2200" spc="-1" strike="noStrike">
                <a:solidFill>
                  <a:srgbClr val="990000"/>
                </a:solidFill>
                <a:latin typeface="Rockwell"/>
              </a:rPr>
              <a:t> – the mediums will experience emotional unbalances that will reflect in their physical bodies. Spiritual disturbances could occur. </a:t>
            </a:r>
            <a:endParaRPr b="0" lang="en-GB" sz="2200" spc="-1" strike="noStrike">
              <a:solidFill>
                <a:srgbClr val="000000"/>
              </a:solidFill>
              <a:latin typeface="Arial"/>
            </a:endParaRPr>
          </a:p>
        </p:txBody>
      </p:sp>
      <p:grpSp>
        <p:nvGrpSpPr>
          <p:cNvPr id="942" name="Rectangle 6"/>
          <p:cNvGrpSpPr/>
          <p:nvPr/>
        </p:nvGrpSpPr>
        <p:grpSpPr>
          <a:xfrm>
            <a:off x="-103320" y="5791320"/>
            <a:ext cx="9326520" cy="1170000"/>
            <a:chOff x="-103320" y="5791320"/>
            <a:chExt cx="9326520" cy="1170000"/>
          </a:xfrm>
        </p:grpSpPr>
        <p:pic>
          <p:nvPicPr>
            <p:cNvPr id="943" name="Rectangle 6" descr=""/>
            <p:cNvPicPr/>
            <p:nvPr/>
          </p:nvPicPr>
          <p:blipFill>
            <a:blip r:embed="rId6"/>
            <a:stretch/>
          </p:blipFill>
          <p:spPr>
            <a:xfrm>
              <a:off x="-103320" y="5791320"/>
              <a:ext cx="9326520" cy="1170000"/>
            </a:xfrm>
            <a:prstGeom prst="rect">
              <a:avLst/>
            </a:prstGeom>
            <a:ln w="0">
              <a:noFill/>
            </a:ln>
          </p:spPr>
        </p:pic>
        <p:sp>
          <p:nvSpPr>
            <p:cNvPr id="944" name=""/>
            <p:cNvSpPr/>
            <p:nvPr/>
          </p:nvSpPr>
          <p:spPr>
            <a:xfrm>
              <a:off x="-22320" y="5842080"/>
              <a:ext cx="9166320" cy="10087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ffffff"/>
                  </a:solidFill>
                  <a:latin typeface="Rockwell"/>
                </a:rPr>
                <a:t>Mediumship is without a doubt a powerful instrument, but it can also be transformed into a lamentable source of disturbance, according to the spiritual and moral level of those possessing such resource. </a:t>
              </a:r>
              <a:endParaRPr b="0" lang="en-GB" sz="2000" spc="-1" strike="noStrike">
                <a:solidFill>
                  <a:srgbClr val="000000"/>
                </a:solidFill>
                <a:latin typeface="Arial"/>
              </a:endParaRPr>
            </a:p>
          </p:txBody>
        </p:sp>
      </p:grpSp>
      <p:sp>
        <p:nvSpPr>
          <p:cNvPr id="945" name="TextBox 15"/>
          <p:cNvSpPr/>
          <p:nvPr/>
        </p:nvSpPr>
        <p:spPr>
          <a:xfrm>
            <a:off x="622440" y="1447920"/>
            <a:ext cx="4408200" cy="4287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100" spc="-1" strike="noStrike">
                <a:solidFill>
                  <a:srgbClr val="000000"/>
                </a:solidFill>
                <a:latin typeface="Arial"/>
              </a:rPr>
              <a:t>Illustrations kindly provided by the “Image Project” (Projeto Imagem)</a:t>
            </a:r>
            <a:br/>
            <a:r>
              <a:rPr b="0" lang="en-US" sz="1100" spc="-1" strike="noStrike" u="sng">
                <a:solidFill>
                  <a:srgbClr val="d01010"/>
                </a:solidFill>
                <a:uFillTx/>
                <a:latin typeface="Arial"/>
                <a:hlinkClick r:id="rId7"/>
              </a:rPr>
              <a:t>http://www.projetoimagem.com.br/</a:t>
            </a:r>
            <a:r>
              <a:rPr b="0" lang="en-US" sz="1100" spc="-1" strike="noStrike">
                <a:solidFill>
                  <a:srgbClr val="000000"/>
                </a:solidFill>
                <a:latin typeface="Arial"/>
              </a:rPr>
              <a:t> </a:t>
            </a:r>
            <a:endParaRPr b="0" lang="en-GB" sz="1100" spc="-1" strike="noStrike">
              <a:solidFill>
                <a:srgbClr val="000000"/>
              </a:solidFill>
              <a:latin typeface="Arial"/>
            </a:endParaRPr>
          </a:p>
        </p:txBody>
      </p:sp>
    </p:spTree>
  </p:cSld>
  <p:timing>
    <p:tnLst>
      <p:par>
        <p:cTn id="7" dur="indefinite" restart="never" nodeType="tmRoot">
          <p:childTnLst>
            <p:seq>
              <p:cTn id="8" dur="indefinite" nodeType="mainSeq">
                <p:childTnLst>
                  <p:par>
                    <p:cTn id="9" nodeType="clickEffect" fill="hold">
                      <p:stCondLst>
                        <p:cond delay="indefinite"/>
                      </p:stCondLst>
                      <p:childTnLst>
                        <p:par>
                          <p:cTn id="10" nodeType="withEffect" fill="hold">
                            <p:stCondLst>
                              <p:cond delay="0"/>
                            </p:stCondLst>
                            <p:childTnLst>
                              <p:par>
                                <p:cTn id="11" nodeType="clickEffect" fill="hold" presetClass="entr" presetID="1">
                                  <p:stCondLst>
                                    <p:cond delay="0"/>
                                  </p:stCondLst>
                                  <p:childTnLst>
                                    <p:set>
                                      <p:cBhvr>
                                        <p:cTn id="12" dur="1" fill="hold">
                                          <p:stCondLst>
                                            <p:cond delay="0"/>
                                          </p:stCondLst>
                                        </p:cTn>
                                        <p:tgtEl>
                                          <p:spTgt spid="930"/>
                                        </p:tgtEl>
                                        <p:attrNameLst>
                                          <p:attrName>style.visibility</p:attrName>
                                        </p:attrNameLst>
                                      </p:cBhvr>
                                      <p:to>
                                        <p:strVal val="visible"/>
                                      </p:to>
                                    </p:set>
                                  </p:childTnLst>
                                </p:cTn>
                              </p:par>
                              <p:par>
                                <p:cTn id="13" nodeType="withEffect" fill="hold" presetClass="entr" presetID="1">
                                  <p:stCondLst>
                                    <p:cond delay="0"/>
                                  </p:stCondLst>
                                  <p:childTnLst>
                                    <p:set>
                                      <p:cBhvr>
                                        <p:cTn id="14" dur="1" fill="hold">
                                          <p:stCondLst>
                                            <p:cond delay="0"/>
                                          </p:stCondLst>
                                        </p:cTn>
                                        <p:tgtEl>
                                          <p:spTgt spid="940"/>
                                        </p:tgtEl>
                                        <p:attrNameLst>
                                          <p:attrName>style.visibility</p:attrName>
                                        </p:attrNameLst>
                                      </p:cBhvr>
                                      <p:to>
                                        <p:strVal val="visible"/>
                                      </p:to>
                                    </p:set>
                                  </p:childTnLst>
                                </p:cTn>
                              </p:par>
                            </p:childTnLst>
                          </p:cTn>
                        </p:par>
                      </p:childTnLst>
                    </p:cTn>
                  </p:par>
                  <p:par>
                    <p:cTn id="15" nodeType="clickEffect" fill="hold">
                      <p:stCondLst>
                        <p:cond delay="indefinite"/>
                      </p:stCondLst>
                      <p:childTnLst>
                        <p:par>
                          <p:cTn id="16" nodeType="withEffect" fill="hold">
                            <p:stCondLst>
                              <p:cond delay="0"/>
                            </p:stCondLst>
                            <p:childTnLst>
                              <p:par>
                                <p:cTn id="17" nodeType="clickEffect" fill="hold" presetClass="entr" presetID="1">
                                  <p:stCondLst>
                                    <p:cond delay="0"/>
                                  </p:stCondLst>
                                  <p:childTnLst>
                                    <p:set>
                                      <p:cBhvr>
                                        <p:cTn id="18" dur="1" fill="hold">
                                          <p:stCondLst>
                                            <p:cond delay="0"/>
                                          </p:stCondLst>
                                        </p:cTn>
                                        <p:tgtEl>
                                          <p:spTgt spid="935"/>
                                        </p:tgtEl>
                                        <p:attrNameLst>
                                          <p:attrName>style.visibility</p:attrName>
                                        </p:attrNameLst>
                                      </p:cBhvr>
                                      <p:to>
                                        <p:strVal val="visible"/>
                                      </p:to>
                                    </p:set>
                                  </p:childTnLst>
                                </p:cTn>
                              </p:par>
                              <p:par>
                                <p:cTn id="19" nodeType="withEffect" fill="hold" presetClass="entr" presetID="1">
                                  <p:stCondLst>
                                    <p:cond delay="0"/>
                                  </p:stCondLst>
                                  <p:childTnLst>
                                    <p:set>
                                      <p:cBhvr>
                                        <p:cTn id="20" dur="1" fill="hold">
                                          <p:stCondLst>
                                            <p:cond delay="0"/>
                                          </p:stCondLst>
                                        </p:cTn>
                                        <p:tgtEl>
                                          <p:spTgt spid="941"/>
                                        </p:tgtEl>
                                        <p:attrNameLst>
                                          <p:attrName>style.visibility</p:attrName>
                                        </p:attrNameLst>
                                      </p:cBhvr>
                                      <p:to>
                                        <p:strVal val="visible"/>
                                      </p:to>
                                    </p:set>
                                  </p:childTnLst>
                                </p:cTn>
                              </p:par>
                            </p:childTnLst>
                          </p:cTn>
                        </p:par>
                      </p:childTnLst>
                    </p:cTn>
                  </p:par>
                  <p:par>
                    <p:cTn id="21" nodeType="clickEffect" fill="hold">
                      <p:stCondLst>
                        <p:cond delay="indefinite"/>
                      </p:stCondLst>
                      <p:childTnLst>
                        <p:par>
                          <p:cTn id="22" nodeType="withEffect" fill="hold">
                            <p:stCondLst>
                              <p:cond delay="0"/>
                            </p:stCondLst>
                            <p:childTnLst>
                              <p:par>
                                <p:cTn id="23" nodeType="clickEffect" fill="hold" presetClass="entr" presetID="1">
                                  <p:stCondLst>
                                    <p:cond delay="0"/>
                                  </p:stCondLst>
                                  <p:childTnLst>
                                    <p:set>
                                      <p:cBhvr>
                                        <p:cTn id="24" dur="1" fill="hold">
                                          <p:stCondLst>
                                            <p:cond delay="0"/>
                                          </p:stCondLst>
                                        </p:cTn>
                                        <p:tgtEl>
                                          <p:spTgt spid="9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46" name="Rectangle 2" descr=""/>
          <p:cNvPicPr/>
          <p:nvPr/>
        </p:nvPicPr>
        <p:blipFill>
          <a:blip r:embed="rId1"/>
          <a:stretch/>
        </p:blipFill>
        <p:spPr>
          <a:xfrm>
            <a:off x="463680" y="255600"/>
            <a:ext cx="7570800" cy="1000080"/>
          </a:xfrm>
          <a:prstGeom prst="rect">
            <a:avLst/>
          </a:prstGeom>
          <a:ln w="0">
            <a:noFill/>
          </a:ln>
        </p:spPr>
      </p:pic>
      <p:sp>
        <p:nvSpPr>
          <p:cNvPr id="947" name=""/>
          <p:cNvSpPr txBox="1"/>
          <p:nvPr/>
        </p:nvSpPr>
        <p:spPr>
          <a:xfrm>
            <a:off x="179280" y="1052280"/>
            <a:ext cx="7848720" cy="1368360"/>
          </a:xfrm>
          <a:prstGeom prst="rect">
            <a:avLst/>
          </a:prstGeom>
          <a:noFill/>
          <a:ln w="0">
            <a:noFill/>
          </a:ln>
        </p:spPr>
        <p:txBody>
          <a:bodyPr anchor="t">
            <a:normAutofit/>
          </a:bodyPr>
          <a:p>
            <a:pPr>
              <a:lnSpc>
                <a:spcPct val="8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1800" spc="-1" strike="noStrike">
                <a:solidFill>
                  <a:srgbClr val="990000"/>
                </a:solidFill>
                <a:latin typeface="Rockwell"/>
              </a:rPr>
              <a:t>The appearance of mediumship does not depend on place, age, social condition or gender. It can appear during childhood, adolescence, youth, at a mature age or in the elderly. It can manifest itself in the Spiritist Center, at home, at any religious temple, or even in a person with strongly materialistic inclinations. </a:t>
            </a:r>
            <a:endParaRPr b="0" lang="en-GB" sz="1800" spc="-1" strike="noStrike">
              <a:solidFill>
                <a:srgbClr val="595959"/>
              </a:solidFill>
              <a:latin typeface="Rockwell"/>
            </a:endParaRPr>
          </a:p>
        </p:txBody>
      </p:sp>
      <p:pic>
        <p:nvPicPr>
          <p:cNvPr id="948" name="Diagram 2" descr=""/>
          <p:cNvPicPr/>
          <p:nvPr/>
        </p:nvPicPr>
        <p:blipFill>
          <a:blip r:embed="rId2"/>
          <a:stretch/>
        </p:blipFill>
        <p:spPr>
          <a:xfrm>
            <a:off x="55440" y="2633760"/>
            <a:ext cx="5888160" cy="3743280"/>
          </a:xfrm>
          <a:prstGeom prst="rect">
            <a:avLst/>
          </a:prstGeom>
          <a:ln w="0">
            <a:noFill/>
          </a:ln>
        </p:spPr>
      </p:pic>
      <p:pic>
        <p:nvPicPr>
          <p:cNvPr id="949" name="Picture 6" descr="Automaticwriting.jpg"/>
          <p:cNvPicPr/>
          <p:nvPr/>
        </p:nvPicPr>
        <p:blipFill>
          <a:blip r:embed="rId3"/>
          <a:stretch/>
        </p:blipFill>
        <p:spPr>
          <a:xfrm>
            <a:off x="5437080" y="2438280"/>
            <a:ext cx="3762360" cy="5456520"/>
          </a:xfrm>
          <a:prstGeom prst="rect">
            <a:avLst/>
          </a:prstGeom>
          <a:ln w="0">
            <a:noFill/>
          </a:ln>
        </p:spPr>
      </p:pic>
    </p:spTree>
  </p:cSld>
  <mc:AlternateContent>
    <mc:Choice Requires="p14">
      <p:transition spd="slow" p14:dur="2000"/>
    </mc:Choice>
    <mc:Fallback>
      <p:transition spd="slow"/>
    </mc:Fallback>
  </mc:AlternateContent>
  <p:timing>
    <p:tnLst>
      <p:par>
        <p:cTn id="25" dur="indefinite" restart="never" nodeType="tmRoot">
          <p:childTnLst>
            <p:seq>
              <p:cTn id="26" dur="indefinite" nodeType="mainSeq">
                <p:childTnLst>
                  <p:par>
                    <p:cTn id="27" nodeType="clickEffect" fill="hold">
                      <p:stCondLst>
                        <p:cond delay="indefinite"/>
                      </p:stCondLst>
                      <p:childTnLst>
                        <p:par>
                          <p:cTn id="28" nodeType="withEffect" fill="hold">
                            <p:stCondLst>
                              <p:cond delay="0"/>
                            </p:stCondLst>
                            <p:childTnLst>
                              <p:par>
                                <p:cTn id="29" nodeType="clickEffect" fill="hold" presetClass="entr" presetID="4" presetSubtype="16">
                                  <p:stCondLst>
                                    <p:cond delay="0"/>
                                  </p:stCondLst>
                                  <p:childTnLst>
                                    <p:set>
                                      <p:cBhvr>
                                        <p:cTn id="30" dur="1" fill="hold">
                                          <p:stCondLst>
                                            <p:cond delay="0"/>
                                          </p:stCondLst>
                                        </p:cTn>
                                        <p:tgtEl>
                                          <p:spTgt spid="947">
                                            <p:txEl>
                                              <p:pRg st="0" end="0"/>
                                            </p:txEl>
                                          </p:spTgt>
                                        </p:tgtEl>
                                        <p:attrNameLst>
                                          <p:attrName>style.visibility</p:attrName>
                                        </p:attrNameLst>
                                      </p:cBhvr>
                                      <p:to>
                                        <p:strVal val="visible"/>
                                      </p:to>
                                    </p:set>
                                    <p:animEffect filter="box(in)" transition="in">
                                      <p:cBhvr additive="repl">
                                        <p:cTn id="31" dur="500"/>
                                        <p:tgtEl>
                                          <p:spTgt spid="947">
                                            <p:txEl>
                                              <p:pRg st="0" end="0"/>
                                            </p:txEl>
                                          </p:spTgt>
                                        </p:tgtEl>
                                      </p:cBhvr>
                                    </p:animEffect>
                                  </p:childTnLst>
                                </p:cTn>
                              </p:par>
                              <p:par>
                                <p:cTn id="32" nodeType="withEffect" fill="hold" presetClass="entr" presetID="1">
                                  <p:stCondLst>
                                    <p:cond delay="0"/>
                                  </p:stCondLst>
                                  <p:childTnLst>
                                    <p:set>
                                      <p:cBhvr>
                                        <p:cTn id="33" dur="1" fill="hold">
                                          <p:stCondLst>
                                            <p:cond delay="0"/>
                                          </p:stCondLst>
                                        </p:cTn>
                                        <p:tgtEl>
                                          <p:spTgt spid="9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50" name="PlaceHolder 1"/>
          <p:cNvSpPr>
            <a:spLocks noGrp="1"/>
          </p:cNvSpPr>
          <p:nvPr>
            <p:ph type="title"/>
          </p:nvPr>
        </p:nvSpPr>
        <p:spPr>
          <a:xfrm>
            <a:off x="250920" y="4653000"/>
            <a:ext cx="8588160" cy="1541520"/>
          </a:xfrm>
          <a:prstGeom prst="rect">
            <a:avLst/>
          </a:prstGeom>
          <a:noFill/>
          <a:ln w="0">
            <a:noFill/>
          </a:ln>
        </p:spPr>
        <p:txBody>
          <a:bodyPr anchor="t">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2500" spc="-1" strike="noStrike">
                <a:solidFill>
                  <a:srgbClr val="990000"/>
                </a:solidFill>
                <a:latin typeface="Rockwell"/>
              </a:rPr>
              <a:t>It is not mediumship that is responsible for these bodily disturbances, but the fluidic action from the Spirits that favors, or does not favor, the occurrence of dystonias, in accordance with the quality of its presentation. </a:t>
            </a:r>
            <a:endParaRPr b="0" lang="en-GB" sz="2500" spc="-1" strike="noStrike">
              <a:solidFill>
                <a:srgbClr val="990000"/>
              </a:solidFill>
              <a:latin typeface="Rockwell"/>
            </a:endParaRPr>
          </a:p>
        </p:txBody>
      </p:sp>
      <p:pic>
        <p:nvPicPr>
          <p:cNvPr id="951" name="Picture 16" descr="livro-dos-mediuns_ingles_g.jpg"/>
          <p:cNvPicPr/>
          <p:nvPr/>
        </p:nvPicPr>
        <p:blipFill>
          <a:blip r:embed="rId1"/>
          <a:stretch/>
        </p:blipFill>
        <p:spPr>
          <a:xfrm>
            <a:off x="4643280" y="260280"/>
            <a:ext cx="2016360" cy="2016360"/>
          </a:xfrm>
          <a:prstGeom prst="rect">
            <a:avLst/>
          </a:prstGeom>
          <a:ln w="0">
            <a:noFill/>
          </a:ln>
        </p:spPr>
      </p:pic>
      <p:pic>
        <p:nvPicPr>
          <p:cNvPr id="952" name="Picture Placeholder 20" descr=""/>
          <p:cNvPicPr/>
          <p:nvPr/>
        </p:nvPicPr>
        <p:blipFill>
          <a:blip r:embed="rId2"/>
          <a:stretch/>
        </p:blipFill>
        <p:spPr>
          <a:xfrm>
            <a:off x="6797520" y="2371680"/>
            <a:ext cx="2065320" cy="2048040"/>
          </a:xfrm>
          <a:prstGeom prst="rect">
            <a:avLst/>
          </a:prstGeom>
          <a:ln w="0">
            <a:noFill/>
          </a:ln>
        </p:spPr>
      </p:pic>
      <p:pic>
        <p:nvPicPr>
          <p:cNvPr id="953" name="Picture 8" descr=""/>
          <p:cNvPicPr/>
          <p:nvPr/>
        </p:nvPicPr>
        <p:blipFill>
          <a:blip r:embed="rId3"/>
          <a:stretch/>
        </p:blipFill>
        <p:spPr>
          <a:xfrm>
            <a:off x="317520" y="328680"/>
            <a:ext cx="4114800" cy="4041720"/>
          </a:xfrm>
          <a:prstGeom prst="rect">
            <a:avLst/>
          </a:prstGeom>
          <a:ln w="0">
            <a:noFill/>
          </a:ln>
        </p:spPr>
      </p:pic>
      <p:sp>
        <p:nvSpPr>
          <p:cNvPr id="954" name="Rectangle 5"/>
          <p:cNvSpPr/>
          <p:nvPr/>
        </p:nvSpPr>
        <p:spPr>
          <a:xfrm>
            <a:off x="250920" y="6524640"/>
            <a:ext cx="8461440" cy="52020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pc="-1" strike="noStrike">
                <a:solidFill>
                  <a:srgbClr val="990000"/>
                </a:solidFill>
                <a:latin typeface="Rockwell"/>
              </a:rPr>
              <a:t>FRANCO, Divaldo Pereira. Ser Médium. Mediums and Mediumship. By the Spirit Vianna de Carvalho.</a:t>
            </a:r>
            <a:endParaRPr b="0" lang="en-GB" sz="1400" spc="-1" strike="noStrike">
              <a:solidFill>
                <a:srgbClr val="000000"/>
              </a:solidFill>
              <a:latin typeface="Arial"/>
            </a:endParaRPr>
          </a:p>
        </p:txBody>
      </p:sp>
      <p:pic>
        <p:nvPicPr>
          <p:cNvPr id="955" name="Rectangle 2" descr=""/>
          <p:cNvPicPr/>
          <p:nvPr/>
        </p:nvPicPr>
        <p:blipFill>
          <a:blip r:embed="rId4"/>
          <a:stretch/>
        </p:blipFill>
        <p:spPr>
          <a:xfrm>
            <a:off x="4565520" y="2633760"/>
            <a:ext cx="2243160" cy="1157040"/>
          </a:xfrm>
          <a:prstGeom prst="rect">
            <a:avLst/>
          </a:prstGeom>
          <a:ln w="0">
            <a:noFill/>
          </a:ln>
        </p:spPr>
      </p:pic>
      <p:sp>
        <p:nvSpPr>
          <p:cNvPr id="956" name="TextBox 9"/>
          <p:cNvSpPr/>
          <p:nvPr/>
        </p:nvSpPr>
        <p:spPr>
          <a:xfrm>
            <a:off x="457200" y="3657600"/>
            <a:ext cx="3048120" cy="5508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000" spc="-1" strike="noStrike">
                <a:solidFill>
                  <a:srgbClr val="000000"/>
                </a:solidFill>
                <a:latin typeface="Arial"/>
              </a:rPr>
              <a:t>Illustration kindly provided by the “Image Project” (Projeto Imagem)</a:t>
            </a:r>
            <a:br/>
            <a:r>
              <a:rPr b="0" lang="en-US" sz="1000" spc="-1" strike="noStrike" u="sng">
                <a:solidFill>
                  <a:srgbClr val="d01010"/>
                </a:solidFill>
                <a:uFillTx/>
                <a:latin typeface="Arial"/>
                <a:hlinkClick r:id="rId5"/>
              </a:rPr>
              <a:t>http://www.projetoimagem.com.br/</a:t>
            </a:r>
            <a:r>
              <a:rPr b="0" lang="en-US" sz="1000" spc="-1" strike="noStrike">
                <a:solidFill>
                  <a:srgbClr val="000000"/>
                </a:solidFill>
                <a:latin typeface="Arial"/>
              </a:rPr>
              <a:t> </a:t>
            </a:r>
            <a:endParaRPr b="0" lang="en-GB" sz="1000" spc="-1" strike="noStrike">
              <a:solidFill>
                <a:srgbClr val="000000"/>
              </a:solidFill>
              <a:latin typeface="Arial"/>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57" name="PlaceHolder 1"/>
          <p:cNvSpPr>
            <a:spLocks noGrp="1"/>
          </p:cNvSpPr>
          <p:nvPr>
            <p:ph type="title"/>
          </p:nvPr>
        </p:nvSpPr>
        <p:spPr>
          <a:xfrm>
            <a:off x="250920" y="4653000"/>
            <a:ext cx="8588160" cy="1541520"/>
          </a:xfrm>
          <a:prstGeom prst="rect">
            <a:avLst/>
          </a:prstGeom>
          <a:noFill/>
          <a:ln w="0">
            <a:noFill/>
          </a:ln>
        </p:spPr>
        <p:txBody>
          <a:bodyPr anchor="t">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2500" spc="-1" strike="noStrike">
                <a:solidFill>
                  <a:srgbClr val="990000"/>
                </a:solidFill>
                <a:latin typeface="Rockwell"/>
              </a:rPr>
              <a:t>When the spiritual action is of an elevated level, an aura of peace and well-being envelopes the mediators, assisting them in preserving the energy that nourishes and supports them during their physical existence. </a:t>
            </a:r>
            <a:endParaRPr b="0" lang="en-GB" sz="2500" spc="-1" strike="noStrike">
              <a:solidFill>
                <a:srgbClr val="990000"/>
              </a:solidFill>
              <a:latin typeface="Rockwell"/>
            </a:endParaRPr>
          </a:p>
        </p:txBody>
      </p:sp>
      <p:pic>
        <p:nvPicPr>
          <p:cNvPr id="958" name="Picture 16" descr="livro-dos-mediuns_ingles_g.jpg"/>
          <p:cNvPicPr/>
          <p:nvPr/>
        </p:nvPicPr>
        <p:blipFill>
          <a:blip r:embed="rId1"/>
          <a:stretch/>
        </p:blipFill>
        <p:spPr>
          <a:xfrm>
            <a:off x="4643280" y="260280"/>
            <a:ext cx="2016360" cy="2016360"/>
          </a:xfrm>
          <a:prstGeom prst="rect">
            <a:avLst/>
          </a:prstGeom>
          <a:ln w="0">
            <a:noFill/>
          </a:ln>
        </p:spPr>
      </p:pic>
      <p:pic>
        <p:nvPicPr>
          <p:cNvPr id="959" name="Picture Placeholder 20" descr=""/>
          <p:cNvPicPr/>
          <p:nvPr/>
        </p:nvPicPr>
        <p:blipFill>
          <a:blip r:embed="rId2"/>
          <a:stretch/>
        </p:blipFill>
        <p:spPr>
          <a:xfrm>
            <a:off x="6797520" y="2371680"/>
            <a:ext cx="2065320" cy="2048040"/>
          </a:xfrm>
          <a:prstGeom prst="rect">
            <a:avLst/>
          </a:prstGeom>
          <a:ln w="0">
            <a:noFill/>
          </a:ln>
        </p:spPr>
      </p:pic>
      <p:sp>
        <p:nvSpPr>
          <p:cNvPr id="960" name="Rectangle 5"/>
          <p:cNvSpPr/>
          <p:nvPr/>
        </p:nvSpPr>
        <p:spPr>
          <a:xfrm>
            <a:off x="250920" y="6524640"/>
            <a:ext cx="8461440" cy="52020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pc="-1" strike="noStrike">
                <a:solidFill>
                  <a:srgbClr val="990000"/>
                </a:solidFill>
                <a:latin typeface="Rockwell"/>
              </a:rPr>
              <a:t>FRANCO, Divaldo Pereira. Ser Médium. Mediums and Mediumship. By the Spirit Vianna de Carvalho.</a:t>
            </a:r>
            <a:endParaRPr b="0" lang="en-GB" sz="1400" spc="-1" strike="noStrike">
              <a:solidFill>
                <a:srgbClr val="000000"/>
              </a:solidFill>
              <a:latin typeface="Arial"/>
            </a:endParaRPr>
          </a:p>
        </p:txBody>
      </p:sp>
      <p:pic>
        <p:nvPicPr>
          <p:cNvPr id="961" name="Rectangle 2" descr=""/>
          <p:cNvPicPr/>
          <p:nvPr/>
        </p:nvPicPr>
        <p:blipFill>
          <a:blip r:embed="rId3"/>
          <a:stretch/>
        </p:blipFill>
        <p:spPr>
          <a:xfrm>
            <a:off x="4565520" y="2633760"/>
            <a:ext cx="2243160" cy="1231920"/>
          </a:xfrm>
          <a:prstGeom prst="rect">
            <a:avLst/>
          </a:prstGeom>
          <a:ln w="0">
            <a:noFill/>
          </a:ln>
        </p:spPr>
      </p:pic>
      <p:pic>
        <p:nvPicPr>
          <p:cNvPr id="962" name="Picture 9" descr=""/>
          <p:cNvPicPr/>
          <p:nvPr/>
        </p:nvPicPr>
        <p:blipFill>
          <a:blip r:embed="rId4"/>
          <a:stretch/>
        </p:blipFill>
        <p:spPr>
          <a:xfrm>
            <a:off x="244440" y="255600"/>
            <a:ext cx="4260960" cy="4187880"/>
          </a:xfrm>
          <a:prstGeom prst="rect">
            <a:avLst/>
          </a:prstGeom>
          <a:ln w="0">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63" name="Text Box 3"/>
          <p:cNvSpPr/>
          <p:nvPr/>
        </p:nvSpPr>
        <p:spPr>
          <a:xfrm>
            <a:off x="0" y="4575240"/>
            <a:ext cx="885492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pic>
        <p:nvPicPr>
          <p:cNvPr id="964" name="Diagram 1" descr=""/>
          <p:cNvPicPr/>
          <p:nvPr/>
        </p:nvPicPr>
        <p:blipFill>
          <a:blip r:embed="rId1"/>
          <a:stretch/>
        </p:blipFill>
        <p:spPr>
          <a:xfrm>
            <a:off x="23760" y="79200"/>
            <a:ext cx="9016920" cy="666936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65" name="Diagram 4" descr=""/>
          <p:cNvPicPr/>
          <p:nvPr/>
        </p:nvPicPr>
        <p:blipFill>
          <a:blip r:embed="rId1"/>
          <a:stretch/>
        </p:blipFill>
        <p:spPr>
          <a:xfrm>
            <a:off x="-36360" y="1060560"/>
            <a:ext cx="6771960" cy="5784840"/>
          </a:xfrm>
          <a:prstGeom prst="rect">
            <a:avLst/>
          </a:prstGeom>
          <a:ln w="0">
            <a:noFill/>
          </a:ln>
        </p:spPr>
      </p:pic>
      <p:pic>
        <p:nvPicPr>
          <p:cNvPr id="966" name="Rectangle 11" descr=""/>
          <p:cNvPicPr/>
          <p:nvPr/>
        </p:nvPicPr>
        <p:blipFill>
          <a:blip r:embed="rId2"/>
          <a:stretch/>
        </p:blipFill>
        <p:spPr>
          <a:xfrm>
            <a:off x="-6480" y="36360"/>
            <a:ext cx="6602400" cy="970200"/>
          </a:xfrm>
          <a:prstGeom prst="rect">
            <a:avLst/>
          </a:prstGeom>
          <a:ln w="0">
            <a:noFill/>
          </a:ln>
        </p:spPr>
      </p:pic>
      <p:grpSp>
        <p:nvGrpSpPr>
          <p:cNvPr id="967" name="Group 5"/>
          <p:cNvGrpSpPr/>
          <p:nvPr/>
        </p:nvGrpSpPr>
        <p:grpSpPr>
          <a:xfrm>
            <a:off x="6659640" y="17640"/>
            <a:ext cx="2520720" cy="6840360"/>
            <a:chOff x="6659640" y="17640"/>
            <a:chExt cx="2520720" cy="6840360"/>
          </a:xfrm>
        </p:grpSpPr>
        <p:pic>
          <p:nvPicPr>
            <p:cNvPr id="968" name="Picture 6" descr=""/>
            <p:cNvPicPr/>
            <p:nvPr/>
          </p:nvPicPr>
          <p:blipFill>
            <a:blip r:embed="rId3"/>
            <a:stretch/>
          </p:blipFill>
          <p:spPr>
            <a:xfrm>
              <a:off x="6659640" y="17640"/>
              <a:ext cx="2520720" cy="6840360"/>
            </a:xfrm>
            <a:prstGeom prst="rect">
              <a:avLst/>
            </a:prstGeom>
            <a:ln w="0">
              <a:noFill/>
            </a:ln>
          </p:spPr>
        </p:pic>
        <p:sp>
          <p:nvSpPr>
            <p:cNvPr id="969" name="Rectangle 7"/>
            <p:cNvSpPr/>
            <p:nvPr/>
          </p:nvSpPr>
          <p:spPr>
            <a:xfrm>
              <a:off x="8319960" y="4189320"/>
              <a:ext cx="357480" cy="898560"/>
            </a:xfrm>
            <a:prstGeom prst="rect">
              <a:avLst/>
            </a:prstGeom>
            <a:solidFill>
              <a:srgbClr val="b70202"/>
            </a:solidFill>
            <a:ln w="0">
              <a:noFill/>
            </a:ln>
          </p:spPr>
          <p:style>
            <a:lnRef idx="0"/>
            <a:fillRef idx="0"/>
            <a:effectRef idx="0"/>
            <a:fontRef idx="minor"/>
          </p:style>
        </p:sp>
        <p:sp>
          <p:nvSpPr>
            <p:cNvPr id="970" name="Rectangle 8"/>
            <p:cNvSpPr/>
            <p:nvPr/>
          </p:nvSpPr>
          <p:spPr>
            <a:xfrm>
              <a:off x="7457760" y="1853280"/>
              <a:ext cx="1722600" cy="1706760"/>
            </a:xfrm>
            <a:prstGeom prst="rect">
              <a:avLst/>
            </a:prstGeom>
            <a:solidFill>
              <a:srgbClr val="b70202"/>
            </a:solidFill>
            <a:ln w="0">
              <a:noFill/>
            </a:ln>
          </p:spPr>
          <p:style>
            <a:lnRef idx="0"/>
            <a:fillRef idx="0"/>
            <a:effectRef idx="0"/>
            <a:fontRef idx="minor"/>
          </p:style>
        </p:sp>
        <p:sp>
          <p:nvSpPr>
            <p:cNvPr id="971" name="Rectangle 9"/>
            <p:cNvSpPr/>
            <p:nvPr/>
          </p:nvSpPr>
          <p:spPr>
            <a:xfrm>
              <a:off x="8821440" y="4010400"/>
              <a:ext cx="287640" cy="987120"/>
            </a:xfrm>
            <a:prstGeom prst="rect">
              <a:avLst/>
            </a:prstGeom>
            <a:solidFill>
              <a:srgbClr val="b70202"/>
            </a:solidFill>
            <a:ln w="0">
              <a:noFill/>
            </a:ln>
          </p:spPr>
          <p:style>
            <a:lnRef idx="0"/>
            <a:fillRef idx="0"/>
            <a:effectRef idx="0"/>
            <a:fontRef idx="minor"/>
          </p:style>
        </p:sp>
      </p:gr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972" name="Group 4"/>
          <p:cNvGrpSpPr/>
          <p:nvPr/>
        </p:nvGrpSpPr>
        <p:grpSpPr>
          <a:xfrm>
            <a:off x="19080" y="0"/>
            <a:ext cx="9124920" cy="2505960"/>
            <a:chOff x="19080" y="0"/>
            <a:chExt cx="9124920" cy="2505960"/>
          </a:xfrm>
        </p:grpSpPr>
        <p:grpSp>
          <p:nvGrpSpPr>
            <p:cNvPr id="973" name="Group 2"/>
            <p:cNvGrpSpPr/>
            <p:nvPr/>
          </p:nvGrpSpPr>
          <p:grpSpPr>
            <a:xfrm>
              <a:off x="19080" y="0"/>
              <a:ext cx="9124920" cy="2505960"/>
              <a:chOff x="19080" y="0"/>
              <a:chExt cx="9124920" cy="2505960"/>
            </a:xfrm>
          </p:grpSpPr>
          <p:grpSp>
            <p:nvGrpSpPr>
              <p:cNvPr id="974" name="Group 4"/>
              <p:cNvGrpSpPr/>
              <p:nvPr/>
            </p:nvGrpSpPr>
            <p:grpSpPr>
              <a:xfrm>
                <a:off x="19080" y="0"/>
                <a:ext cx="9124920" cy="2421000"/>
                <a:chOff x="19080" y="0"/>
                <a:chExt cx="9124920" cy="2421000"/>
              </a:xfrm>
            </p:grpSpPr>
            <p:sp>
              <p:nvSpPr>
                <p:cNvPr id="975" name="Rounded Rectangle 5"/>
                <p:cNvSpPr/>
                <p:nvPr/>
              </p:nvSpPr>
              <p:spPr>
                <a:xfrm>
                  <a:off x="19080" y="0"/>
                  <a:ext cx="9124920" cy="2421000"/>
                </a:xfrm>
                <a:custGeom>
                  <a:avLst/>
                  <a:gdLst/>
                  <a:ahLst/>
                  <a:rect l="0" t="0" r="r" b="b"/>
                  <a:pathLst>
                    <a:path w="25349" h="6727">
                      <a:moveTo>
                        <a:pt x="266" y="0"/>
                      </a:moveTo>
                      <a:lnTo>
                        <a:pt x="267" y="0"/>
                      </a:lnTo>
                      <a:cubicBezTo>
                        <a:pt x="220" y="0"/>
                        <a:pt x="174" y="12"/>
                        <a:pt x="133" y="36"/>
                      </a:cubicBezTo>
                      <a:cubicBezTo>
                        <a:pt x="93" y="59"/>
                        <a:pt x="59" y="93"/>
                        <a:pt x="36" y="133"/>
                      </a:cubicBezTo>
                      <a:cubicBezTo>
                        <a:pt x="12" y="174"/>
                        <a:pt x="0" y="220"/>
                        <a:pt x="0" y="267"/>
                      </a:cubicBezTo>
                      <a:lnTo>
                        <a:pt x="0" y="6459"/>
                      </a:lnTo>
                      <a:lnTo>
                        <a:pt x="0" y="6459"/>
                      </a:lnTo>
                      <a:cubicBezTo>
                        <a:pt x="0" y="6506"/>
                        <a:pt x="12" y="6552"/>
                        <a:pt x="36" y="6593"/>
                      </a:cubicBezTo>
                      <a:cubicBezTo>
                        <a:pt x="59" y="6633"/>
                        <a:pt x="93" y="6667"/>
                        <a:pt x="133" y="6690"/>
                      </a:cubicBezTo>
                      <a:cubicBezTo>
                        <a:pt x="174" y="6714"/>
                        <a:pt x="220" y="6726"/>
                        <a:pt x="267" y="6726"/>
                      </a:cubicBezTo>
                      <a:lnTo>
                        <a:pt x="25081" y="6726"/>
                      </a:lnTo>
                      <a:lnTo>
                        <a:pt x="25081" y="6726"/>
                      </a:lnTo>
                      <a:cubicBezTo>
                        <a:pt x="25128" y="6726"/>
                        <a:pt x="25174" y="6714"/>
                        <a:pt x="25215" y="6690"/>
                      </a:cubicBezTo>
                      <a:cubicBezTo>
                        <a:pt x="25255" y="6667"/>
                        <a:pt x="25289" y="6633"/>
                        <a:pt x="25312" y="6593"/>
                      </a:cubicBezTo>
                      <a:cubicBezTo>
                        <a:pt x="25336" y="6552"/>
                        <a:pt x="25348" y="6506"/>
                        <a:pt x="25348" y="6459"/>
                      </a:cubicBezTo>
                      <a:lnTo>
                        <a:pt x="25348" y="266"/>
                      </a:lnTo>
                      <a:lnTo>
                        <a:pt x="25348" y="267"/>
                      </a:lnTo>
                      <a:lnTo>
                        <a:pt x="25348" y="267"/>
                      </a:lnTo>
                      <a:cubicBezTo>
                        <a:pt x="25348" y="220"/>
                        <a:pt x="25336" y="174"/>
                        <a:pt x="25312" y="133"/>
                      </a:cubicBezTo>
                      <a:cubicBezTo>
                        <a:pt x="25289" y="93"/>
                        <a:pt x="25255" y="59"/>
                        <a:pt x="25215" y="36"/>
                      </a:cubicBezTo>
                      <a:cubicBezTo>
                        <a:pt x="25174" y="12"/>
                        <a:pt x="25128" y="0"/>
                        <a:pt x="25081" y="0"/>
                      </a:cubicBezTo>
                      <a:lnTo>
                        <a:pt x="266" y="0"/>
                      </a:lnTo>
                    </a:path>
                  </a:pathLst>
                </a:custGeom>
                <a:noFill/>
                <a:ln w="25560">
                  <a:solidFill>
                    <a:srgbClr val="800000"/>
                  </a:solidFill>
                  <a:miter/>
                </a:ln>
                <a:effectLst>
                  <a:outerShdw dist="38183" dir="2700000" blurRad="0" rotWithShape="0">
                    <a:srgbClr val="808080">
                      <a:alpha val="40000"/>
                    </a:srgbClr>
                  </a:outerShdw>
                </a:effectLst>
              </p:spPr>
              <p:style>
                <a:lnRef idx="0"/>
                <a:fillRef idx="0"/>
                <a:effectRef idx="0"/>
                <a:fontRef idx="minor"/>
              </p:style>
            </p:sp>
            <p:sp>
              <p:nvSpPr>
                <p:cNvPr id="976" name="Rounded Rectangle 6"/>
                <p:cNvSpPr/>
                <p:nvPr/>
              </p:nvSpPr>
              <p:spPr>
                <a:xfrm>
                  <a:off x="19080" y="0"/>
                  <a:ext cx="9124920" cy="222120"/>
                </a:xfrm>
                <a:custGeom>
                  <a:avLst/>
                  <a:gdLst/>
                  <a:ahLst/>
                  <a:rect l="0" t="0" r="r" b="b"/>
                  <a:pathLst>
                    <a:path w="25349" h="619">
                      <a:moveTo>
                        <a:pt x="103" y="0"/>
                      </a:moveTo>
                      <a:lnTo>
                        <a:pt x="103" y="0"/>
                      </a:lnTo>
                      <a:cubicBezTo>
                        <a:pt x="85" y="0"/>
                        <a:pt x="67" y="5"/>
                        <a:pt x="51" y="14"/>
                      </a:cubicBezTo>
                      <a:cubicBezTo>
                        <a:pt x="36" y="23"/>
                        <a:pt x="23" y="36"/>
                        <a:pt x="14" y="52"/>
                      </a:cubicBezTo>
                      <a:cubicBezTo>
                        <a:pt x="5" y="67"/>
                        <a:pt x="0" y="85"/>
                        <a:pt x="0" y="103"/>
                      </a:cubicBezTo>
                      <a:lnTo>
                        <a:pt x="0" y="515"/>
                      </a:lnTo>
                      <a:lnTo>
                        <a:pt x="0" y="515"/>
                      </a:lnTo>
                      <a:cubicBezTo>
                        <a:pt x="0" y="533"/>
                        <a:pt x="5" y="551"/>
                        <a:pt x="14" y="567"/>
                      </a:cubicBezTo>
                      <a:cubicBezTo>
                        <a:pt x="23" y="582"/>
                        <a:pt x="36" y="595"/>
                        <a:pt x="52" y="604"/>
                      </a:cubicBezTo>
                      <a:cubicBezTo>
                        <a:pt x="67" y="613"/>
                        <a:pt x="85" y="618"/>
                        <a:pt x="103" y="618"/>
                      </a:cubicBezTo>
                      <a:lnTo>
                        <a:pt x="25245" y="618"/>
                      </a:lnTo>
                      <a:lnTo>
                        <a:pt x="25245" y="618"/>
                      </a:lnTo>
                      <a:cubicBezTo>
                        <a:pt x="25263" y="618"/>
                        <a:pt x="25281" y="613"/>
                        <a:pt x="25297" y="604"/>
                      </a:cubicBezTo>
                      <a:cubicBezTo>
                        <a:pt x="25312" y="595"/>
                        <a:pt x="25325" y="582"/>
                        <a:pt x="25334" y="567"/>
                      </a:cubicBezTo>
                      <a:cubicBezTo>
                        <a:pt x="25343" y="551"/>
                        <a:pt x="25348" y="533"/>
                        <a:pt x="25348" y="515"/>
                      </a:cubicBezTo>
                      <a:lnTo>
                        <a:pt x="25348" y="103"/>
                      </a:lnTo>
                      <a:lnTo>
                        <a:pt x="25348" y="103"/>
                      </a:lnTo>
                      <a:lnTo>
                        <a:pt x="25348" y="103"/>
                      </a:lnTo>
                      <a:cubicBezTo>
                        <a:pt x="25348" y="85"/>
                        <a:pt x="25343" y="67"/>
                        <a:pt x="25334" y="51"/>
                      </a:cubicBezTo>
                      <a:cubicBezTo>
                        <a:pt x="25325" y="36"/>
                        <a:pt x="25312" y="23"/>
                        <a:pt x="25297" y="14"/>
                      </a:cubicBezTo>
                      <a:cubicBezTo>
                        <a:pt x="25281" y="5"/>
                        <a:pt x="25263" y="0"/>
                        <a:pt x="25245" y="0"/>
                      </a:cubicBezTo>
                      <a:lnTo>
                        <a:pt x="103" y="0"/>
                      </a:lnTo>
                    </a:path>
                  </a:pathLst>
                </a:custGeom>
                <a:solidFill>
                  <a:srgbClr val="d9d9d9"/>
                </a:solidFill>
                <a:ln w="25560">
                  <a:solidFill>
                    <a:srgbClr val="800000"/>
                  </a:solidFill>
                  <a:miter/>
                </a:ln>
              </p:spPr>
              <p:style>
                <a:lnRef idx="0"/>
                <a:fillRef idx="0"/>
                <a:effectRef idx="0"/>
                <a:fontRef idx="minor"/>
              </p:style>
            </p:sp>
          </p:grpSp>
          <p:sp>
            <p:nvSpPr>
              <p:cNvPr id="977" name="TextBox 14"/>
              <p:cNvSpPr/>
              <p:nvPr/>
            </p:nvSpPr>
            <p:spPr>
              <a:xfrm>
                <a:off x="3346560" y="277560"/>
                <a:ext cx="5475240" cy="2228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990000"/>
                    </a:solidFill>
                    <a:latin typeface="Rockwell"/>
                  </a:rPr>
                  <a:t>Oftentimes the individual is not always conveniently assisted as soon as his or her mediumship appears; either due to ignorance regarding the subject, which is in fact, most common, or due to the disinterest or indifference of relatives and friends. </a:t>
                </a:r>
                <a:endParaRPr b="0" lang="en-GB" sz="2000" spc="-1" strike="noStrike">
                  <a:solidFill>
                    <a:srgbClr val="000000"/>
                  </a:solidFill>
                  <a:latin typeface="Arial"/>
                </a:endParaRPr>
              </a:p>
            </p:txBody>
          </p:sp>
        </p:grpSp>
        <p:pic>
          <p:nvPicPr>
            <p:cNvPr id="978" name="Picture 25" descr="INT_EM001.jpg"/>
            <p:cNvPicPr/>
            <p:nvPr/>
          </p:nvPicPr>
          <p:blipFill>
            <a:blip r:embed="rId1"/>
            <a:stretch/>
          </p:blipFill>
          <p:spPr>
            <a:xfrm>
              <a:off x="194760" y="255960"/>
              <a:ext cx="3139200" cy="2030040"/>
            </a:xfrm>
            <a:prstGeom prst="rect">
              <a:avLst/>
            </a:prstGeom>
            <a:ln w="0">
              <a:noFill/>
            </a:ln>
          </p:spPr>
        </p:pic>
      </p:grpSp>
      <p:grpSp>
        <p:nvGrpSpPr>
          <p:cNvPr id="979" name="Group 12"/>
          <p:cNvGrpSpPr/>
          <p:nvPr/>
        </p:nvGrpSpPr>
        <p:grpSpPr>
          <a:xfrm>
            <a:off x="0" y="2421000"/>
            <a:ext cx="9147240" cy="2303280"/>
            <a:chOff x="0" y="2421000"/>
            <a:chExt cx="9147240" cy="2303280"/>
          </a:xfrm>
        </p:grpSpPr>
        <p:grpSp>
          <p:nvGrpSpPr>
            <p:cNvPr id="980" name="Group 2"/>
            <p:cNvGrpSpPr/>
            <p:nvPr/>
          </p:nvGrpSpPr>
          <p:grpSpPr>
            <a:xfrm>
              <a:off x="0" y="2421000"/>
              <a:ext cx="9147240" cy="2303280"/>
              <a:chOff x="0" y="2421000"/>
              <a:chExt cx="9147240" cy="2303280"/>
            </a:xfrm>
          </p:grpSpPr>
          <p:grpSp>
            <p:nvGrpSpPr>
              <p:cNvPr id="981" name="Group 4"/>
              <p:cNvGrpSpPr/>
              <p:nvPr/>
            </p:nvGrpSpPr>
            <p:grpSpPr>
              <a:xfrm>
                <a:off x="0" y="2421000"/>
                <a:ext cx="9147240" cy="2303280"/>
                <a:chOff x="0" y="2421000"/>
                <a:chExt cx="9147240" cy="2303280"/>
              </a:xfrm>
            </p:grpSpPr>
            <p:sp>
              <p:nvSpPr>
                <p:cNvPr id="982" name="Rounded Rectangle 29"/>
                <p:cNvSpPr/>
                <p:nvPr/>
              </p:nvSpPr>
              <p:spPr>
                <a:xfrm>
                  <a:off x="0" y="2421000"/>
                  <a:ext cx="9147240" cy="2303280"/>
                </a:xfrm>
                <a:custGeom>
                  <a:avLst/>
                  <a:gdLst/>
                  <a:ahLst/>
                  <a:rect l="0" t="0" r="r" b="b"/>
                  <a:pathLst>
                    <a:path w="25411" h="6400">
                      <a:moveTo>
                        <a:pt x="253" y="0"/>
                      </a:moveTo>
                      <a:lnTo>
                        <a:pt x="254" y="0"/>
                      </a:lnTo>
                      <a:cubicBezTo>
                        <a:pt x="209" y="0"/>
                        <a:pt x="165" y="12"/>
                        <a:pt x="127" y="34"/>
                      </a:cubicBezTo>
                      <a:cubicBezTo>
                        <a:pt x="88" y="56"/>
                        <a:pt x="56" y="88"/>
                        <a:pt x="34" y="127"/>
                      </a:cubicBezTo>
                      <a:cubicBezTo>
                        <a:pt x="12" y="165"/>
                        <a:pt x="0" y="209"/>
                        <a:pt x="0" y="254"/>
                      </a:cubicBezTo>
                      <a:lnTo>
                        <a:pt x="0" y="6145"/>
                      </a:lnTo>
                      <a:lnTo>
                        <a:pt x="0" y="6145"/>
                      </a:lnTo>
                      <a:cubicBezTo>
                        <a:pt x="0" y="6190"/>
                        <a:pt x="12" y="6234"/>
                        <a:pt x="34" y="6272"/>
                      </a:cubicBezTo>
                      <a:cubicBezTo>
                        <a:pt x="56" y="6311"/>
                        <a:pt x="88" y="6343"/>
                        <a:pt x="127" y="6365"/>
                      </a:cubicBezTo>
                      <a:cubicBezTo>
                        <a:pt x="165" y="6387"/>
                        <a:pt x="209" y="6399"/>
                        <a:pt x="254" y="6399"/>
                      </a:cubicBezTo>
                      <a:lnTo>
                        <a:pt x="25156" y="6399"/>
                      </a:lnTo>
                      <a:lnTo>
                        <a:pt x="25156" y="6399"/>
                      </a:lnTo>
                      <a:cubicBezTo>
                        <a:pt x="25201" y="6399"/>
                        <a:pt x="25245" y="6387"/>
                        <a:pt x="25283" y="6365"/>
                      </a:cubicBezTo>
                      <a:cubicBezTo>
                        <a:pt x="25322" y="6343"/>
                        <a:pt x="25354" y="6311"/>
                        <a:pt x="25376" y="6272"/>
                      </a:cubicBezTo>
                      <a:cubicBezTo>
                        <a:pt x="25398" y="6234"/>
                        <a:pt x="25410" y="6190"/>
                        <a:pt x="25410" y="6145"/>
                      </a:cubicBezTo>
                      <a:lnTo>
                        <a:pt x="25410" y="253"/>
                      </a:lnTo>
                      <a:lnTo>
                        <a:pt x="25410" y="254"/>
                      </a:lnTo>
                      <a:lnTo>
                        <a:pt x="25410" y="254"/>
                      </a:lnTo>
                      <a:cubicBezTo>
                        <a:pt x="25410" y="209"/>
                        <a:pt x="25398" y="165"/>
                        <a:pt x="25376" y="127"/>
                      </a:cubicBezTo>
                      <a:cubicBezTo>
                        <a:pt x="25354" y="88"/>
                        <a:pt x="25322" y="56"/>
                        <a:pt x="25283" y="34"/>
                      </a:cubicBezTo>
                      <a:cubicBezTo>
                        <a:pt x="25245" y="12"/>
                        <a:pt x="25201" y="0"/>
                        <a:pt x="25156" y="0"/>
                      </a:cubicBezTo>
                      <a:lnTo>
                        <a:pt x="253" y="0"/>
                      </a:lnTo>
                    </a:path>
                  </a:pathLst>
                </a:custGeom>
                <a:noFill/>
                <a:ln w="25560">
                  <a:solidFill>
                    <a:srgbClr val="800000"/>
                  </a:solidFill>
                  <a:miter/>
                </a:ln>
                <a:effectLst>
                  <a:outerShdw dist="38183" dir="2700000" blurRad="0" rotWithShape="0">
                    <a:srgbClr val="808080">
                      <a:alpha val="40000"/>
                    </a:srgbClr>
                  </a:outerShdw>
                </a:effectLst>
              </p:spPr>
              <p:style>
                <a:lnRef idx="0"/>
                <a:fillRef idx="0"/>
                <a:effectRef idx="0"/>
                <a:fontRef idx="minor"/>
              </p:style>
            </p:sp>
            <p:sp>
              <p:nvSpPr>
                <p:cNvPr id="983" name="Rounded Rectangle 30"/>
                <p:cNvSpPr/>
                <p:nvPr/>
              </p:nvSpPr>
              <p:spPr>
                <a:xfrm>
                  <a:off x="0" y="2421000"/>
                  <a:ext cx="9147240" cy="210960"/>
                </a:xfrm>
                <a:custGeom>
                  <a:avLst/>
                  <a:gdLst/>
                  <a:ahLst/>
                  <a:rect l="0" t="0" r="r" b="b"/>
                  <a:pathLst>
                    <a:path w="25411" h="588">
                      <a:moveTo>
                        <a:pt x="97" y="0"/>
                      </a:moveTo>
                      <a:lnTo>
                        <a:pt x="98" y="0"/>
                      </a:lnTo>
                      <a:cubicBezTo>
                        <a:pt x="81" y="0"/>
                        <a:pt x="64" y="5"/>
                        <a:pt x="49" y="13"/>
                      </a:cubicBezTo>
                      <a:cubicBezTo>
                        <a:pt x="34" y="22"/>
                        <a:pt x="22" y="34"/>
                        <a:pt x="13" y="49"/>
                      </a:cubicBezTo>
                      <a:cubicBezTo>
                        <a:pt x="5" y="64"/>
                        <a:pt x="0" y="81"/>
                        <a:pt x="0" y="98"/>
                      </a:cubicBezTo>
                      <a:lnTo>
                        <a:pt x="0" y="489"/>
                      </a:lnTo>
                      <a:lnTo>
                        <a:pt x="0" y="489"/>
                      </a:lnTo>
                      <a:cubicBezTo>
                        <a:pt x="0" y="506"/>
                        <a:pt x="5" y="523"/>
                        <a:pt x="13" y="538"/>
                      </a:cubicBezTo>
                      <a:cubicBezTo>
                        <a:pt x="22" y="553"/>
                        <a:pt x="34" y="565"/>
                        <a:pt x="49" y="574"/>
                      </a:cubicBezTo>
                      <a:cubicBezTo>
                        <a:pt x="64" y="582"/>
                        <a:pt x="81" y="587"/>
                        <a:pt x="98" y="587"/>
                      </a:cubicBezTo>
                      <a:lnTo>
                        <a:pt x="25312" y="587"/>
                      </a:lnTo>
                      <a:lnTo>
                        <a:pt x="25312" y="587"/>
                      </a:lnTo>
                      <a:cubicBezTo>
                        <a:pt x="25329" y="587"/>
                        <a:pt x="25346" y="582"/>
                        <a:pt x="25361" y="574"/>
                      </a:cubicBezTo>
                      <a:cubicBezTo>
                        <a:pt x="25376" y="565"/>
                        <a:pt x="25388" y="553"/>
                        <a:pt x="25397" y="538"/>
                      </a:cubicBezTo>
                      <a:cubicBezTo>
                        <a:pt x="25405" y="523"/>
                        <a:pt x="25410" y="506"/>
                        <a:pt x="25410" y="489"/>
                      </a:cubicBezTo>
                      <a:lnTo>
                        <a:pt x="25410" y="97"/>
                      </a:lnTo>
                      <a:lnTo>
                        <a:pt x="25410" y="98"/>
                      </a:lnTo>
                      <a:lnTo>
                        <a:pt x="25410" y="98"/>
                      </a:lnTo>
                      <a:cubicBezTo>
                        <a:pt x="25410" y="81"/>
                        <a:pt x="25405" y="64"/>
                        <a:pt x="25397" y="49"/>
                      </a:cubicBezTo>
                      <a:cubicBezTo>
                        <a:pt x="25388" y="34"/>
                        <a:pt x="25376" y="22"/>
                        <a:pt x="25361" y="13"/>
                      </a:cubicBezTo>
                      <a:cubicBezTo>
                        <a:pt x="25346" y="5"/>
                        <a:pt x="25329" y="0"/>
                        <a:pt x="25312" y="0"/>
                      </a:cubicBezTo>
                      <a:lnTo>
                        <a:pt x="97" y="0"/>
                      </a:lnTo>
                    </a:path>
                  </a:pathLst>
                </a:custGeom>
                <a:solidFill>
                  <a:srgbClr val="d9d9d9"/>
                </a:solidFill>
                <a:ln w="25560">
                  <a:solidFill>
                    <a:srgbClr val="800000"/>
                  </a:solidFill>
                  <a:miter/>
                </a:ln>
              </p:spPr>
              <p:style>
                <a:lnRef idx="0"/>
                <a:fillRef idx="0"/>
                <a:effectRef idx="0"/>
                <a:fontRef idx="minor"/>
              </p:style>
            </p:sp>
          </p:grpSp>
          <p:sp>
            <p:nvSpPr>
              <p:cNvPr id="984" name="TextBox 14"/>
              <p:cNvSpPr/>
              <p:nvPr/>
            </p:nvSpPr>
            <p:spPr>
              <a:xfrm>
                <a:off x="3335400" y="2684520"/>
                <a:ext cx="5702400" cy="192348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990000"/>
                    </a:solidFill>
                    <a:latin typeface="Rockwell"/>
                  </a:rPr>
                  <a:t>The truth is that at the beginning of its evolvement, the medium faces many conflicts and illnesses. Oftentimes, they have no knowledge about Spiritism and mediumship, and have never approached a Spiritist Center. </a:t>
                </a:r>
                <a:endParaRPr b="0" lang="en-GB" sz="2000" spc="-1" strike="noStrike">
                  <a:solidFill>
                    <a:srgbClr val="000000"/>
                  </a:solidFill>
                  <a:latin typeface="Arial"/>
                </a:endParaRPr>
              </a:p>
            </p:txBody>
          </p:sp>
        </p:grpSp>
        <p:pic>
          <p:nvPicPr>
            <p:cNvPr id="985" name="Picture 3" descr="MEDPC021"/>
            <p:cNvPicPr/>
            <p:nvPr/>
          </p:nvPicPr>
          <p:blipFill>
            <a:blip r:embed="rId2"/>
            <a:stretch/>
          </p:blipFill>
          <p:spPr>
            <a:xfrm>
              <a:off x="179280" y="2636640"/>
              <a:ext cx="2952360" cy="1886400"/>
            </a:xfrm>
            <a:prstGeom prst="rect">
              <a:avLst/>
            </a:prstGeom>
            <a:ln w="0">
              <a:noFill/>
            </a:ln>
          </p:spPr>
        </p:pic>
      </p:grpSp>
      <p:grpSp>
        <p:nvGrpSpPr>
          <p:cNvPr id="986" name="Group 44"/>
          <p:cNvGrpSpPr/>
          <p:nvPr/>
        </p:nvGrpSpPr>
        <p:grpSpPr>
          <a:xfrm>
            <a:off x="0" y="4581360"/>
            <a:ext cx="9147240" cy="2276640"/>
            <a:chOff x="0" y="4581360"/>
            <a:chExt cx="9147240" cy="2276640"/>
          </a:xfrm>
        </p:grpSpPr>
        <p:grpSp>
          <p:nvGrpSpPr>
            <p:cNvPr id="987" name="Group 2"/>
            <p:cNvGrpSpPr/>
            <p:nvPr/>
          </p:nvGrpSpPr>
          <p:grpSpPr>
            <a:xfrm>
              <a:off x="0" y="4581360"/>
              <a:ext cx="9147240" cy="2276640"/>
              <a:chOff x="0" y="4581360"/>
              <a:chExt cx="9147240" cy="2276640"/>
            </a:xfrm>
          </p:grpSpPr>
          <p:grpSp>
            <p:nvGrpSpPr>
              <p:cNvPr id="988" name="Group 4"/>
              <p:cNvGrpSpPr/>
              <p:nvPr/>
            </p:nvGrpSpPr>
            <p:grpSpPr>
              <a:xfrm>
                <a:off x="0" y="4581360"/>
                <a:ext cx="9147240" cy="2276640"/>
                <a:chOff x="0" y="4581360"/>
                <a:chExt cx="9147240" cy="2276640"/>
              </a:xfrm>
            </p:grpSpPr>
            <p:sp>
              <p:nvSpPr>
                <p:cNvPr id="989" name="Rounded Rectangle 52"/>
                <p:cNvSpPr/>
                <p:nvPr/>
              </p:nvSpPr>
              <p:spPr>
                <a:xfrm>
                  <a:off x="0" y="4581360"/>
                  <a:ext cx="9147240" cy="2276640"/>
                </a:xfrm>
                <a:custGeom>
                  <a:avLst/>
                  <a:gdLst/>
                  <a:ahLst/>
                  <a:rect l="0" t="0" r="r" b="b"/>
                  <a:pathLst>
                    <a:path w="25411" h="6326">
                      <a:moveTo>
                        <a:pt x="250" y="0"/>
                      </a:moveTo>
                      <a:lnTo>
                        <a:pt x="251" y="0"/>
                      </a:lnTo>
                      <a:cubicBezTo>
                        <a:pt x="207" y="0"/>
                        <a:pt x="163" y="12"/>
                        <a:pt x="125" y="34"/>
                      </a:cubicBezTo>
                      <a:cubicBezTo>
                        <a:pt x="87" y="56"/>
                        <a:pt x="56" y="87"/>
                        <a:pt x="34" y="125"/>
                      </a:cubicBezTo>
                      <a:cubicBezTo>
                        <a:pt x="12" y="163"/>
                        <a:pt x="0" y="207"/>
                        <a:pt x="0" y="251"/>
                      </a:cubicBezTo>
                      <a:lnTo>
                        <a:pt x="0" y="6074"/>
                      </a:lnTo>
                      <a:lnTo>
                        <a:pt x="0" y="6074"/>
                      </a:lnTo>
                      <a:cubicBezTo>
                        <a:pt x="0" y="6118"/>
                        <a:pt x="12" y="6162"/>
                        <a:pt x="34" y="6200"/>
                      </a:cubicBezTo>
                      <a:cubicBezTo>
                        <a:pt x="56" y="6238"/>
                        <a:pt x="87" y="6269"/>
                        <a:pt x="125" y="6291"/>
                      </a:cubicBezTo>
                      <a:cubicBezTo>
                        <a:pt x="163" y="6313"/>
                        <a:pt x="207" y="6325"/>
                        <a:pt x="251" y="6325"/>
                      </a:cubicBezTo>
                      <a:lnTo>
                        <a:pt x="25159" y="6325"/>
                      </a:lnTo>
                      <a:lnTo>
                        <a:pt x="25159" y="6325"/>
                      </a:lnTo>
                      <a:cubicBezTo>
                        <a:pt x="25203" y="6325"/>
                        <a:pt x="25247" y="6313"/>
                        <a:pt x="25285" y="6291"/>
                      </a:cubicBezTo>
                      <a:cubicBezTo>
                        <a:pt x="25323" y="6269"/>
                        <a:pt x="25354" y="6238"/>
                        <a:pt x="25376" y="6200"/>
                      </a:cubicBezTo>
                      <a:cubicBezTo>
                        <a:pt x="25398" y="6162"/>
                        <a:pt x="25410" y="6118"/>
                        <a:pt x="25410" y="6074"/>
                      </a:cubicBezTo>
                      <a:lnTo>
                        <a:pt x="25410" y="250"/>
                      </a:lnTo>
                      <a:lnTo>
                        <a:pt x="25410" y="251"/>
                      </a:lnTo>
                      <a:lnTo>
                        <a:pt x="25410" y="251"/>
                      </a:lnTo>
                      <a:cubicBezTo>
                        <a:pt x="25410" y="207"/>
                        <a:pt x="25398" y="163"/>
                        <a:pt x="25376" y="125"/>
                      </a:cubicBezTo>
                      <a:cubicBezTo>
                        <a:pt x="25354" y="87"/>
                        <a:pt x="25323" y="56"/>
                        <a:pt x="25285" y="34"/>
                      </a:cubicBezTo>
                      <a:cubicBezTo>
                        <a:pt x="25247" y="12"/>
                        <a:pt x="25203" y="0"/>
                        <a:pt x="25159" y="0"/>
                      </a:cubicBezTo>
                      <a:lnTo>
                        <a:pt x="250" y="0"/>
                      </a:lnTo>
                    </a:path>
                  </a:pathLst>
                </a:custGeom>
                <a:noFill/>
                <a:ln w="25560">
                  <a:solidFill>
                    <a:srgbClr val="800000"/>
                  </a:solidFill>
                  <a:miter/>
                </a:ln>
                <a:effectLst>
                  <a:outerShdw dist="38183" dir="2700000" blurRad="0" rotWithShape="0">
                    <a:srgbClr val="808080">
                      <a:alpha val="40000"/>
                    </a:srgbClr>
                  </a:outerShdw>
                </a:effectLst>
              </p:spPr>
              <p:style>
                <a:lnRef idx="0"/>
                <a:fillRef idx="0"/>
                <a:effectRef idx="0"/>
                <a:fontRef idx="minor"/>
              </p:style>
            </p:sp>
            <p:sp>
              <p:nvSpPr>
                <p:cNvPr id="990" name="Rounded Rectangle 53"/>
                <p:cNvSpPr/>
                <p:nvPr/>
              </p:nvSpPr>
              <p:spPr>
                <a:xfrm>
                  <a:off x="0" y="4581360"/>
                  <a:ext cx="9147240" cy="209520"/>
                </a:xfrm>
                <a:custGeom>
                  <a:avLst/>
                  <a:gdLst/>
                  <a:ahLst/>
                  <a:rect l="0" t="0" r="r" b="b"/>
                  <a:pathLst>
                    <a:path w="25411" h="584">
                      <a:moveTo>
                        <a:pt x="97" y="0"/>
                      </a:moveTo>
                      <a:lnTo>
                        <a:pt x="97" y="0"/>
                      </a:lnTo>
                      <a:cubicBezTo>
                        <a:pt x="80" y="0"/>
                        <a:pt x="63" y="4"/>
                        <a:pt x="49" y="13"/>
                      </a:cubicBezTo>
                      <a:cubicBezTo>
                        <a:pt x="34" y="22"/>
                        <a:pt x="22" y="34"/>
                        <a:pt x="13" y="49"/>
                      </a:cubicBezTo>
                      <a:cubicBezTo>
                        <a:pt x="4" y="63"/>
                        <a:pt x="0" y="80"/>
                        <a:pt x="0" y="97"/>
                      </a:cubicBezTo>
                      <a:lnTo>
                        <a:pt x="0" y="485"/>
                      </a:lnTo>
                      <a:lnTo>
                        <a:pt x="0" y="486"/>
                      </a:lnTo>
                      <a:cubicBezTo>
                        <a:pt x="0" y="503"/>
                        <a:pt x="4" y="520"/>
                        <a:pt x="13" y="534"/>
                      </a:cubicBezTo>
                      <a:cubicBezTo>
                        <a:pt x="22" y="549"/>
                        <a:pt x="34" y="561"/>
                        <a:pt x="49" y="570"/>
                      </a:cubicBezTo>
                      <a:cubicBezTo>
                        <a:pt x="63" y="579"/>
                        <a:pt x="80" y="583"/>
                        <a:pt x="97" y="583"/>
                      </a:cubicBezTo>
                      <a:lnTo>
                        <a:pt x="25312" y="583"/>
                      </a:lnTo>
                      <a:lnTo>
                        <a:pt x="25313" y="583"/>
                      </a:lnTo>
                      <a:cubicBezTo>
                        <a:pt x="25330" y="583"/>
                        <a:pt x="25347" y="579"/>
                        <a:pt x="25361" y="570"/>
                      </a:cubicBezTo>
                      <a:cubicBezTo>
                        <a:pt x="25376" y="561"/>
                        <a:pt x="25388" y="549"/>
                        <a:pt x="25397" y="534"/>
                      </a:cubicBezTo>
                      <a:cubicBezTo>
                        <a:pt x="25406" y="520"/>
                        <a:pt x="25410" y="503"/>
                        <a:pt x="25410" y="486"/>
                      </a:cubicBezTo>
                      <a:lnTo>
                        <a:pt x="25410" y="97"/>
                      </a:lnTo>
                      <a:lnTo>
                        <a:pt x="25410" y="97"/>
                      </a:lnTo>
                      <a:lnTo>
                        <a:pt x="25410" y="97"/>
                      </a:lnTo>
                      <a:cubicBezTo>
                        <a:pt x="25410" y="80"/>
                        <a:pt x="25406" y="63"/>
                        <a:pt x="25397" y="49"/>
                      </a:cubicBezTo>
                      <a:cubicBezTo>
                        <a:pt x="25388" y="34"/>
                        <a:pt x="25376" y="22"/>
                        <a:pt x="25361" y="13"/>
                      </a:cubicBezTo>
                      <a:cubicBezTo>
                        <a:pt x="25347" y="4"/>
                        <a:pt x="25330" y="0"/>
                        <a:pt x="25313" y="0"/>
                      </a:cubicBezTo>
                      <a:lnTo>
                        <a:pt x="97" y="0"/>
                      </a:lnTo>
                    </a:path>
                  </a:pathLst>
                </a:custGeom>
                <a:solidFill>
                  <a:srgbClr val="d9d9d9"/>
                </a:solidFill>
                <a:ln w="25560">
                  <a:solidFill>
                    <a:srgbClr val="800000"/>
                  </a:solidFill>
                  <a:miter/>
                </a:ln>
              </p:spPr>
              <p:style>
                <a:lnRef idx="0"/>
                <a:fillRef idx="0"/>
                <a:effectRef idx="0"/>
                <a:fontRef idx="minor"/>
              </p:style>
            </p:sp>
          </p:grpSp>
          <p:sp>
            <p:nvSpPr>
              <p:cNvPr id="991" name="TextBox 14"/>
              <p:cNvSpPr/>
              <p:nvPr/>
            </p:nvSpPr>
            <p:spPr>
              <a:xfrm>
                <a:off x="3335400" y="4841640"/>
                <a:ext cx="5702400" cy="1923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990000"/>
                    </a:solidFill>
                    <a:latin typeface="Rockwell"/>
                  </a:rPr>
                  <a:t>It is only after much suffering that they finally approach Spiritism. These newcomers arrive at the Spiritist Center completely disoriented, still under the religious preconceptions that they had been taught for so long. </a:t>
                </a:r>
                <a:endParaRPr b="0" lang="en-GB" sz="2000" spc="-1" strike="noStrike">
                  <a:solidFill>
                    <a:srgbClr val="000000"/>
                  </a:solidFill>
                  <a:latin typeface="Arial"/>
                </a:endParaRPr>
              </a:p>
            </p:txBody>
          </p:sp>
        </p:grpSp>
        <p:pic>
          <p:nvPicPr>
            <p:cNvPr id="992" name="Picture 46" descr="320px-SMirC-what.svg.png"/>
            <p:cNvPicPr/>
            <p:nvPr/>
          </p:nvPicPr>
          <p:blipFill>
            <a:blip r:embed="rId3"/>
            <a:stretch/>
          </p:blipFill>
          <p:spPr>
            <a:xfrm>
              <a:off x="103320" y="4901040"/>
              <a:ext cx="3096720" cy="1853280"/>
            </a:xfrm>
            <a:prstGeom prst="rect">
              <a:avLst/>
            </a:prstGeom>
            <a:ln w="0">
              <a:noFill/>
            </a:ln>
          </p:spPr>
        </p:pic>
      </p:grpSp>
    </p:spTree>
  </p:cSld>
  <p:timing>
    <p:tnLst>
      <p:par>
        <p:cTn id="34" dur="indefinite" restart="never" nodeType="tmRoot">
          <p:childTnLst>
            <p:seq>
              <p:cTn id="35" dur="indefinite" nodeType="mainSeq">
                <p:childTnLst>
                  <p:par>
                    <p:cTn id="36" nodeType="clickEffect" fill="hold">
                      <p:stCondLst>
                        <p:cond delay="indefinite"/>
                      </p:stCondLst>
                      <p:childTnLst>
                        <p:par>
                          <p:cTn id="37" nodeType="withEffect" fill="hold">
                            <p:stCondLst>
                              <p:cond delay="0"/>
                            </p:stCondLst>
                            <p:childTnLst>
                              <p:par>
                                <p:cTn id="38" nodeType="clickEffect" fill="hold" presetClass="entr" presetID="1">
                                  <p:stCondLst>
                                    <p:cond delay="0"/>
                                  </p:stCondLst>
                                  <p:childTnLst>
                                    <p:set>
                                      <p:cBhvr>
                                        <p:cTn id="39" dur="1" fill="hold">
                                          <p:stCondLst>
                                            <p:cond delay="0"/>
                                          </p:stCondLst>
                                        </p:cTn>
                                        <p:tgtEl>
                                          <p:spTgt spid="979"/>
                                        </p:tgtEl>
                                        <p:attrNameLst>
                                          <p:attrName>style.visibility</p:attrName>
                                        </p:attrNameLst>
                                      </p:cBhvr>
                                      <p:to>
                                        <p:strVal val="visible"/>
                                      </p:to>
                                    </p:set>
                                  </p:childTnLst>
                                </p:cTn>
                              </p:par>
                            </p:childTnLst>
                          </p:cTn>
                        </p:par>
                      </p:childTnLst>
                    </p:cTn>
                  </p:par>
                  <p:par>
                    <p:cTn id="40" nodeType="clickEffect" fill="hold">
                      <p:stCondLst>
                        <p:cond delay="indefinite"/>
                      </p:stCondLst>
                      <p:childTnLst>
                        <p:par>
                          <p:cTn id="41" nodeType="withEffect" fill="hold">
                            <p:stCondLst>
                              <p:cond delay="0"/>
                            </p:stCondLst>
                            <p:childTnLst>
                              <p:par>
                                <p:cTn id="42" nodeType="clickEffect" fill="hold" presetClass="entr" presetID="1">
                                  <p:stCondLst>
                                    <p:cond delay="0"/>
                                  </p:stCondLst>
                                  <p:childTnLst>
                                    <p:set>
                                      <p:cBhvr>
                                        <p:cTn id="43" dur="1" fill="hold">
                                          <p:stCondLst>
                                            <p:cond delay="0"/>
                                          </p:stCondLst>
                                        </p:cTn>
                                        <p:tgtEl>
                                          <p:spTgt spid="9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7008</TotalTime>
  <Application>LibreOffice/7.2.0.4$Windows_X86_64 LibreOffice_project/9a9c6381e3f7a62afc1329bd359cc48accb6435b</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2012-08-25T16:44:35Z</dcterms:created>
  <dc:creator>Jussara Korngold</dc:creator>
  <dc:description/>
  <dc:language>en-GB</dc:language>
  <cp:lastModifiedBy>Mauricio Filho</cp:lastModifiedBy>
  <cp:lastPrinted>2007-10-07T01:50:44Z</cp:lastPrinted>
  <dcterms:modified xsi:type="dcterms:W3CDTF">2012-08-25T17:03:50Z</dcterms:modified>
  <cp:revision>361</cp:revision>
  <dc:subject/>
  <dc:title>PowerPoint Presentation</dc:title>
</cp:coreProperties>
</file>