
<file path=[Content_Types].xml><?xml version="1.0" encoding="utf-8"?>
<Types xmlns="http://schemas.openxmlformats.org/package/2006/content-types">
  <Override PartName="/ppt/slides/slide18.xml" ContentType="application/vnd.openxmlformats-officedocument.presentationml.slide+xml"/>
  <Override PartName="/ppt/diagrams/drawing2.xml" ContentType="application/vnd.ms-office.drawingml.diagramDrawing+xml"/>
  <Override PartName="/ppt/slides/slide9.xml" ContentType="application/vnd.openxmlformats-officedocument.presentationml.slide+xml"/>
  <Override PartName="/ppt/diagrams/data2.xml" ContentType="application/vnd.openxmlformats-officedocument.drawingml.diagramData+xml"/>
  <Override PartName="/ppt/diagrams/colors5.xml" ContentType="application/vnd.openxmlformats-officedocument.drawingml.diagramColors+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diagrams/layout4.xml" ContentType="application/vnd.openxmlformats-officedocument.drawingml.diagramLayout+xml"/>
  <Override PartName="/ppt/diagrams/quickStyle4.xml" ContentType="application/vnd.openxmlformats-officedocument.drawingml.diagramStyl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diagrams/drawing3.xml" ContentType="application/vnd.ms-office.drawingml.diagramDrawing+xml"/>
  <Override PartName="/ppt/tableStyles.xml" ContentType="application/vnd.openxmlformats-officedocument.presentationml.tableStyles+xml"/>
  <Override PartName="/ppt/diagrams/data3.xml" ContentType="application/vnd.openxmlformats-officedocument.drawingml.diagramData+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diagrams/colors2.xml" ContentType="application/vnd.openxmlformats-officedocument.drawingml.diagramColors+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diagrams/layout5.xml" ContentType="application/vnd.openxmlformats-officedocument.drawingml.diagramLayout+xml"/>
  <Override PartName="/ppt/slides/slide2.xml" ContentType="application/vnd.openxmlformats-officedocument.presentationml.slide+xml"/>
  <Override PartName="/ppt/diagrams/quickStyle5.xml" ContentType="application/vnd.openxmlformats-officedocument.drawingml.diagramStyl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slides/slide23.xml" ContentType="application/vnd.openxmlformats-officedocument.presentationml.slide+xml"/>
  <Override PartName="/ppt/diagrams/layout1.xml" ContentType="application/vnd.openxmlformats-officedocument.drawingml.diagramLayout+xml"/>
  <Override PartName="/ppt/diagrams/drawing4.xml" ContentType="application/vnd.ms-office.drawingml.diagramDrawing+xml"/>
  <Default Extension="xls" ContentType="application/vnd.ms-excel"/>
  <Override PartName="/ppt/diagrams/data4.xml" ContentType="application/vnd.openxmlformats-officedocument.drawingml.diagramData+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diagrams/colors3.xml" ContentType="application/vnd.openxmlformats-officedocument.drawingml.diagramColors+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diagrams/layout2.xml" ContentType="application/vnd.openxmlformats-officedocument.drawingml.diagramLayout+xml"/>
  <Override PartName="/ppt/slideLayouts/slideLayout3.xml" ContentType="application/vnd.openxmlformats-officedocument.presentationml.slideLayout+xml"/>
  <Override PartName="/ppt/diagrams/quickStyle2.xml" ContentType="application/vnd.openxmlformats-officedocument.drawingml.diagramStyle+xml"/>
  <Override PartName="/ppt/slides/slide24.xml" ContentType="application/vnd.openxmlformats-officedocument.presentationml.slide+xml"/>
  <Override PartName="/ppt/diagrams/drawing5.xml" ContentType="application/vnd.ms-office.drawingml.diagramDrawing+xml"/>
  <Override PartName="/ppt/slides/slide20.xml" ContentType="application/vnd.openxmlformats-officedocument.presentationml.slide+xml"/>
  <Override PartName="/ppt/diagrams/data5.xml" ContentType="application/vnd.openxmlformats-officedocument.drawingml.diagramData+xml"/>
  <Override PartName="/ppt/slides/slide17.xml" ContentType="application/vnd.openxmlformats-officedocument.presentationml.slide+xml"/>
  <Override PartName="/ppt/diagrams/drawing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4.xml" ContentType="application/vnd.openxmlformats-officedocument.drawingml.diagramColors+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diagrams/layout3.xml" ContentType="application/vnd.openxmlformats-officedocument.drawingml.diagramLayout+xml"/>
  <Override PartName="/ppt/slideLayouts/slideLayout4.xml" ContentType="application/vnd.openxmlformats-officedocument.presentationml.slideLayout+xml"/>
  <Override PartName="/ppt/diagrams/quickStyle3.xml" ContentType="application/vnd.openxmlformats-officedocument.drawingml.diagramStyl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5" r:id="rId1"/>
  </p:sldMasterIdLst>
  <p:notesMasterIdLst>
    <p:notesMasterId r:id="rId26"/>
  </p:notesMasterIdLst>
  <p:sldIdLst>
    <p:sldId id="263" r:id="rId2"/>
    <p:sldId id="303" r:id="rId3"/>
    <p:sldId id="307" r:id="rId4"/>
    <p:sldId id="309" r:id="rId5"/>
    <p:sldId id="308" r:id="rId6"/>
    <p:sldId id="310" r:id="rId7"/>
    <p:sldId id="311" r:id="rId8"/>
    <p:sldId id="312" r:id="rId9"/>
    <p:sldId id="313" r:id="rId10"/>
    <p:sldId id="314" r:id="rId11"/>
    <p:sldId id="322" r:id="rId12"/>
    <p:sldId id="324" r:id="rId13"/>
    <p:sldId id="325" r:id="rId14"/>
    <p:sldId id="305" r:id="rId15"/>
    <p:sldId id="326" r:id="rId16"/>
    <p:sldId id="323" r:id="rId17"/>
    <p:sldId id="315" r:id="rId18"/>
    <p:sldId id="317" r:id="rId19"/>
    <p:sldId id="318" r:id="rId20"/>
    <p:sldId id="321" r:id="rId21"/>
    <p:sldId id="319" r:id="rId22"/>
    <p:sldId id="301" r:id="rId23"/>
    <p:sldId id="320" r:id="rId24"/>
    <p:sldId id="32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EBEC29"/>
    <a:srgbClr val="0D00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3960" autoAdjust="0"/>
  </p:normalViewPr>
  <p:slideViewPr>
    <p:cSldViewPr snapToGrid="0" snapToObjects="1">
      <p:cViewPr varScale="1">
        <p:scale>
          <a:sx n="151" d="100"/>
          <a:sy n="151" d="100"/>
        </p:scale>
        <p:origin x="-12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image" Target="../media/image18.png"/><Relationship Id="rId2"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image" Target="../media/image40.png"/><Relationship Id="rId2"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image" Target="../media/image18.png"/><Relationship Id="rId2"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image" Target="../media/image40.png"/><Relationship Id="rId2"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BAF639-0A9A-46F7-A917-46551D30271E}" type="doc">
      <dgm:prSet loTypeId="urn:microsoft.com/office/officeart/2005/8/layout/cycle7" loCatId="cycle" qsTypeId="urn:microsoft.com/office/officeart/2005/8/quickstyle/3D6" qsCatId="3D" csTypeId="urn:microsoft.com/office/officeart/2005/8/colors/accent1_3" csCatId="accent1" phldr="1"/>
      <dgm:spPr/>
      <dgm:t>
        <a:bodyPr/>
        <a:lstStyle/>
        <a:p>
          <a:endParaRPr lang="en-US"/>
        </a:p>
      </dgm:t>
    </dgm:pt>
    <dgm:pt modelId="{40719FF9-8026-4FF0-A489-ED001306212A}">
      <dgm:prSet phldrT="[Text]" custT="1"/>
      <dgm:spPr/>
      <dgm:t>
        <a:bodyPr/>
        <a:lstStyle/>
        <a:p>
          <a:r>
            <a:rPr lang="en-US" sz="4800" dirty="0" smtClean="0">
              <a:latin typeface="Garamond" pitchFamily="18" charset="0"/>
            </a:rPr>
            <a:t>God</a:t>
          </a:r>
          <a:endParaRPr lang="en-US" sz="4800" dirty="0">
            <a:latin typeface="Garamond" pitchFamily="18" charset="0"/>
          </a:endParaRPr>
        </a:p>
      </dgm:t>
    </dgm:pt>
    <dgm:pt modelId="{6F77A917-FDF3-4AF0-8D73-88A1CC8CA3C6}" type="parTrans" cxnId="{39C44C74-BB73-4DE5-901B-F30F7CA4048D}">
      <dgm:prSet/>
      <dgm:spPr/>
      <dgm:t>
        <a:bodyPr/>
        <a:lstStyle/>
        <a:p>
          <a:endParaRPr lang="en-US" sz="4800">
            <a:latin typeface="Garamond" pitchFamily="18" charset="0"/>
          </a:endParaRPr>
        </a:p>
      </dgm:t>
    </dgm:pt>
    <dgm:pt modelId="{4545BFEB-98D6-4CEE-8E10-9F6C8ACBC45F}" type="sibTrans" cxnId="{39C44C74-BB73-4DE5-901B-F30F7CA4048D}">
      <dgm:prSet custT="1"/>
      <dgm:spPr/>
      <dgm:t>
        <a:bodyPr/>
        <a:lstStyle/>
        <a:p>
          <a:endParaRPr lang="en-US" sz="4800">
            <a:latin typeface="Garamond" pitchFamily="18" charset="0"/>
          </a:endParaRPr>
        </a:p>
      </dgm:t>
    </dgm:pt>
    <dgm:pt modelId="{36ABE620-2245-4A1B-9EBC-243CCA89103D}">
      <dgm:prSet phldrT="[Text]" custT="1"/>
      <dgm:spPr/>
      <dgm:t>
        <a:bodyPr/>
        <a:lstStyle/>
        <a:p>
          <a:r>
            <a:rPr lang="en-US" sz="4800" dirty="0" smtClean="0">
              <a:latin typeface="Garamond" pitchFamily="18" charset="0"/>
            </a:rPr>
            <a:t>Matter</a:t>
          </a:r>
          <a:endParaRPr lang="en-US" sz="4800" dirty="0">
            <a:latin typeface="Garamond" pitchFamily="18" charset="0"/>
          </a:endParaRPr>
        </a:p>
      </dgm:t>
    </dgm:pt>
    <dgm:pt modelId="{8E7160CE-958A-4848-9D66-EC326423DA02}" type="parTrans" cxnId="{62DB255E-8630-463E-9175-4C53D3208DC0}">
      <dgm:prSet/>
      <dgm:spPr/>
      <dgm:t>
        <a:bodyPr/>
        <a:lstStyle/>
        <a:p>
          <a:endParaRPr lang="en-US" sz="4800">
            <a:latin typeface="Garamond" pitchFamily="18" charset="0"/>
          </a:endParaRPr>
        </a:p>
      </dgm:t>
    </dgm:pt>
    <dgm:pt modelId="{CC8E130C-A06B-4CA1-991D-39B6F48317FC}" type="sibTrans" cxnId="{62DB255E-8630-463E-9175-4C53D3208DC0}">
      <dgm:prSet custT="1"/>
      <dgm:spPr/>
      <dgm:t>
        <a:bodyPr/>
        <a:lstStyle/>
        <a:p>
          <a:endParaRPr lang="en-US" sz="4800">
            <a:latin typeface="Garamond" pitchFamily="18" charset="0"/>
          </a:endParaRPr>
        </a:p>
      </dgm:t>
    </dgm:pt>
    <dgm:pt modelId="{79322EF2-5C4F-4288-8329-304969D2C3DA}">
      <dgm:prSet phldrT="[Text]" custT="1"/>
      <dgm:spPr/>
      <dgm:t>
        <a:bodyPr/>
        <a:lstStyle/>
        <a:p>
          <a:r>
            <a:rPr lang="en-US" sz="4800" dirty="0" smtClean="0">
              <a:latin typeface="Garamond" pitchFamily="18" charset="0"/>
            </a:rPr>
            <a:t>Spirit</a:t>
          </a:r>
          <a:endParaRPr lang="en-US" sz="4800" dirty="0">
            <a:latin typeface="Garamond" pitchFamily="18" charset="0"/>
          </a:endParaRPr>
        </a:p>
      </dgm:t>
    </dgm:pt>
    <dgm:pt modelId="{1B582C3C-72A0-4F08-9192-143CE7221AC0}" type="parTrans" cxnId="{1ADC2C2E-072F-42A3-B69C-16D216CC7774}">
      <dgm:prSet/>
      <dgm:spPr/>
      <dgm:t>
        <a:bodyPr/>
        <a:lstStyle/>
        <a:p>
          <a:endParaRPr lang="en-US" sz="4800">
            <a:latin typeface="Garamond" pitchFamily="18" charset="0"/>
          </a:endParaRPr>
        </a:p>
      </dgm:t>
    </dgm:pt>
    <dgm:pt modelId="{B22EEFFD-C856-4CCC-A14D-0AA30B961C7D}" type="sibTrans" cxnId="{1ADC2C2E-072F-42A3-B69C-16D216CC7774}">
      <dgm:prSet custT="1"/>
      <dgm:spPr/>
      <dgm:t>
        <a:bodyPr/>
        <a:lstStyle/>
        <a:p>
          <a:endParaRPr lang="en-US" sz="4800">
            <a:latin typeface="Garamond" pitchFamily="18" charset="0"/>
          </a:endParaRPr>
        </a:p>
      </dgm:t>
    </dgm:pt>
    <dgm:pt modelId="{AE6F0501-6798-41D3-9F59-5AABD1172916}" type="pres">
      <dgm:prSet presAssocID="{CEBAF639-0A9A-46F7-A917-46551D30271E}" presName="Name0" presStyleCnt="0">
        <dgm:presLayoutVars>
          <dgm:dir/>
          <dgm:resizeHandles val="exact"/>
        </dgm:presLayoutVars>
      </dgm:prSet>
      <dgm:spPr/>
      <dgm:t>
        <a:bodyPr/>
        <a:lstStyle/>
        <a:p>
          <a:endParaRPr lang="en-US"/>
        </a:p>
      </dgm:t>
    </dgm:pt>
    <dgm:pt modelId="{38447790-E841-4D17-8604-2BDCAAA71A87}" type="pres">
      <dgm:prSet presAssocID="{40719FF9-8026-4FF0-A489-ED001306212A}" presName="node" presStyleLbl="node1" presStyleIdx="0" presStyleCnt="3">
        <dgm:presLayoutVars>
          <dgm:bulletEnabled val="1"/>
        </dgm:presLayoutVars>
      </dgm:prSet>
      <dgm:spPr/>
      <dgm:t>
        <a:bodyPr/>
        <a:lstStyle/>
        <a:p>
          <a:endParaRPr lang="en-US"/>
        </a:p>
      </dgm:t>
    </dgm:pt>
    <dgm:pt modelId="{E67E64AB-B53A-4052-AD40-47393A430F3A}" type="pres">
      <dgm:prSet presAssocID="{4545BFEB-98D6-4CEE-8E10-9F6C8ACBC45F}" presName="sibTrans" presStyleLbl="sibTrans2D1" presStyleIdx="0" presStyleCnt="3" custScaleX="90909" custScaleY="90909"/>
      <dgm:spPr>
        <a:prstGeom prst="rightArrow">
          <a:avLst/>
        </a:prstGeom>
      </dgm:spPr>
      <dgm:t>
        <a:bodyPr/>
        <a:lstStyle/>
        <a:p>
          <a:endParaRPr lang="en-US"/>
        </a:p>
      </dgm:t>
    </dgm:pt>
    <dgm:pt modelId="{540656C4-A726-4037-9266-2BAAB38F25ED}" type="pres">
      <dgm:prSet presAssocID="{4545BFEB-98D6-4CEE-8E10-9F6C8ACBC45F}" presName="connectorText" presStyleLbl="sibTrans2D1" presStyleIdx="0" presStyleCnt="3"/>
      <dgm:spPr/>
      <dgm:t>
        <a:bodyPr/>
        <a:lstStyle/>
        <a:p>
          <a:endParaRPr lang="en-US"/>
        </a:p>
      </dgm:t>
    </dgm:pt>
    <dgm:pt modelId="{EBBFDA9C-7C0C-43C2-8501-4310A2B1D9C1}" type="pres">
      <dgm:prSet presAssocID="{36ABE620-2245-4A1B-9EBC-243CCA89103D}" presName="node" presStyleLbl="node1" presStyleIdx="1" presStyleCnt="3" custRadScaleRad="101320" custRadScaleInc="2115">
        <dgm:presLayoutVars>
          <dgm:bulletEnabled val="1"/>
        </dgm:presLayoutVars>
      </dgm:prSet>
      <dgm:spPr/>
      <dgm:t>
        <a:bodyPr/>
        <a:lstStyle/>
        <a:p>
          <a:endParaRPr lang="en-US"/>
        </a:p>
      </dgm:t>
    </dgm:pt>
    <dgm:pt modelId="{015A9DE1-6E48-4D56-B5FA-3B266A2748B3}" type="pres">
      <dgm:prSet presAssocID="{CC8E130C-A06B-4CA1-991D-39B6F48317FC}" presName="sibTrans" presStyleLbl="sibTrans2D1" presStyleIdx="1" presStyleCnt="3"/>
      <dgm:spPr/>
      <dgm:t>
        <a:bodyPr/>
        <a:lstStyle/>
        <a:p>
          <a:endParaRPr lang="en-US"/>
        </a:p>
      </dgm:t>
    </dgm:pt>
    <dgm:pt modelId="{90C859BF-52F1-40DA-924E-12E323A7B925}" type="pres">
      <dgm:prSet presAssocID="{CC8E130C-A06B-4CA1-991D-39B6F48317FC}" presName="connectorText" presStyleLbl="sibTrans2D1" presStyleIdx="1" presStyleCnt="3"/>
      <dgm:spPr/>
      <dgm:t>
        <a:bodyPr/>
        <a:lstStyle/>
        <a:p>
          <a:endParaRPr lang="en-US"/>
        </a:p>
      </dgm:t>
    </dgm:pt>
    <dgm:pt modelId="{C6946774-CB89-46F8-97F9-CE7EBD525DAF}" type="pres">
      <dgm:prSet presAssocID="{79322EF2-5C4F-4288-8329-304969D2C3DA}" presName="node" presStyleLbl="node1" presStyleIdx="2" presStyleCnt="3" custRadScaleRad="101320" custRadScaleInc="-2115">
        <dgm:presLayoutVars>
          <dgm:bulletEnabled val="1"/>
        </dgm:presLayoutVars>
      </dgm:prSet>
      <dgm:spPr/>
      <dgm:t>
        <a:bodyPr/>
        <a:lstStyle/>
        <a:p>
          <a:endParaRPr lang="en-US"/>
        </a:p>
      </dgm:t>
    </dgm:pt>
    <dgm:pt modelId="{B9BD98E9-DE16-48F7-9D55-8E748B6252C1}" type="pres">
      <dgm:prSet presAssocID="{B22EEFFD-C856-4CCC-A14D-0AA30B961C7D}" presName="sibTrans" presStyleLbl="sibTrans2D1" presStyleIdx="2" presStyleCnt="3" custScaleX="90909" custScaleY="90909"/>
      <dgm:spPr>
        <a:prstGeom prst="leftArrow">
          <a:avLst/>
        </a:prstGeom>
      </dgm:spPr>
      <dgm:t>
        <a:bodyPr/>
        <a:lstStyle/>
        <a:p>
          <a:endParaRPr lang="en-US"/>
        </a:p>
      </dgm:t>
    </dgm:pt>
    <dgm:pt modelId="{D6B9E219-A8E6-435D-9336-3F9C577A26C0}" type="pres">
      <dgm:prSet presAssocID="{B22EEFFD-C856-4CCC-A14D-0AA30B961C7D}" presName="connectorText" presStyleLbl="sibTrans2D1" presStyleIdx="2" presStyleCnt="3"/>
      <dgm:spPr/>
      <dgm:t>
        <a:bodyPr/>
        <a:lstStyle/>
        <a:p>
          <a:endParaRPr lang="en-US"/>
        </a:p>
      </dgm:t>
    </dgm:pt>
  </dgm:ptLst>
  <dgm:cxnLst>
    <dgm:cxn modelId="{A59C82D8-6618-4A41-896C-F5893C578EC5}" type="presOf" srcId="{4545BFEB-98D6-4CEE-8E10-9F6C8ACBC45F}" destId="{540656C4-A726-4037-9266-2BAAB38F25ED}" srcOrd="1" destOrd="0" presId="urn:microsoft.com/office/officeart/2005/8/layout/cycle7"/>
    <dgm:cxn modelId="{42707917-CAC4-DD46-BE6E-7BA685BB47E3}" type="presOf" srcId="{CC8E130C-A06B-4CA1-991D-39B6F48317FC}" destId="{90C859BF-52F1-40DA-924E-12E323A7B925}" srcOrd="1" destOrd="0" presId="urn:microsoft.com/office/officeart/2005/8/layout/cycle7"/>
    <dgm:cxn modelId="{497C8D6B-B918-4145-9721-59B3A52D9465}" type="presOf" srcId="{79322EF2-5C4F-4288-8329-304969D2C3DA}" destId="{C6946774-CB89-46F8-97F9-CE7EBD525DAF}" srcOrd="0" destOrd="0" presId="urn:microsoft.com/office/officeart/2005/8/layout/cycle7"/>
    <dgm:cxn modelId="{0385EE10-E5D2-EC47-A3A8-046E66564F8E}" type="presOf" srcId="{40719FF9-8026-4FF0-A489-ED001306212A}" destId="{38447790-E841-4D17-8604-2BDCAAA71A87}" srcOrd="0" destOrd="0" presId="urn:microsoft.com/office/officeart/2005/8/layout/cycle7"/>
    <dgm:cxn modelId="{1ADC2C2E-072F-42A3-B69C-16D216CC7774}" srcId="{CEBAF639-0A9A-46F7-A917-46551D30271E}" destId="{79322EF2-5C4F-4288-8329-304969D2C3DA}" srcOrd="2" destOrd="0" parTransId="{1B582C3C-72A0-4F08-9192-143CE7221AC0}" sibTransId="{B22EEFFD-C856-4CCC-A14D-0AA30B961C7D}"/>
    <dgm:cxn modelId="{6991F8CF-B388-1A49-89B2-0DF4187AC98B}" type="presOf" srcId="{36ABE620-2245-4A1B-9EBC-243CCA89103D}" destId="{EBBFDA9C-7C0C-43C2-8501-4310A2B1D9C1}" srcOrd="0" destOrd="0" presId="urn:microsoft.com/office/officeart/2005/8/layout/cycle7"/>
    <dgm:cxn modelId="{A296E95E-BF68-C54D-86E5-FF3F1E58C60F}" type="presOf" srcId="{B22EEFFD-C856-4CCC-A14D-0AA30B961C7D}" destId="{B9BD98E9-DE16-48F7-9D55-8E748B6252C1}" srcOrd="0" destOrd="0" presId="urn:microsoft.com/office/officeart/2005/8/layout/cycle7"/>
    <dgm:cxn modelId="{7C97CFB3-A91E-9E42-9964-E1AE4E9ADB87}" type="presOf" srcId="{CEBAF639-0A9A-46F7-A917-46551D30271E}" destId="{AE6F0501-6798-41D3-9F59-5AABD1172916}" srcOrd="0" destOrd="0" presId="urn:microsoft.com/office/officeart/2005/8/layout/cycle7"/>
    <dgm:cxn modelId="{39C44C74-BB73-4DE5-901B-F30F7CA4048D}" srcId="{CEBAF639-0A9A-46F7-A917-46551D30271E}" destId="{40719FF9-8026-4FF0-A489-ED001306212A}" srcOrd="0" destOrd="0" parTransId="{6F77A917-FDF3-4AF0-8D73-88A1CC8CA3C6}" sibTransId="{4545BFEB-98D6-4CEE-8E10-9F6C8ACBC45F}"/>
    <dgm:cxn modelId="{62DB255E-8630-463E-9175-4C53D3208DC0}" srcId="{CEBAF639-0A9A-46F7-A917-46551D30271E}" destId="{36ABE620-2245-4A1B-9EBC-243CCA89103D}" srcOrd="1" destOrd="0" parTransId="{8E7160CE-958A-4848-9D66-EC326423DA02}" sibTransId="{CC8E130C-A06B-4CA1-991D-39B6F48317FC}"/>
    <dgm:cxn modelId="{DD22F770-E164-764A-A293-91397741DF5B}" type="presOf" srcId="{CC8E130C-A06B-4CA1-991D-39B6F48317FC}" destId="{015A9DE1-6E48-4D56-B5FA-3B266A2748B3}" srcOrd="0" destOrd="0" presId="urn:microsoft.com/office/officeart/2005/8/layout/cycle7"/>
    <dgm:cxn modelId="{9D109DFA-2FC6-3646-9996-888F768032AE}" type="presOf" srcId="{4545BFEB-98D6-4CEE-8E10-9F6C8ACBC45F}" destId="{E67E64AB-B53A-4052-AD40-47393A430F3A}" srcOrd="0" destOrd="0" presId="urn:microsoft.com/office/officeart/2005/8/layout/cycle7"/>
    <dgm:cxn modelId="{BDB54A25-7C3A-6B47-A4BE-EA3846A1C433}" type="presOf" srcId="{B22EEFFD-C856-4CCC-A14D-0AA30B961C7D}" destId="{D6B9E219-A8E6-435D-9336-3F9C577A26C0}" srcOrd="1" destOrd="0" presId="urn:microsoft.com/office/officeart/2005/8/layout/cycle7"/>
    <dgm:cxn modelId="{292F5469-0985-F949-8D83-592471B2DCAC}" type="presParOf" srcId="{AE6F0501-6798-41D3-9F59-5AABD1172916}" destId="{38447790-E841-4D17-8604-2BDCAAA71A87}" srcOrd="0" destOrd="0" presId="urn:microsoft.com/office/officeart/2005/8/layout/cycle7"/>
    <dgm:cxn modelId="{D6B8DA4B-E5CC-B741-AA54-52A30806E1D9}" type="presParOf" srcId="{AE6F0501-6798-41D3-9F59-5AABD1172916}" destId="{E67E64AB-B53A-4052-AD40-47393A430F3A}" srcOrd="1" destOrd="0" presId="urn:microsoft.com/office/officeart/2005/8/layout/cycle7"/>
    <dgm:cxn modelId="{0BB55B4D-4C2A-3241-BF37-2D9C9B367C4D}" type="presParOf" srcId="{E67E64AB-B53A-4052-AD40-47393A430F3A}" destId="{540656C4-A726-4037-9266-2BAAB38F25ED}" srcOrd="0" destOrd="0" presId="urn:microsoft.com/office/officeart/2005/8/layout/cycle7"/>
    <dgm:cxn modelId="{CB707CC0-DFC5-D34B-8855-2F7C9E2AC992}" type="presParOf" srcId="{AE6F0501-6798-41D3-9F59-5AABD1172916}" destId="{EBBFDA9C-7C0C-43C2-8501-4310A2B1D9C1}" srcOrd="2" destOrd="0" presId="urn:microsoft.com/office/officeart/2005/8/layout/cycle7"/>
    <dgm:cxn modelId="{02A5A135-0180-8F48-9C7F-2CC3DE2AC6D2}" type="presParOf" srcId="{AE6F0501-6798-41D3-9F59-5AABD1172916}" destId="{015A9DE1-6E48-4D56-B5FA-3B266A2748B3}" srcOrd="3" destOrd="0" presId="urn:microsoft.com/office/officeart/2005/8/layout/cycle7"/>
    <dgm:cxn modelId="{C43310B1-82AC-C647-937B-BEEAB43A0437}" type="presParOf" srcId="{015A9DE1-6E48-4D56-B5FA-3B266A2748B3}" destId="{90C859BF-52F1-40DA-924E-12E323A7B925}" srcOrd="0" destOrd="0" presId="urn:microsoft.com/office/officeart/2005/8/layout/cycle7"/>
    <dgm:cxn modelId="{EE495B16-09B9-F149-AC03-1E4862FAF59A}" type="presParOf" srcId="{AE6F0501-6798-41D3-9F59-5AABD1172916}" destId="{C6946774-CB89-46F8-97F9-CE7EBD525DAF}" srcOrd="4" destOrd="0" presId="urn:microsoft.com/office/officeart/2005/8/layout/cycle7"/>
    <dgm:cxn modelId="{B6D7BE6C-7FBB-2A4D-A602-2CE2AF952597}" type="presParOf" srcId="{AE6F0501-6798-41D3-9F59-5AABD1172916}" destId="{B9BD98E9-DE16-48F7-9D55-8E748B6252C1}" srcOrd="5" destOrd="0" presId="urn:microsoft.com/office/officeart/2005/8/layout/cycle7"/>
    <dgm:cxn modelId="{3371BC35-5DA2-F640-8DE1-AFC7EAD95591}" type="presParOf" srcId="{B9BD98E9-DE16-48F7-9D55-8E748B6252C1}" destId="{D6B9E219-A8E6-435D-9336-3F9C577A26C0}" srcOrd="0" destOrd="0" presId="urn:microsoft.com/office/officeart/2005/8/layout/cycle7"/>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BAF639-0A9A-46F7-A917-46551D30271E}" type="doc">
      <dgm:prSet loTypeId="urn:microsoft.com/office/officeart/2005/8/layout/cycle7" loCatId="cycle" qsTypeId="urn:microsoft.com/office/officeart/2005/8/quickstyle/3D6" qsCatId="3D" csTypeId="urn:microsoft.com/office/officeart/2005/8/colors/accent1_3" csCatId="accent1" phldr="1"/>
      <dgm:spPr/>
      <dgm:t>
        <a:bodyPr/>
        <a:lstStyle/>
        <a:p>
          <a:endParaRPr lang="en-US"/>
        </a:p>
      </dgm:t>
    </dgm:pt>
    <dgm:pt modelId="{40719FF9-8026-4FF0-A489-ED001306212A}">
      <dgm:prSet phldrT="[Text]" custT="1"/>
      <dgm:spPr/>
      <dgm:t>
        <a:bodyPr/>
        <a:lstStyle/>
        <a:p>
          <a:r>
            <a:rPr lang="en-US" sz="4800" dirty="0" smtClean="0">
              <a:latin typeface="Garamond" pitchFamily="18" charset="0"/>
            </a:rPr>
            <a:t>God</a:t>
          </a:r>
          <a:endParaRPr lang="en-US" sz="4800" dirty="0">
            <a:latin typeface="Garamond" pitchFamily="18" charset="0"/>
          </a:endParaRPr>
        </a:p>
      </dgm:t>
    </dgm:pt>
    <dgm:pt modelId="{6F77A917-FDF3-4AF0-8D73-88A1CC8CA3C6}" type="parTrans" cxnId="{39C44C74-BB73-4DE5-901B-F30F7CA4048D}">
      <dgm:prSet/>
      <dgm:spPr/>
      <dgm:t>
        <a:bodyPr/>
        <a:lstStyle/>
        <a:p>
          <a:endParaRPr lang="en-US" sz="4800">
            <a:latin typeface="Garamond" pitchFamily="18" charset="0"/>
          </a:endParaRPr>
        </a:p>
      </dgm:t>
    </dgm:pt>
    <dgm:pt modelId="{4545BFEB-98D6-4CEE-8E10-9F6C8ACBC45F}" type="sibTrans" cxnId="{39C44C74-BB73-4DE5-901B-F30F7CA4048D}">
      <dgm:prSet custT="1"/>
      <dgm:spPr/>
      <dgm:t>
        <a:bodyPr/>
        <a:lstStyle/>
        <a:p>
          <a:endParaRPr lang="en-US" sz="4800">
            <a:latin typeface="Garamond" pitchFamily="18" charset="0"/>
          </a:endParaRPr>
        </a:p>
      </dgm:t>
    </dgm:pt>
    <dgm:pt modelId="{36ABE620-2245-4A1B-9EBC-243CCA89103D}">
      <dgm:prSet phldrT="[Text]" custT="1"/>
      <dgm:spPr/>
      <dgm:t>
        <a:bodyPr/>
        <a:lstStyle/>
        <a:p>
          <a:r>
            <a:rPr lang="en-US" sz="4400" dirty="0" smtClean="0">
              <a:latin typeface="Garamond" pitchFamily="18" charset="0"/>
            </a:rPr>
            <a:t>Matter</a:t>
          </a:r>
          <a:endParaRPr lang="en-US" sz="4400" dirty="0">
            <a:latin typeface="Garamond" pitchFamily="18" charset="0"/>
          </a:endParaRPr>
        </a:p>
      </dgm:t>
    </dgm:pt>
    <dgm:pt modelId="{8E7160CE-958A-4848-9D66-EC326423DA02}" type="parTrans" cxnId="{62DB255E-8630-463E-9175-4C53D3208DC0}">
      <dgm:prSet/>
      <dgm:spPr/>
      <dgm:t>
        <a:bodyPr/>
        <a:lstStyle/>
        <a:p>
          <a:endParaRPr lang="en-US" sz="4800">
            <a:latin typeface="Garamond" pitchFamily="18" charset="0"/>
          </a:endParaRPr>
        </a:p>
      </dgm:t>
    </dgm:pt>
    <dgm:pt modelId="{CC8E130C-A06B-4CA1-991D-39B6F48317FC}" type="sibTrans" cxnId="{62DB255E-8630-463E-9175-4C53D3208DC0}">
      <dgm:prSet custT="1"/>
      <dgm:spPr/>
      <dgm:t>
        <a:bodyPr/>
        <a:lstStyle/>
        <a:p>
          <a:endParaRPr lang="en-US" sz="4800">
            <a:latin typeface="Garamond" pitchFamily="18" charset="0"/>
          </a:endParaRPr>
        </a:p>
      </dgm:t>
    </dgm:pt>
    <dgm:pt modelId="{79322EF2-5C4F-4288-8329-304969D2C3DA}">
      <dgm:prSet phldrT="[Text]" custT="1"/>
      <dgm:spPr/>
      <dgm:t>
        <a:bodyPr/>
        <a:lstStyle/>
        <a:p>
          <a:r>
            <a:rPr lang="en-US" sz="4400" dirty="0" smtClean="0">
              <a:latin typeface="Garamond" pitchFamily="18" charset="0"/>
            </a:rPr>
            <a:t>Spirit</a:t>
          </a:r>
          <a:endParaRPr lang="en-US" sz="4400" dirty="0">
            <a:latin typeface="Garamond" pitchFamily="18" charset="0"/>
          </a:endParaRPr>
        </a:p>
      </dgm:t>
    </dgm:pt>
    <dgm:pt modelId="{1B582C3C-72A0-4F08-9192-143CE7221AC0}" type="parTrans" cxnId="{1ADC2C2E-072F-42A3-B69C-16D216CC7774}">
      <dgm:prSet/>
      <dgm:spPr/>
      <dgm:t>
        <a:bodyPr/>
        <a:lstStyle/>
        <a:p>
          <a:endParaRPr lang="en-US" sz="4800">
            <a:latin typeface="Garamond" pitchFamily="18" charset="0"/>
          </a:endParaRPr>
        </a:p>
      </dgm:t>
    </dgm:pt>
    <dgm:pt modelId="{B22EEFFD-C856-4CCC-A14D-0AA30B961C7D}" type="sibTrans" cxnId="{1ADC2C2E-072F-42A3-B69C-16D216CC7774}">
      <dgm:prSet custT="1"/>
      <dgm:spPr/>
      <dgm:t>
        <a:bodyPr/>
        <a:lstStyle/>
        <a:p>
          <a:endParaRPr lang="en-US" sz="4800">
            <a:latin typeface="Garamond" pitchFamily="18" charset="0"/>
          </a:endParaRPr>
        </a:p>
      </dgm:t>
    </dgm:pt>
    <dgm:pt modelId="{AE6F0501-6798-41D3-9F59-5AABD1172916}" type="pres">
      <dgm:prSet presAssocID="{CEBAF639-0A9A-46F7-A917-46551D30271E}" presName="Name0" presStyleCnt="0">
        <dgm:presLayoutVars>
          <dgm:dir/>
          <dgm:resizeHandles val="exact"/>
        </dgm:presLayoutVars>
      </dgm:prSet>
      <dgm:spPr/>
      <dgm:t>
        <a:bodyPr/>
        <a:lstStyle/>
        <a:p>
          <a:endParaRPr lang="en-US"/>
        </a:p>
      </dgm:t>
    </dgm:pt>
    <dgm:pt modelId="{38447790-E841-4D17-8604-2BDCAAA71A87}" type="pres">
      <dgm:prSet presAssocID="{40719FF9-8026-4FF0-A489-ED001306212A}" presName="node" presStyleLbl="node1" presStyleIdx="0" presStyleCnt="3">
        <dgm:presLayoutVars>
          <dgm:bulletEnabled val="1"/>
        </dgm:presLayoutVars>
      </dgm:prSet>
      <dgm:spPr/>
      <dgm:t>
        <a:bodyPr/>
        <a:lstStyle/>
        <a:p>
          <a:endParaRPr lang="en-US"/>
        </a:p>
      </dgm:t>
    </dgm:pt>
    <dgm:pt modelId="{E67E64AB-B53A-4052-AD40-47393A430F3A}" type="pres">
      <dgm:prSet presAssocID="{4545BFEB-98D6-4CEE-8E10-9F6C8ACBC45F}" presName="sibTrans" presStyleLbl="sibTrans2D1" presStyleIdx="0" presStyleCnt="3" custScaleX="90909" custScaleY="90909"/>
      <dgm:spPr>
        <a:prstGeom prst="rightArrow">
          <a:avLst/>
        </a:prstGeom>
      </dgm:spPr>
      <dgm:t>
        <a:bodyPr/>
        <a:lstStyle/>
        <a:p>
          <a:endParaRPr lang="en-US"/>
        </a:p>
      </dgm:t>
    </dgm:pt>
    <dgm:pt modelId="{540656C4-A726-4037-9266-2BAAB38F25ED}" type="pres">
      <dgm:prSet presAssocID="{4545BFEB-98D6-4CEE-8E10-9F6C8ACBC45F}" presName="connectorText" presStyleLbl="sibTrans2D1" presStyleIdx="0" presStyleCnt="3"/>
      <dgm:spPr/>
      <dgm:t>
        <a:bodyPr/>
        <a:lstStyle/>
        <a:p>
          <a:endParaRPr lang="en-US"/>
        </a:p>
      </dgm:t>
    </dgm:pt>
    <dgm:pt modelId="{EBBFDA9C-7C0C-43C2-8501-4310A2B1D9C1}" type="pres">
      <dgm:prSet presAssocID="{36ABE620-2245-4A1B-9EBC-243CCA89103D}" presName="node" presStyleLbl="node1" presStyleIdx="1" presStyleCnt="3" custRadScaleRad="101320" custRadScaleInc="2115">
        <dgm:presLayoutVars>
          <dgm:bulletEnabled val="1"/>
        </dgm:presLayoutVars>
      </dgm:prSet>
      <dgm:spPr/>
      <dgm:t>
        <a:bodyPr/>
        <a:lstStyle/>
        <a:p>
          <a:endParaRPr lang="en-US"/>
        </a:p>
      </dgm:t>
    </dgm:pt>
    <dgm:pt modelId="{015A9DE1-6E48-4D56-B5FA-3B266A2748B3}" type="pres">
      <dgm:prSet presAssocID="{CC8E130C-A06B-4CA1-991D-39B6F48317FC}" presName="sibTrans" presStyleLbl="sibTrans2D1" presStyleIdx="1" presStyleCnt="3"/>
      <dgm:spPr/>
      <dgm:t>
        <a:bodyPr/>
        <a:lstStyle/>
        <a:p>
          <a:endParaRPr lang="en-US"/>
        </a:p>
      </dgm:t>
    </dgm:pt>
    <dgm:pt modelId="{90C859BF-52F1-40DA-924E-12E323A7B925}" type="pres">
      <dgm:prSet presAssocID="{CC8E130C-A06B-4CA1-991D-39B6F48317FC}" presName="connectorText" presStyleLbl="sibTrans2D1" presStyleIdx="1" presStyleCnt="3"/>
      <dgm:spPr/>
      <dgm:t>
        <a:bodyPr/>
        <a:lstStyle/>
        <a:p>
          <a:endParaRPr lang="en-US"/>
        </a:p>
      </dgm:t>
    </dgm:pt>
    <dgm:pt modelId="{C6946774-CB89-46F8-97F9-CE7EBD525DAF}" type="pres">
      <dgm:prSet presAssocID="{79322EF2-5C4F-4288-8329-304969D2C3DA}" presName="node" presStyleLbl="node1" presStyleIdx="2" presStyleCnt="3" custRadScaleRad="101320" custRadScaleInc="-2115">
        <dgm:presLayoutVars>
          <dgm:bulletEnabled val="1"/>
        </dgm:presLayoutVars>
      </dgm:prSet>
      <dgm:spPr/>
      <dgm:t>
        <a:bodyPr/>
        <a:lstStyle/>
        <a:p>
          <a:endParaRPr lang="en-US"/>
        </a:p>
      </dgm:t>
    </dgm:pt>
    <dgm:pt modelId="{B9BD98E9-DE16-48F7-9D55-8E748B6252C1}" type="pres">
      <dgm:prSet presAssocID="{B22EEFFD-C856-4CCC-A14D-0AA30B961C7D}" presName="sibTrans" presStyleLbl="sibTrans2D1" presStyleIdx="2" presStyleCnt="3" custScaleX="90909" custScaleY="90909"/>
      <dgm:spPr>
        <a:prstGeom prst="leftArrow">
          <a:avLst/>
        </a:prstGeom>
      </dgm:spPr>
      <dgm:t>
        <a:bodyPr/>
        <a:lstStyle/>
        <a:p>
          <a:endParaRPr lang="en-US"/>
        </a:p>
      </dgm:t>
    </dgm:pt>
    <dgm:pt modelId="{D6B9E219-A8E6-435D-9336-3F9C577A26C0}" type="pres">
      <dgm:prSet presAssocID="{B22EEFFD-C856-4CCC-A14D-0AA30B961C7D}" presName="connectorText" presStyleLbl="sibTrans2D1" presStyleIdx="2" presStyleCnt="3"/>
      <dgm:spPr/>
      <dgm:t>
        <a:bodyPr/>
        <a:lstStyle/>
        <a:p>
          <a:endParaRPr lang="en-US"/>
        </a:p>
      </dgm:t>
    </dgm:pt>
  </dgm:ptLst>
  <dgm:cxnLst>
    <dgm:cxn modelId="{C330F25A-AD8F-7549-A296-6A7657801B9F}" type="presOf" srcId="{CC8E130C-A06B-4CA1-991D-39B6F48317FC}" destId="{015A9DE1-6E48-4D56-B5FA-3B266A2748B3}" srcOrd="0" destOrd="0" presId="urn:microsoft.com/office/officeart/2005/8/layout/cycle7"/>
    <dgm:cxn modelId="{E1154780-A994-1949-995C-01CF098CC63F}" type="presOf" srcId="{4545BFEB-98D6-4CEE-8E10-9F6C8ACBC45F}" destId="{540656C4-A726-4037-9266-2BAAB38F25ED}" srcOrd="1" destOrd="0" presId="urn:microsoft.com/office/officeart/2005/8/layout/cycle7"/>
    <dgm:cxn modelId="{60616AE2-AC90-C44F-AA34-116F3E9D9A6A}" type="presOf" srcId="{36ABE620-2245-4A1B-9EBC-243CCA89103D}" destId="{EBBFDA9C-7C0C-43C2-8501-4310A2B1D9C1}" srcOrd="0" destOrd="0" presId="urn:microsoft.com/office/officeart/2005/8/layout/cycle7"/>
    <dgm:cxn modelId="{1ADC2C2E-072F-42A3-B69C-16D216CC7774}" srcId="{CEBAF639-0A9A-46F7-A917-46551D30271E}" destId="{79322EF2-5C4F-4288-8329-304969D2C3DA}" srcOrd="2" destOrd="0" parTransId="{1B582C3C-72A0-4F08-9192-143CE7221AC0}" sibTransId="{B22EEFFD-C856-4CCC-A14D-0AA30B961C7D}"/>
    <dgm:cxn modelId="{6B9DB0AB-38D2-0A4B-8EE3-E0E6F02E85E9}" type="presOf" srcId="{B22EEFFD-C856-4CCC-A14D-0AA30B961C7D}" destId="{B9BD98E9-DE16-48F7-9D55-8E748B6252C1}" srcOrd="0" destOrd="0" presId="urn:microsoft.com/office/officeart/2005/8/layout/cycle7"/>
    <dgm:cxn modelId="{AE8AB428-7D3C-2B4A-BC53-96BA82918907}" type="presOf" srcId="{CC8E130C-A06B-4CA1-991D-39B6F48317FC}" destId="{90C859BF-52F1-40DA-924E-12E323A7B925}" srcOrd="1" destOrd="0" presId="urn:microsoft.com/office/officeart/2005/8/layout/cycle7"/>
    <dgm:cxn modelId="{4050F267-3BAE-9E4E-A68F-718F70FF2532}" type="presOf" srcId="{B22EEFFD-C856-4CCC-A14D-0AA30B961C7D}" destId="{D6B9E219-A8E6-435D-9336-3F9C577A26C0}" srcOrd="1" destOrd="0" presId="urn:microsoft.com/office/officeart/2005/8/layout/cycle7"/>
    <dgm:cxn modelId="{39C44C74-BB73-4DE5-901B-F30F7CA4048D}" srcId="{CEBAF639-0A9A-46F7-A917-46551D30271E}" destId="{40719FF9-8026-4FF0-A489-ED001306212A}" srcOrd="0" destOrd="0" parTransId="{6F77A917-FDF3-4AF0-8D73-88A1CC8CA3C6}" sibTransId="{4545BFEB-98D6-4CEE-8E10-9F6C8ACBC45F}"/>
    <dgm:cxn modelId="{E49BF397-BEED-E24E-936D-35A5911FE3D3}" type="presOf" srcId="{79322EF2-5C4F-4288-8329-304969D2C3DA}" destId="{C6946774-CB89-46F8-97F9-CE7EBD525DAF}" srcOrd="0" destOrd="0" presId="urn:microsoft.com/office/officeart/2005/8/layout/cycle7"/>
    <dgm:cxn modelId="{4FD14153-7B2B-BF40-BADE-84BC1B4ED2FF}" type="presOf" srcId="{4545BFEB-98D6-4CEE-8E10-9F6C8ACBC45F}" destId="{E67E64AB-B53A-4052-AD40-47393A430F3A}" srcOrd="0" destOrd="0" presId="urn:microsoft.com/office/officeart/2005/8/layout/cycle7"/>
    <dgm:cxn modelId="{62DB255E-8630-463E-9175-4C53D3208DC0}" srcId="{CEBAF639-0A9A-46F7-A917-46551D30271E}" destId="{36ABE620-2245-4A1B-9EBC-243CCA89103D}" srcOrd="1" destOrd="0" parTransId="{8E7160CE-958A-4848-9D66-EC326423DA02}" sibTransId="{CC8E130C-A06B-4CA1-991D-39B6F48317FC}"/>
    <dgm:cxn modelId="{CBED2D13-24DB-4140-8A38-72C7CBDFDFC2}" type="presOf" srcId="{40719FF9-8026-4FF0-A489-ED001306212A}" destId="{38447790-E841-4D17-8604-2BDCAAA71A87}" srcOrd="0" destOrd="0" presId="urn:microsoft.com/office/officeart/2005/8/layout/cycle7"/>
    <dgm:cxn modelId="{CF0A90E9-4714-9247-8AB8-26C713CABA49}" type="presOf" srcId="{CEBAF639-0A9A-46F7-A917-46551D30271E}" destId="{AE6F0501-6798-41D3-9F59-5AABD1172916}" srcOrd="0" destOrd="0" presId="urn:microsoft.com/office/officeart/2005/8/layout/cycle7"/>
    <dgm:cxn modelId="{A4A3E54D-AC55-F447-A883-49020B3915B3}" type="presParOf" srcId="{AE6F0501-6798-41D3-9F59-5AABD1172916}" destId="{38447790-E841-4D17-8604-2BDCAAA71A87}" srcOrd="0" destOrd="0" presId="urn:microsoft.com/office/officeart/2005/8/layout/cycle7"/>
    <dgm:cxn modelId="{4BE3E087-9A6B-4A43-969D-00F8BB0DE10D}" type="presParOf" srcId="{AE6F0501-6798-41D3-9F59-5AABD1172916}" destId="{E67E64AB-B53A-4052-AD40-47393A430F3A}" srcOrd="1" destOrd="0" presId="urn:microsoft.com/office/officeart/2005/8/layout/cycle7"/>
    <dgm:cxn modelId="{86D05127-11AC-3343-AFDD-7524280CA74B}" type="presParOf" srcId="{E67E64AB-B53A-4052-AD40-47393A430F3A}" destId="{540656C4-A726-4037-9266-2BAAB38F25ED}" srcOrd="0" destOrd="0" presId="urn:microsoft.com/office/officeart/2005/8/layout/cycle7"/>
    <dgm:cxn modelId="{546D34CE-96E7-1249-AD4E-CB9DB7DAF0FB}" type="presParOf" srcId="{AE6F0501-6798-41D3-9F59-5AABD1172916}" destId="{EBBFDA9C-7C0C-43C2-8501-4310A2B1D9C1}" srcOrd="2" destOrd="0" presId="urn:microsoft.com/office/officeart/2005/8/layout/cycle7"/>
    <dgm:cxn modelId="{2A440EF5-C419-F449-A9CC-4AF5675954BB}" type="presParOf" srcId="{AE6F0501-6798-41D3-9F59-5AABD1172916}" destId="{015A9DE1-6E48-4D56-B5FA-3B266A2748B3}" srcOrd="3" destOrd="0" presId="urn:microsoft.com/office/officeart/2005/8/layout/cycle7"/>
    <dgm:cxn modelId="{D55202AB-E120-5B4F-9215-9996D8082C0D}" type="presParOf" srcId="{015A9DE1-6E48-4D56-B5FA-3B266A2748B3}" destId="{90C859BF-52F1-40DA-924E-12E323A7B925}" srcOrd="0" destOrd="0" presId="urn:microsoft.com/office/officeart/2005/8/layout/cycle7"/>
    <dgm:cxn modelId="{3E0E4FD4-9229-A84A-9DF2-AD24A772E2B1}" type="presParOf" srcId="{AE6F0501-6798-41D3-9F59-5AABD1172916}" destId="{C6946774-CB89-46F8-97F9-CE7EBD525DAF}" srcOrd="4" destOrd="0" presId="urn:microsoft.com/office/officeart/2005/8/layout/cycle7"/>
    <dgm:cxn modelId="{DCC0A424-0363-D84F-9884-F2C0944783A7}" type="presParOf" srcId="{AE6F0501-6798-41D3-9F59-5AABD1172916}" destId="{B9BD98E9-DE16-48F7-9D55-8E748B6252C1}" srcOrd="5" destOrd="0" presId="urn:microsoft.com/office/officeart/2005/8/layout/cycle7"/>
    <dgm:cxn modelId="{650D8F08-BC30-AD49-9234-2EF51B51383B}" type="presParOf" srcId="{B9BD98E9-DE16-48F7-9D55-8E748B6252C1}" destId="{D6B9E219-A8E6-435D-9336-3F9C577A26C0}" srcOrd="0" destOrd="0" presId="urn:microsoft.com/office/officeart/2005/8/layout/cycle7"/>
  </dgm:cxnLst>
  <dgm:bg/>
  <dgm:whole/>
  <dgm:extLst>
    <a:ext uri="{C62137D5-CB1D-491B-B009-E17868A290BF}">
      <dgm14:recolorImg xmlns:dgm14="http://schemas.microsoft.com/office/drawing/2010/diagram" xmlns:a="http://schemas.openxmlformats.org/drawingml/2006/main" xmlns:dgm="http://schemas.openxmlformats.org/drawingml/2006/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D787F6-EB17-4570-8654-4F73C2735242}" type="doc">
      <dgm:prSet loTypeId="urn:microsoft.com/office/officeart/2005/8/layout/target3" loCatId="relationship" qsTypeId="urn:microsoft.com/office/officeart/2005/8/quickstyle/3D5" qsCatId="3D" csTypeId="urn:microsoft.com/office/officeart/2005/8/colors/colorful2" csCatId="colorful" phldr="1"/>
      <dgm:spPr/>
      <dgm:t>
        <a:bodyPr/>
        <a:lstStyle/>
        <a:p>
          <a:endParaRPr lang="en-US"/>
        </a:p>
      </dgm:t>
    </dgm:pt>
    <dgm:pt modelId="{7EE28E0F-41BD-4988-A8FE-8E7E73700431}">
      <dgm:prSet phldrT="[Text]" custT="1"/>
      <dgm:spPr/>
      <dgm:t>
        <a:bodyPr/>
        <a:lstStyle/>
        <a:p>
          <a:r>
            <a:rPr lang="en-US" sz="4000" dirty="0" smtClean="0">
              <a:latin typeface="Garamond" pitchFamily="18" charset="0"/>
            </a:rPr>
            <a:t>Spirit (Soul)</a:t>
          </a:r>
          <a:endParaRPr lang="en-US" sz="4000" dirty="0">
            <a:latin typeface="Garamond" pitchFamily="18" charset="0"/>
          </a:endParaRPr>
        </a:p>
      </dgm:t>
    </dgm:pt>
    <dgm:pt modelId="{6E4C85C2-6F26-4B36-A943-052FAAFE901A}" type="parTrans" cxnId="{3F27FDFB-8877-4337-B574-EA015A2C92BB}">
      <dgm:prSet/>
      <dgm:spPr/>
      <dgm:t>
        <a:bodyPr/>
        <a:lstStyle/>
        <a:p>
          <a:endParaRPr lang="en-US" sz="4000">
            <a:latin typeface="Garamond" pitchFamily="18" charset="0"/>
          </a:endParaRPr>
        </a:p>
      </dgm:t>
    </dgm:pt>
    <dgm:pt modelId="{29A0EE42-F0E5-4342-A757-23A15F47EEBA}" type="sibTrans" cxnId="{3F27FDFB-8877-4337-B574-EA015A2C92BB}">
      <dgm:prSet/>
      <dgm:spPr/>
      <dgm:t>
        <a:bodyPr/>
        <a:lstStyle/>
        <a:p>
          <a:endParaRPr lang="en-US" sz="4000">
            <a:latin typeface="Garamond" pitchFamily="18" charset="0"/>
          </a:endParaRPr>
        </a:p>
      </dgm:t>
    </dgm:pt>
    <dgm:pt modelId="{299D0B52-B68A-40B8-977C-1BD2249ECA71}">
      <dgm:prSet phldrT="[Text]" custT="1"/>
      <dgm:spPr/>
      <dgm:t>
        <a:bodyPr/>
        <a:lstStyle/>
        <a:p>
          <a:r>
            <a:rPr lang="en-US" sz="2100" b="1" dirty="0" smtClean="0">
              <a:latin typeface="Garamond" pitchFamily="18" charset="0"/>
            </a:rPr>
            <a:t>the intelligent principle that harbors the thought, will and the moral sense; </a:t>
          </a:r>
          <a:br>
            <a:rPr lang="en-US" sz="2100" b="1" dirty="0" smtClean="0">
              <a:latin typeface="Garamond" pitchFamily="18" charset="0"/>
            </a:rPr>
          </a:br>
          <a:endParaRPr lang="en-US" sz="2100" b="1" dirty="0">
            <a:latin typeface="Garamond" pitchFamily="18" charset="0"/>
          </a:endParaRPr>
        </a:p>
      </dgm:t>
    </dgm:pt>
    <dgm:pt modelId="{E7993DB5-7A20-45F4-A9D8-53076AE5F69F}" type="parTrans" cxnId="{7748CBC3-889C-4212-A2FC-4632EF041BBF}">
      <dgm:prSet/>
      <dgm:spPr/>
      <dgm:t>
        <a:bodyPr/>
        <a:lstStyle/>
        <a:p>
          <a:endParaRPr lang="en-US" sz="4000">
            <a:latin typeface="Garamond" pitchFamily="18" charset="0"/>
          </a:endParaRPr>
        </a:p>
      </dgm:t>
    </dgm:pt>
    <dgm:pt modelId="{2B5EA612-ED68-4A4B-BC92-2A523748E37F}" type="sibTrans" cxnId="{7748CBC3-889C-4212-A2FC-4632EF041BBF}">
      <dgm:prSet/>
      <dgm:spPr/>
      <dgm:t>
        <a:bodyPr/>
        <a:lstStyle/>
        <a:p>
          <a:endParaRPr lang="en-US" sz="4000">
            <a:latin typeface="Garamond" pitchFamily="18" charset="0"/>
          </a:endParaRPr>
        </a:p>
      </dgm:t>
    </dgm:pt>
    <dgm:pt modelId="{54D324A9-51A7-4B53-AEF7-77AEAB98556A}">
      <dgm:prSet phldrT="[Text]" custT="1"/>
      <dgm:spPr/>
      <dgm:t>
        <a:bodyPr/>
        <a:lstStyle/>
        <a:p>
          <a:r>
            <a:rPr lang="en-US" sz="4000" dirty="0" err="1" smtClean="0">
              <a:latin typeface="Garamond" pitchFamily="18" charset="0"/>
            </a:rPr>
            <a:t>Perispirit</a:t>
          </a:r>
          <a:endParaRPr lang="en-US" sz="4000" dirty="0">
            <a:latin typeface="Garamond" pitchFamily="18" charset="0"/>
          </a:endParaRPr>
        </a:p>
      </dgm:t>
    </dgm:pt>
    <dgm:pt modelId="{BA3051B0-12F9-4C2D-A844-7C0509537B8A}" type="parTrans" cxnId="{A0FE5451-1DB7-4371-9874-2498EB14A80B}">
      <dgm:prSet/>
      <dgm:spPr/>
      <dgm:t>
        <a:bodyPr/>
        <a:lstStyle/>
        <a:p>
          <a:endParaRPr lang="en-US" sz="4000">
            <a:latin typeface="Garamond" pitchFamily="18" charset="0"/>
          </a:endParaRPr>
        </a:p>
      </dgm:t>
    </dgm:pt>
    <dgm:pt modelId="{6DE43689-640B-4071-82BE-F9207424E745}" type="sibTrans" cxnId="{A0FE5451-1DB7-4371-9874-2498EB14A80B}">
      <dgm:prSet/>
      <dgm:spPr/>
      <dgm:t>
        <a:bodyPr/>
        <a:lstStyle/>
        <a:p>
          <a:endParaRPr lang="en-US" sz="4000">
            <a:latin typeface="Garamond" pitchFamily="18" charset="0"/>
          </a:endParaRPr>
        </a:p>
      </dgm:t>
    </dgm:pt>
    <dgm:pt modelId="{043161FA-F333-4B2C-BB6B-DEE119CBABEF}">
      <dgm:prSet phldrT="[Text]" custT="1"/>
      <dgm:spPr/>
      <dgm:t>
        <a:bodyPr/>
        <a:lstStyle/>
        <a:p>
          <a:r>
            <a:rPr lang="en-US" sz="1900" b="1" dirty="0" smtClean="0">
              <a:latin typeface="Garamond" pitchFamily="18" charset="0"/>
            </a:rPr>
            <a:t>Is the fluidic, light, imponderable envelope that serves as the connection and intermediary  between the Spirit and the body.</a:t>
          </a:r>
          <a:endParaRPr lang="en-US" sz="1900" b="1" dirty="0">
            <a:latin typeface="Garamond" pitchFamily="18" charset="0"/>
          </a:endParaRPr>
        </a:p>
      </dgm:t>
    </dgm:pt>
    <dgm:pt modelId="{528A05F2-9A22-431E-A4E8-395FE5E2558A}" type="parTrans" cxnId="{5B71E675-C769-4E43-9CAF-106D3CC9CE87}">
      <dgm:prSet/>
      <dgm:spPr/>
      <dgm:t>
        <a:bodyPr/>
        <a:lstStyle/>
        <a:p>
          <a:endParaRPr lang="en-US" sz="4000">
            <a:latin typeface="Garamond" pitchFamily="18" charset="0"/>
          </a:endParaRPr>
        </a:p>
      </dgm:t>
    </dgm:pt>
    <dgm:pt modelId="{C6C42B4E-001E-42D9-AF34-0E6D500113B4}" type="sibTrans" cxnId="{5B71E675-C769-4E43-9CAF-106D3CC9CE87}">
      <dgm:prSet/>
      <dgm:spPr/>
      <dgm:t>
        <a:bodyPr/>
        <a:lstStyle/>
        <a:p>
          <a:endParaRPr lang="en-US" sz="4000">
            <a:latin typeface="Garamond" pitchFamily="18" charset="0"/>
          </a:endParaRPr>
        </a:p>
      </dgm:t>
    </dgm:pt>
    <dgm:pt modelId="{97AC4017-DD4E-4402-8611-B474955876D9}">
      <dgm:prSet phldrT="[Text]" custT="1"/>
      <dgm:spPr/>
      <dgm:t>
        <a:bodyPr/>
        <a:lstStyle/>
        <a:p>
          <a:r>
            <a:rPr lang="en-US" sz="4000" dirty="0" smtClean="0">
              <a:latin typeface="Garamond" pitchFamily="18" charset="0"/>
            </a:rPr>
            <a:t>Body</a:t>
          </a:r>
          <a:endParaRPr lang="en-US" sz="4000" dirty="0">
            <a:latin typeface="Garamond" pitchFamily="18" charset="0"/>
          </a:endParaRPr>
        </a:p>
      </dgm:t>
    </dgm:pt>
    <dgm:pt modelId="{A91CEC84-A66B-417B-BBBC-08A72ACA2E74}" type="parTrans" cxnId="{6B0A6C1F-0138-4FCF-90F2-4F61B67A8585}">
      <dgm:prSet/>
      <dgm:spPr/>
      <dgm:t>
        <a:bodyPr/>
        <a:lstStyle/>
        <a:p>
          <a:endParaRPr lang="en-US" sz="4000">
            <a:latin typeface="Garamond" pitchFamily="18" charset="0"/>
          </a:endParaRPr>
        </a:p>
      </dgm:t>
    </dgm:pt>
    <dgm:pt modelId="{75479992-91BB-452C-8F14-D5F0B2F14C8C}" type="sibTrans" cxnId="{6B0A6C1F-0138-4FCF-90F2-4F61B67A8585}">
      <dgm:prSet/>
      <dgm:spPr/>
      <dgm:t>
        <a:bodyPr/>
        <a:lstStyle/>
        <a:p>
          <a:endParaRPr lang="en-US" sz="4000">
            <a:latin typeface="Garamond" pitchFamily="18" charset="0"/>
          </a:endParaRPr>
        </a:p>
      </dgm:t>
    </dgm:pt>
    <dgm:pt modelId="{F5A3676B-46BF-4D6E-BFC6-76752F6A5304}">
      <dgm:prSet phldrT="[Text]" custT="1"/>
      <dgm:spPr/>
      <dgm:t>
        <a:bodyPr/>
        <a:lstStyle/>
        <a:p>
          <a:r>
            <a:rPr lang="en-US" sz="1800" b="1" dirty="0" smtClean="0">
              <a:latin typeface="Garamond" pitchFamily="18" charset="0"/>
            </a:rPr>
            <a:t>the material envelope that enables the Spirit to relate to the exterior </a:t>
          </a:r>
          <a:r>
            <a:rPr lang="en-US" sz="1800" b="1" dirty="0" err="1" smtClean="0">
              <a:latin typeface="Garamond" pitchFamily="18" charset="0"/>
            </a:rPr>
            <a:t>worl</a:t>
          </a:r>
          <a:r>
            <a:rPr lang="en-US" sz="1800" b="1" dirty="0" smtClean="0">
              <a:latin typeface="Garamond" pitchFamily="18" charset="0"/>
            </a:rPr>
            <a:t>.</a:t>
          </a:r>
          <a:br>
            <a:rPr lang="en-US" sz="1800" b="1" dirty="0" smtClean="0">
              <a:latin typeface="Garamond" pitchFamily="18" charset="0"/>
            </a:rPr>
          </a:br>
          <a:endParaRPr lang="en-US" sz="1800" b="1" dirty="0">
            <a:latin typeface="Garamond" pitchFamily="18" charset="0"/>
          </a:endParaRPr>
        </a:p>
      </dgm:t>
    </dgm:pt>
    <dgm:pt modelId="{DD59F669-9AC9-4DC8-89F4-6CDCCCA6F7FB}" type="parTrans" cxnId="{334C595D-E9B7-4921-A6B7-A1184977C21D}">
      <dgm:prSet/>
      <dgm:spPr/>
      <dgm:t>
        <a:bodyPr/>
        <a:lstStyle/>
        <a:p>
          <a:endParaRPr lang="en-US" sz="4000">
            <a:latin typeface="Garamond" pitchFamily="18" charset="0"/>
          </a:endParaRPr>
        </a:p>
      </dgm:t>
    </dgm:pt>
    <dgm:pt modelId="{46FFA68E-3243-44D9-922F-9A55155A1060}" type="sibTrans" cxnId="{334C595D-E9B7-4921-A6B7-A1184977C21D}">
      <dgm:prSet/>
      <dgm:spPr/>
      <dgm:t>
        <a:bodyPr/>
        <a:lstStyle/>
        <a:p>
          <a:endParaRPr lang="en-US" sz="4000">
            <a:latin typeface="Garamond" pitchFamily="18" charset="0"/>
          </a:endParaRPr>
        </a:p>
      </dgm:t>
    </dgm:pt>
    <dgm:pt modelId="{4A609C20-661E-44CB-9F08-9D1BF7AE3E62}" type="pres">
      <dgm:prSet presAssocID="{C5D787F6-EB17-4570-8654-4F73C2735242}" presName="Name0" presStyleCnt="0">
        <dgm:presLayoutVars>
          <dgm:chMax val="7"/>
          <dgm:dir/>
          <dgm:animLvl val="lvl"/>
          <dgm:resizeHandles val="exact"/>
        </dgm:presLayoutVars>
      </dgm:prSet>
      <dgm:spPr/>
      <dgm:t>
        <a:bodyPr/>
        <a:lstStyle/>
        <a:p>
          <a:endParaRPr lang="en-US"/>
        </a:p>
      </dgm:t>
    </dgm:pt>
    <dgm:pt modelId="{834BD00C-9211-40AA-A61A-36B0DC84FADB}" type="pres">
      <dgm:prSet presAssocID="{7EE28E0F-41BD-4988-A8FE-8E7E73700431}" presName="circle1" presStyleLbl="node1" presStyleIdx="0" presStyleCnt="3"/>
      <dgm:spPr/>
      <dgm:t>
        <a:bodyPr/>
        <a:lstStyle/>
        <a:p>
          <a:endParaRPr lang="en-US"/>
        </a:p>
      </dgm:t>
    </dgm:pt>
    <dgm:pt modelId="{7A6BCBBC-60C9-43E7-BEA3-37FB2DB4CE87}" type="pres">
      <dgm:prSet presAssocID="{7EE28E0F-41BD-4988-A8FE-8E7E73700431}" presName="space" presStyleCnt="0"/>
      <dgm:spPr/>
      <dgm:t>
        <a:bodyPr/>
        <a:lstStyle/>
        <a:p>
          <a:endParaRPr lang="en-US"/>
        </a:p>
      </dgm:t>
    </dgm:pt>
    <dgm:pt modelId="{49A6500D-7A58-4E56-A73D-5A69DCB19A03}" type="pres">
      <dgm:prSet presAssocID="{7EE28E0F-41BD-4988-A8FE-8E7E73700431}" presName="rect1" presStyleLbl="alignAcc1" presStyleIdx="0" presStyleCnt="3"/>
      <dgm:spPr/>
      <dgm:t>
        <a:bodyPr/>
        <a:lstStyle/>
        <a:p>
          <a:endParaRPr lang="en-US"/>
        </a:p>
      </dgm:t>
    </dgm:pt>
    <dgm:pt modelId="{2A185D5A-18FA-4F70-A6F4-BDD40B1E0676}" type="pres">
      <dgm:prSet presAssocID="{54D324A9-51A7-4B53-AEF7-77AEAB98556A}" presName="vertSpace2" presStyleLbl="node1" presStyleIdx="0" presStyleCnt="3"/>
      <dgm:spPr/>
      <dgm:t>
        <a:bodyPr/>
        <a:lstStyle/>
        <a:p>
          <a:endParaRPr lang="en-US"/>
        </a:p>
      </dgm:t>
    </dgm:pt>
    <dgm:pt modelId="{F5D19A22-1655-4D2E-ACD1-B5612B335FB5}" type="pres">
      <dgm:prSet presAssocID="{54D324A9-51A7-4B53-AEF7-77AEAB98556A}" presName="circle2" presStyleLbl="node1" presStyleIdx="1" presStyleCnt="3" custLinFactNeighborY="-4390"/>
      <dgm:spPr/>
      <dgm:t>
        <a:bodyPr/>
        <a:lstStyle/>
        <a:p>
          <a:endParaRPr lang="en-US"/>
        </a:p>
      </dgm:t>
    </dgm:pt>
    <dgm:pt modelId="{12AAA9B3-1CAA-4234-B781-023B6C63F917}" type="pres">
      <dgm:prSet presAssocID="{54D324A9-51A7-4B53-AEF7-77AEAB98556A}" presName="rect2" presStyleLbl="alignAcc1" presStyleIdx="1" presStyleCnt="3" custLinFactNeighborX="-618" custLinFactNeighborY="-3804"/>
      <dgm:spPr/>
      <dgm:t>
        <a:bodyPr/>
        <a:lstStyle/>
        <a:p>
          <a:endParaRPr lang="en-US"/>
        </a:p>
      </dgm:t>
    </dgm:pt>
    <dgm:pt modelId="{A5ABDC60-32A8-4141-8801-2EC2221E87F7}" type="pres">
      <dgm:prSet presAssocID="{97AC4017-DD4E-4402-8611-B474955876D9}" presName="vertSpace3" presStyleLbl="node1" presStyleIdx="1" presStyleCnt="3"/>
      <dgm:spPr/>
      <dgm:t>
        <a:bodyPr/>
        <a:lstStyle/>
        <a:p>
          <a:endParaRPr lang="en-US"/>
        </a:p>
      </dgm:t>
    </dgm:pt>
    <dgm:pt modelId="{87DCD95C-2831-43F4-A449-A5BBEF3DE623}" type="pres">
      <dgm:prSet presAssocID="{97AC4017-DD4E-4402-8611-B474955876D9}" presName="circle3" presStyleLbl="node1" presStyleIdx="2" presStyleCnt="3" custLinFactNeighborY="18107"/>
      <dgm:spPr/>
      <dgm:t>
        <a:bodyPr/>
        <a:lstStyle/>
        <a:p>
          <a:endParaRPr lang="en-US"/>
        </a:p>
      </dgm:t>
    </dgm:pt>
    <dgm:pt modelId="{8E4DBF5B-FA29-45D7-842F-1CC96B52581B}" type="pres">
      <dgm:prSet presAssocID="{97AC4017-DD4E-4402-8611-B474955876D9}" presName="rect3" presStyleLbl="alignAcc1" presStyleIdx="2" presStyleCnt="3" custLinFactNeighborX="-618" custLinFactNeighborY="19265"/>
      <dgm:spPr/>
      <dgm:t>
        <a:bodyPr/>
        <a:lstStyle/>
        <a:p>
          <a:endParaRPr lang="en-US"/>
        </a:p>
      </dgm:t>
    </dgm:pt>
    <dgm:pt modelId="{FEE9CAD7-15D7-49D9-A226-B5E7A2D42A10}" type="pres">
      <dgm:prSet presAssocID="{7EE28E0F-41BD-4988-A8FE-8E7E73700431}" presName="rect1ParTx" presStyleLbl="alignAcc1" presStyleIdx="2" presStyleCnt="3">
        <dgm:presLayoutVars>
          <dgm:chMax val="1"/>
          <dgm:bulletEnabled val="1"/>
        </dgm:presLayoutVars>
      </dgm:prSet>
      <dgm:spPr/>
      <dgm:t>
        <a:bodyPr/>
        <a:lstStyle/>
        <a:p>
          <a:endParaRPr lang="en-US"/>
        </a:p>
      </dgm:t>
    </dgm:pt>
    <dgm:pt modelId="{13EC19F7-358E-4FCC-85C8-DE6ECEDD1EF2}" type="pres">
      <dgm:prSet presAssocID="{7EE28E0F-41BD-4988-A8FE-8E7E73700431}" presName="rect1ChTx" presStyleLbl="alignAcc1" presStyleIdx="2" presStyleCnt="3" custScaleX="115455" custLinFactNeighborX="-4320" custLinFactNeighborY="8213">
        <dgm:presLayoutVars>
          <dgm:bulletEnabled val="1"/>
        </dgm:presLayoutVars>
      </dgm:prSet>
      <dgm:spPr/>
      <dgm:t>
        <a:bodyPr/>
        <a:lstStyle/>
        <a:p>
          <a:endParaRPr lang="en-US"/>
        </a:p>
      </dgm:t>
    </dgm:pt>
    <dgm:pt modelId="{6580D279-D1B9-472C-9514-4DFB8059E0D0}" type="pres">
      <dgm:prSet presAssocID="{54D324A9-51A7-4B53-AEF7-77AEAB98556A}" presName="rect2ParTx" presStyleLbl="alignAcc1" presStyleIdx="2" presStyleCnt="3">
        <dgm:presLayoutVars>
          <dgm:chMax val="1"/>
          <dgm:bulletEnabled val="1"/>
        </dgm:presLayoutVars>
      </dgm:prSet>
      <dgm:spPr/>
      <dgm:t>
        <a:bodyPr/>
        <a:lstStyle/>
        <a:p>
          <a:endParaRPr lang="en-US"/>
        </a:p>
      </dgm:t>
    </dgm:pt>
    <dgm:pt modelId="{2EC0D164-C77A-453A-8875-6A5426470235}" type="pres">
      <dgm:prSet presAssocID="{54D324A9-51A7-4B53-AEF7-77AEAB98556A}" presName="rect2ChTx" presStyleLbl="alignAcc1" presStyleIdx="2" presStyleCnt="3" custScaleX="108183" custLinFactNeighborX="-7955">
        <dgm:presLayoutVars>
          <dgm:bulletEnabled val="1"/>
        </dgm:presLayoutVars>
      </dgm:prSet>
      <dgm:spPr/>
      <dgm:t>
        <a:bodyPr/>
        <a:lstStyle/>
        <a:p>
          <a:endParaRPr lang="en-US"/>
        </a:p>
      </dgm:t>
    </dgm:pt>
    <dgm:pt modelId="{F886F7FF-F7AC-458B-9318-7DD4389875CE}" type="pres">
      <dgm:prSet presAssocID="{97AC4017-DD4E-4402-8611-B474955876D9}" presName="rect3ParTx" presStyleLbl="alignAcc1" presStyleIdx="2" presStyleCnt="3">
        <dgm:presLayoutVars>
          <dgm:chMax val="1"/>
          <dgm:bulletEnabled val="1"/>
        </dgm:presLayoutVars>
      </dgm:prSet>
      <dgm:spPr/>
      <dgm:t>
        <a:bodyPr/>
        <a:lstStyle/>
        <a:p>
          <a:endParaRPr lang="en-US"/>
        </a:p>
      </dgm:t>
    </dgm:pt>
    <dgm:pt modelId="{418CBC75-E7EA-48EB-A959-45A9AB577BCD}" type="pres">
      <dgm:prSet presAssocID="{97AC4017-DD4E-4402-8611-B474955876D9}" presName="rect3ChTx" presStyleLbl="alignAcc1" presStyleIdx="2" presStyleCnt="3" custLinFactNeighborX="-12047" custLinFactNeighborY="11370">
        <dgm:presLayoutVars>
          <dgm:bulletEnabled val="1"/>
        </dgm:presLayoutVars>
      </dgm:prSet>
      <dgm:spPr/>
      <dgm:t>
        <a:bodyPr/>
        <a:lstStyle/>
        <a:p>
          <a:endParaRPr lang="en-US"/>
        </a:p>
      </dgm:t>
    </dgm:pt>
  </dgm:ptLst>
  <dgm:cxnLst>
    <dgm:cxn modelId="{5B71E675-C769-4E43-9CAF-106D3CC9CE87}" srcId="{54D324A9-51A7-4B53-AEF7-77AEAB98556A}" destId="{043161FA-F333-4B2C-BB6B-DEE119CBABEF}" srcOrd="0" destOrd="0" parTransId="{528A05F2-9A22-431E-A4E8-395FE5E2558A}" sibTransId="{C6C42B4E-001E-42D9-AF34-0E6D500113B4}"/>
    <dgm:cxn modelId="{DDD68DBC-3FD1-224E-B55A-24C8B39174B3}" type="presOf" srcId="{043161FA-F333-4B2C-BB6B-DEE119CBABEF}" destId="{2EC0D164-C77A-453A-8875-6A5426470235}" srcOrd="0" destOrd="0" presId="urn:microsoft.com/office/officeart/2005/8/layout/target3"/>
    <dgm:cxn modelId="{334C595D-E9B7-4921-A6B7-A1184977C21D}" srcId="{97AC4017-DD4E-4402-8611-B474955876D9}" destId="{F5A3676B-46BF-4D6E-BFC6-76752F6A5304}" srcOrd="0" destOrd="0" parTransId="{DD59F669-9AC9-4DC8-89F4-6CDCCCA6F7FB}" sibTransId="{46FFA68E-3243-44D9-922F-9A55155A1060}"/>
    <dgm:cxn modelId="{6B0A6C1F-0138-4FCF-90F2-4F61B67A8585}" srcId="{C5D787F6-EB17-4570-8654-4F73C2735242}" destId="{97AC4017-DD4E-4402-8611-B474955876D9}" srcOrd="2" destOrd="0" parTransId="{A91CEC84-A66B-417B-BBBC-08A72ACA2E74}" sibTransId="{75479992-91BB-452C-8F14-D5F0B2F14C8C}"/>
    <dgm:cxn modelId="{7748CBC3-889C-4212-A2FC-4632EF041BBF}" srcId="{7EE28E0F-41BD-4988-A8FE-8E7E73700431}" destId="{299D0B52-B68A-40B8-977C-1BD2249ECA71}" srcOrd="0" destOrd="0" parTransId="{E7993DB5-7A20-45F4-A9D8-53076AE5F69F}" sibTransId="{2B5EA612-ED68-4A4B-BC92-2A523748E37F}"/>
    <dgm:cxn modelId="{836968EC-FA3E-8A4B-9CFB-58243954173B}" type="presOf" srcId="{C5D787F6-EB17-4570-8654-4F73C2735242}" destId="{4A609C20-661E-44CB-9F08-9D1BF7AE3E62}" srcOrd="0" destOrd="0" presId="urn:microsoft.com/office/officeart/2005/8/layout/target3"/>
    <dgm:cxn modelId="{FF940F5C-49F1-D945-A737-04807DC0F586}" type="presOf" srcId="{7EE28E0F-41BD-4988-A8FE-8E7E73700431}" destId="{FEE9CAD7-15D7-49D9-A226-B5E7A2D42A10}" srcOrd="1" destOrd="0" presId="urn:microsoft.com/office/officeart/2005/8/layout/target3"/>
    <dgm:cxn modelId="{A0FE5451-1DB7-4371-9874-2498EB14A80B}" srcId="{C5D787F6-EB17-4570-8654-4F73C2735242}" destId="{54D324A9-51A7-4B53-AEF7-77AEAB98556A}" srcOrd="1" destOrd="0" parTransId="{BA3051B0-12F9-4C2D-A844-7C0509537B8A}" sibTransId="{6DE43689-640B-4071-82BE-F9207424E745}"/>
    <dgm:cxn modelId="{3F27FDFB-8877-4337-B574-EA015A2C92BB}" srcId="{C5D787F6-EB17-4570-8654-4F73C2735242}" destId="{7EE28E0F-41BD-4988-A8FE-8E7E73700431}" srcOrd="0" destOrd="0" parTransId="{6E4C85C2-6F26-4B36-A943-052FAAFE901A}" sibTransId="{29A0EE42-F0E5-4342-A757-23A15F47EEBA}"/>
    <dgm:cxn modelId="{A3446E5F-D102-7A4A-8C0A-53176A5C04CC}" type="presOf" srcId="{7EE28E0F-41BD-4988-A8FE-8E7E73700431}" destId="{49A6500D-7A58-4E56-A73D-5A69DCB19A03}" srcOrd="0" destOrd="0" presId="urn:microsoft.com/office/officeart/2005/8/layout/target3"/>
    <dgm:cxn modelId="{1BB50F51-02EF-AA4B-B648-3735166398D1}" type="presOf" srcId="{F5A3676B-46BF-4D6E-BFC6-76752F6A5304}" destId="{418CBC75-E7EA-48EB-A959-45A9AB577BCD}" srcOrd="0" destOrd="0" presId="urn:microsoft.com/office/officeart/2005/8/layout/target3"/>
    <dgm:cxn modelId="{0DE7F633-3017-8443-8763-7ED8406D920A}" type="presOf" srcId="{54D324A9-51A7-4B53-AEF7-77AEAB98556A}" destId="{12AAA9B3-1CAA-4234-B781-023B6C63F917}" srcOrd="0" destOrd="0" presId="urn:microsoft.com/office/officeart/2005/8/layout/target3"/>
    <dgm:cxn modelId="{79B77D71-1C79-114E-B92A-69A4866F88FC}" type="presOf" srcId="{54D324A9-51A7-4B53-AEF7-77AEAB98556A}" destId="{6580D279-D1B9-472C-9514-4DFB8059E0D0}" srcOrd="1" destOrd="0" presId="urn:microsoft.com/office/officeart/2005/8/layout/target3"/>
    <dgm:cxn modelId="{7EC0A1F9-7280-5E48-BF53-C1BE78073095}" type="presOf" srcId="{299D0B52-B68A-40B8-977C-1BD2249ECA71}" destId="{13EC19F7-358E-4FCC-85C8-DE6ECEDD1EF2}" srcOrd="0" destOrd="0" presId="urn:microsoft.com/office/officeart/2005/8/layout/target3"/>
    <dgm:cxn modelId="{ACE23C9E-0DEE-6F46-A0B6-0B3F538A452F}" type="presOf" srcId="{97AC4017-DD4E-4402-8611-B474955876D9}" destId="{8E4DBF5B-FA29-45D7-842F-1CC96B52581B}" srcOrd="0" destOrd="0" presId="urn:microsoft.com/office/officeart/2005/8/layout/target3"/>
    <dgm:cxn modelId="{76A8E3E9-B975-1A48-8058-7BCC4E455719}" type="presOf" srcId="{97AC4017-DD4E-4402-8611-B474955876D9}" destId="{F886F7FF-F7AC-458B-9318-7DD4389875CE}" srcOrd="1" destOrd="0" presId="urn:microsoft.com/office/officeart/2005/8/layout/target3"/>
    <dgm:cxn modelId="{E4BDD6EF-169B-B148-A2E8-0B1D56DAA8E1}" type="presParOf" srcId="{4A609C20-661E-44CB-9F08-9D1BF7AE3E62}" destId="{834BD00C-9211-40AA-A61A-36B0DC84FADB}" srcOrd="0" destOrd="0" presId="urn:microsoft.com/office/officeart/2005/8/layout/target3"/>
    <dgm:cxn modelId="{57940938-798E-BC42-A99F-6C2C47A09C6F}" type="presParOf" srcId="{4A609C20-661E-44CB-9F08-9D1BF7AE3E62}" destId="{7A6BCBBC-60C9-43E7-BEA3-37FB2DB4CE87}" srcOrd="1" destOrd="0" presId="urn:microsoft.com/office/officeart/2005/8/layout/target3"/>
    <dgm:cxn modelId="{03B56F8E-9321-A944-A8F0-CDC3EE1909E1}" type="presParOf" srcId="{4A609C20-661E-44CB-9F08-9D1BF7AE3E62}" destId="{49A6500D-7A58-4E56-A73D-5A69DCB19A03}" srcOrd="2" destOrd="0" presId="urn:microsoft.com/office/officeart/2005/8/layout/target3"/>
    <dgm:cxn modelId="{27244112-ACBA-B049-A5AC-F06A31813E3E}" type="presParOf" srcId="{4A609C20-661E-44CB-9F08-9D1BF7AE3E62}" destId="{2A185D5A-18FA-4F70-A6F4-BDD40B1E0676}" srcOrd="3" destOrd="0" presId="urn:microsoft.com/office/officeart/2005/8/layout/target3"/>
    <dgm:cxn modelId="{6269E121-87DC-7F43-9225-9F3CBEDB1899}" type="presParOf" srcId="{4A609C20-661E-44CB-9F08-9D1BF7AE3E62}" destId="{F5D19A22-1655-4D2E-ACD1-B5612B335FB5}" srcOrd="4" destOrd="0" presId="urn:microsoft.com/office/officeart/2005/8/layout/target3"/>
    <dgm:cxn modelId="{B2520E74-8F72-F149-B78A-A9174DC5AEA3}" type="presParOf" srcId="{4A609C20-661E-44CB-9F08-9D1BF7AE3E62}" destId="{12AAA9B3-1CAA-4234-B781-023B6C63F917}" srcOrd="5" destOrd="0" presId="urn:microsoft.com/office/officeart/2005/8/layout/target3"/>
    <dgm:cxn modelId="{4B536153-BB98-5943-AD6C-C4AD64F8BA59}" type="presParOf" srcId="{4A609C20-661E-44CB-9F08-9D1BF7AE3E62}" destId="{A5ABDC60-32A8-4141-8801-2EC2221E87F7}" srcOrd="6" destOrd="0" presId="urn:microsoft.com/office/officeart/2005/8/layout/target3"/>
    <dgm:cxn modelId="{7ECEC79F-4737-FD4E-A7A2-DECF820515D1}" type="presParOf" srcId="{4A609C20-661E-44CB-9F08-9D1BF7AE3E62}" destId="{87DCD95C-2831-43F4-A449-A5BBEF3DE623}" srcOrd="7" destOrd="0" presId="urn:microsoft.com/office/officeart/2005/8/layout/target3"/>
    <dgm:cxn modelId="{F48F480B-A90F-7946-BA3C-DBD29F52912A}" type="presParOf" srcId="{4A609C20-661E-44CB-9F08-9D1BF7AE3E62}" destId="{8E4DBF5B-FA29-45D7-842F-1CC96B52581B}" srcOrd="8" destOrd="0" presId="urn:microsoft.com/office/officeart/2005/8/layout/target3"/>
    <dgm:cxn modelId="{4969AC96-98DF-6D45-AC8C-494F5DBAB528}" type="presParOf" srcId="{4A609C20-661E-44CB-9F08-9D1BF7AE3E62}" destId="{FEE9CAD7-15D7-49D9-A226-B5E7A2D42A10}" srcOrd="9" destOrd="0" presId="urn:microsoft.com/office/officeart/2005/8/layout/target3"/>
    <dgm:cxn modelId="{8D971DDD-7149-A249-9C9D-3B881835047D}" type="presParOf" srcId="{4A609C20-661E-44CB-9F08-9D1BF7AE3E62}" destId="{13EC19F7-358E-4FCC-85C8-DE6ECEDD1EF2}" srcOrd="10" destOrd="0" presId="urn:microsoft.com/office/officeart/2005/8/layout/target3"/>
    <dgm:cxn modelId="{E7162B00-1268-6545-9B7A-95209DBB2449}" type="presParOf" srcId="{4A609C20-661E-44CB-9F08-9D1BF7AE3E62}" destId="{6580D279-D1B9-472C-9514-4DFB8059E0D0}" srcOrd="11" destOrd="0" presId="urn:microsoft.com/office/officeart/2005/8/layout/target3"/>
    <dgm:cxn modelId="{6E56F31E-3AAF-4E43-B692-DC709CFD55FC}" type="presParOf" srcId="{4A609C20-661E-44CB-9F08-9D1BF7AE3E62}" destId="{2EC0D164-C77A-453A-8875-6A5426470235}" srcOrd="12" destOrd="0" presId="urn:microsoft.com/office/officeart/2005/8/layout/target3"/>
    <dgm:cxn modelId="{2D381D7C-7389-354D-AFD8-B23488D296C0}" type="presParOf" srcId="{4A609C20-661E-44CB-9F08-9D1BF7AE3E62}" destId="{F886F7FF-F7AC-458B-9318-7DD4389875CE}" srcOrd="13" destOrd="0" presId="urn:microsoft.com/office/officeart/2005/8/layout/target3"/>
    <dgm:cxn modelId="{19A1C0B9-3A84-C548-B4D4-4A02664579CE}" type="presParOf" srcId="{4A609C20-661E-44CB-9F08-9D1BF7AE3E62}" destId="{418CBC75-E7EA-48EB-A959-45A9AB577BCD}" srcOrd="14" destOrd="0" presId="urn:microsoft.com/office/officeart/2005/8/layout/targe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AC4DBE-0DEF-DE44-919D-614F80A73B9C}" type="doc">
      <dgm:prSet loTypeId="urn:microsoft.com/office/officeart/2005/8/layout/vList4#3" loCatId="" qsTypeId="urn:microsoft.com/office/officeart/2005/8/quickstyle/simple4" qsCatId="simple" csTypeId="urn:microsoft.com/office/officeart/2005/8/colors/accent1_2" csCatId="accent1" phldr="1"/>
      <dgm:spPr/>
      <dgm:t>
        <a:bodyPr/>
        <a:lstStyle/>
        <a:p>
          <a:endParaRPr lang="en-US"/>
        </a:p>
      </dgm:t>
    </dgm:pt>
    <dgm:pt modelId="{30AF81CC-0A6B-424E-A487-C8889FA85CC8}">
      <dgm:prSet phldrT="[Text]"/>
      <dgm:spPr/>
      <dgm:t>
        <a:bodyPr/>
        <a:lstStyle/>
        <a:p>
          <a:r>
            <a:rPr lang="en-US" b="1" dirty="0" smtClean="0">
              <a:solidFill>
                <a:srgbClr val="000000"/>
              </a:solidFill>
              <a:effectLst/>
            </a:rPr>
            <a:t>In order for the Spirit to act, it needs matter, even if it is in the form of energy. Matter is the tie that holds the Spirit; Matter is the element which enchains the spirit, the instrument which serves it, and upon which, it exerts its action.</a:t>
          </a:r>
          <a:endParaRPr lang="en-US" b="1" dirty="0">
            <a:solidFill>
              <a:srgbClr val="000000"/>
            </a:solidFill>
            <a:effectLst/>
          </a:endParaRPr>
        </a:p>
      </dgm:t>
    </dgm:pt>
    <dgm:pt modelId="{C7C2D068-B660-9D48-99DF-CA3A66049332}" type="parTrans" cxnId="{EA37899F-67A1-F143-999C-C0CCFD9F3FB2}">
      <dgm:prSet/>
      <dgm:spPr/>
      <dgm:t>
        <a:bodyPr/>
        <a:lstStyle/>
        <a:p>
          <a:endParaRPr lang="en-US"/>
        </a:p>
      </dgm:t>
    </dgm:pt>
    <dgm:pt modelId="{3B09B4D2-2258-2A41-96E2-13485EB25C93}" type="sibTrans" cxnId="{EA37899F-67A1-F143-999C-C0CCFD9F3FB2}">
      <dgm:prSet/>
      <dgm:spPr/>
      <dgm:t>
        <a:bodyPr/>
        <a:lstStyle/>
        <a:p>
          <a:endParaRPr lang="en-US"/>
        </a:p>
      </dgm:t>
    </dgm:pt>
    <dgm:pt modelId="{F41E5C98-AC17-4A43-B4AE-057AC9EBB696}">
      <dgm:prSet phldrT="[Text]"/>
      <dgm:spPr/>
      <dgm:t>
        <a:bodyPr/>
        <a:lstStyle/>
        <a:p>
          <a:r>
            <a:rPr lang="en-US" b="1" dirty="0" smtClean="0">
              <a:solidFill>
                <a:srgbClr val="000000"/>
              </a:solidFill>
              <a:effectLst/>
            </a:rPr>
            <a:t>It may be said that matter is the agent, the intermediary, through which, and upon which, the spirit acts. </a:t>
          </a:r>
          <a:endParaRPr lang="en-US" b="1" dirty="0">
            <a:solidFill>
              <a:srgbClr val="000000"/>
            </a:solidFill>
            <a:effectLst/>
          </a:endParaRPr>
        </a:p>
      </dgm:t>
    </dgm:pt>
    <dgm:pt modelId="{93A0F731-AAF5-6540-AEAA-C852C4D91E21}" type="parTrans" cxnId="{6D2FE76D-F2F8-884B-B6E8-E7E329B8F620}">
      <dgm:prSet/>
      <dgm:spPr/>
      <dgm:t>
        <a:bodyPr/>
        <a:lstStyle/>
        <a:p>
          <a:endParaRPr lang="en-US"/>
        </a:p>
      </dgm:t>
    </dgm:pt>
    <dgm:pt modelId="{7665B7D0-EF86-1841-8E2E-892799622E86}" type="sibTrans" cxnId="{6D2FE76D-F2F8-884B-B6E8-E7E329B8F620}">
      <dgm:prSet/>
      <dgm:spPr/>
      <dgm:t>
        <a:bodyPr/>
        <a:lstStyle/>
        <a:p>
          <a:endParaRPr lang="en-US"/>
        </a:p>
      </dgm:t>
    </dgm:pt>
    <dgm:pt modelId="{4D4C49EB-01F6-7C4F-B667-57694931AE78}">
      <dgm:prSet phldrT="[Text]"/>
      <dgm:spPr/>
      <dgm:t>
        <a:bodyPr/>
        <a:lstStyle/>
        <a:p>
          <a:r>
            <a:rPr lang="en-US" b="1" dirty="0" smtClean="0">
              <a:solidFill>
                <a:srgbClr val="000000"/>
              </a:solidFill>
              <a:effectLst/>
            </a:rPr>
            <a:t>Physical and biological sciences define matter as being everything that has weight, mass and that occupies a place in space, in a liquid, gaseous or solid state. </a:t>
          </a:r>
          <a:endParaRPr lang="en-US" b="1" dirty="0">
            <a:solidFill>
              <a:srgbClr val="000000"/>
            </a:solidFill>
            <a:effectLst/>
          </a:endParaRPr>
        </a:p>
      </dgm:t>
    </dgm:pt>
    <dgm:pt modelId="{63C6AEDB-15F3-464D-B73D-D8A894F5558C}" type="parTrans" cxnId="{904EFC5F-762C-A940-BD58-9AEFE1C266F3}">
      <dgm:prSet/>
      <dgm:spPr/>
      <dgm:t>
        <a:bodyPr/>
        <a:lstStyle/>
        <a:p>
          <a:endParaRPr lang="en-US"/>
        </a:p>
      </dgm:t>
    </dgm:pt>
    <dgm:pt modelId="{882C2AC1-8604-044F-8C36-EB25824938FC}" type="sibTrans" cxnId="{904EFC5F-762C-A940-BD58-9AEFE1C266F3}">
      <dgm:prSet/>
      <dgm:spPr/>
      <dgm:t>
        <a:bodyPr/>
        <a:lstStyle/>
        <a:p>
          <a:endParaRPr lang="en-US"/>
        </a:p>
      </dgm:t>
    </dgm:pt>
    <dgm:pt modelId="{33DE3301-2696-AD4B-B70B-5538120ED1F1}">
      <dgm:prSet phldrT="[Text]"/>
      <dgm:spPr/>
      <dgm:t>
        <a:bodyPr/>
        <a:lstStyle/>
        <a:p>
          <a:r>
            <a:rPr lang="en-US" b="1" dirty="0" smtClean="0">
              <a:solidFill>
                <a:srgbClr val="000000"/>
              </a:solidFill>
              <a:effectLst/>
            </a:rPr>
            <a:t>The discarnated Spirits, in spite of not possessing a physical body, are surrounded by matter and are able to act upon it.</a:t>
          </a:r>
          <a:endParaRPr lang="en-US" b="1" dirty="0">
            <a:solidFill>
              <a:srgbClr val="000000"/>
            </a:solidFill>
            <a:effectLst/>
          </a:endParaRPr>
        </a:p>
      </dgm:t>
    </dgm:pt>
    <dgm:pt modelId="{94C11F85-C4DB-9D41-A44B-8BC2E4849B7C}" type="parTrans" cxnId="{D7046813-B977-AE4C-AA84-4A90598ECF19}">
      <dgm:prSet/>
      <dgm:spPr/>
      <dgm:t>
        <a:bodyPr/>
        <a:lstStyle/>
        <a:p>
          <a:endParaRPr lang="en-US"/>
        </a:p>
      </dgm:t>
    </dgm:pt>
    <dgm:pt modelId="{9D9A7C58-0BCC-8E43-B57D-38F67AC21E2A}" type="sibTrans" cxnId="{D7046813-B977-AE4C-AA84-4A90598ECF19}">
      <dgm:prSet/>
      <dgm:spPr/>
      <dgm:t>
        <a:bodyPr/>
        <a:lstStyle/>
        <a:p>
          <a:endParaRPr lang="en-US"/>
        </a:p>
      </dgm:t>
    </dgm:pt>
    <dgm:pt modelId="{0F345FFF-71CA-6D48-8EE8-C8D07E8BDF9F}">
      <dgm:prSet phldrT="[Text]"/>
      <dgm:spPr/>
      <dgm:t>
        <a:bodyPr/>
        <a:lstStyle/>
        <a:p>
          <a:r>
            <a:rPr lang="en-US" b="1" dirty="0" smtClean="0">
              <a:solidFill>
                <a:srgbClr val="000000"/>
              </a:solidFill>
              <a:effectLst/>
            </a:rPr>
            <a:t>We can establish that all substances, known and unknown, are in fact nothing more than different modes under which matter presents itself, nothing more than varieties into which it is transformed under the direction of the innumerable forces that govern it. </a:t>
          </a:r>
          <a:endParaRPr lang="en-US" b="1" dirty="0">
            <a:solidFill>
              <a:srgbClr val="000000"/>
            </a:solidFill>
            <a:effectLst/>
          </a:endParaRPr>
        </a:p>
      </dgm:t>
    </dgm:pt>
    <dgm:pt modelId="{CF4DCA29-473C-1E49-AC95-561775BA33E3}" type="parTrans" cxnId="{524E2DC2-313F-5949-9DDC-3012F6223649}">
      <dgm:prSet/>
      <dgm:spPr/>
      <dgm:t>
        <a:bodyPr/>
        <a:lstStyle/>
        <a:p>
          <a:endParaRPr lang="en-US"/>
        </a:p>
      </dgm:t>
    </dgm:pt>
    <dgm:pt modelId="{382B5868-BB66-E640-80CA-37847154AC77}" type="sibTrans" cxnId="{524E2DC2-313F-5949-9DDC-3012F6223649}">
      <dgm:prSet/>
      <dgm:spPr/>
      <dgm:t>
        <a:bodyPr/>
        <a:lstStyle/>
        <a:p>
          <a:endParaRPr lang="en-US"/>
        </a:p>
      </dgm:t>
    </dgm:pt>
    <dgm:pt modelId="{9E1D316C-635B-D54D-96FC-D95B0BDD6C1F}" type="pres">
      <dgm:prSet presAssocID="{F3AC4DBE-0DEF-DE44-919D-614F80A73B9C}" presName="linear" presStyleCnt="0">
        <dgm:presLayoutVars>
          <dgm:dir/>
          <dgm:resizeHandles val="exact"/>
        </dgm:presLayoutVars>
      </dgm:prSet>
      <dgm:spPr/>
      <dgm:t>
        <a:bodyPr/>
        <a:lstStyle/>
        <a:p>
          <a:endParaRPr lang="en-US"/>
        </a:p>
      </dgm:t>
    </dgm:pt>
    <dgm:pt modelId="{D82848AE-12B8-6940-85FB-FDCAA9697EA8}" type="pres">
      <dgm:prSet presAssocID="{30AF81CC-0A6B-424E-A487-C8889FA85CC8}" presName="comp" presStyleCnt="0"/>
      <dgm:spPr/>
    </dgm:pt>
    <dgm:pt modelId="{FCFD22B1-FE25-F54F-8D16-CCCB085B96ED}" type="pres">
      <dgm:prSet presAssocID="{30AF81CC-0A6B-424E-A487-C8889FA85CC8}" presName="box" presStyleLbl="node1" presStyleIdx="0" presStyleCnt="5" custLinFactY="-2833" custLinFactNeighborX="8647" custLinFactNeighborY="-100000"/>
      <dgm:spPr/>
      <dgm:t>
        <a:bodyPr/>
        <a:lstStyle/>
        <a:p>
          <a:endParaRPr lang="en-US"/>
        </a:p>
      </dgm:t>
    </dgm:pt>
    <dgm:pt modelId="{3D7D044B-5B5B-6B46-987D-BA0BDA036DFF}" type="pres">
      <dgm:prSet presAssocID="{30AF81CC-0A6B-424E-A487-C8889FA85CC8}" presName="img"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7365C8E6-2721-294F-B379-4ED85DA383AC}" type="pres">
      <dgm:prSet presAssocID="{30AF81CC-0A6B-424E-A487-C8889FA85CC8}" presName="text" presStyleLbl="node1" presStyleIdx="0" presStyleCnt="5">
        <dgm:presLayoutVars>
          <dgm:bulletEnabled val="1"/>
        </dgm:presLayoutVars>
      </dgm:prSet>
      <dgm:spPr/>
      <dgm:t>
        <a:bodyPr/>
        <a:lstStyle/>
        <a:p>
          <a:endParaRPr lang="en-US"/>
        </a:p>
      </dgm:t>
    </dgm:pt>
    <dgm:pt modelId="{ACD3B5AB-2F19-EA4F-9484-D4B1DE5DE8FC}" type="pres">
      <dgm:prSet presAssocID="{3B09B4D2-2258-2A41-96E2-13485EB25C93}" presName="spacer" presStyleCnt="0"/>
      <dgm:spPr/>
    </dgm:pt>
    <dgm:pt modelId="{0ACFCE7C-AF27-E241-8782-C21E04262955}" type="pres">
      <dgm:prSet presAssocID="{F41E5C98-AC17-4A43-B4AE-057AC9EBB696}" presName="comp" presStyleCnt="0"/>
      <dgm:spPr/>
    </dgm:pt>
    <dgm:pt modelId="{C74AF3DE-B1F7-AF4C-A95A-5A37FAABF12D}" type="pres">
      <dgm:prSet presAssocID="{F41E5C98-AC17-4A43-B4AE-057AC9EBB696}" presName="box" presStyleLbl="node1" presStyleIdx="1" presStyleCnt="5"/>
      <dgm:spPr/>
      <dgm:t>
        <a:bodyPr/>
        <a:lstStyle/>
        <a:p>
          <a:endParaRPr lang="en-US"/>
        </a:p>
      </dgm:t>
    </dgm:pt>
    <dgm:pt modelId="{F3596809-A3A5-914D-B9E7-E37590710FA2}" type="pres">
      <dgm:prSet presAssocID="{F41E5C98-AC17-4A43-B4AE-057AC9EBB696}" presName="img"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F444A4B6-7DBD-A140-B0FA-EC7A7C403D24}" type="pres">
      <dgm:prSet presAssocID="{F41E5C98-AC17-4A43-B4AE-057AC9EBB696}" presName="text" presStyleLbl="node1" presStyleIdx="1" presStyleCnt="5">
        <dgm:presLayoutVars>
          <dgm:bulletEnabled val="1"/>
        </dgm:presLayoutVars>
      </dgm:prSet>
      <dgm:spPr/>
      <dgm:t>
        <a:bodyPr/>
        <a:lstStyle/>
        <a:p>
          <a:endParaRPr lang="en-US"/>
        </a:p>
      </dgm:t>
    </dgm:pt>
    <dgm:pt modelId="{D356B20C-336C-F742-8FB4-40F2C9736A05}" type="pres">
      <dgm:prSet presAssocID="{7665B7D0-EF86-1841-8E2E-892799622E86}" presName="spacer" presStyleCnt="0"/>
      <dgm:spPr/>
    </dgm:pt>
    <dgm:pt modelId="{E8CD2C4E-1824-FD4B-84BC-5D992E41DADF}" type="pres">
      <dgm:prSet presAssocID="{4D4C49EB-01F6-7C4F-B667-57694931AE78}" presName="comp" presStyleCnt="0"/>
      <dgm:spPr/>
    </dgm:pt>
    <dgm:pt modelId="{AB702DAE-0635-9746-A40D-1D2D2DF2A2E6}" type="pres">
      <dgm:prSet presAssocID="{4D4C49EB-01F6-7C4F-B667-57694931AE78}" presName="box" presStyleLbl="node1" presStyleIdx="2" presStyleCnt="5"/>
      <dgm:spPr/>
      <dgm:t>
        <a:bodyPr/>
        <a:lstStyle/>
        <a:p>
          <a:endParaRPr lang="en-US"/>
        </a:p>
      </dgm:t>
    </dgm:pt>
    <dgm:pt modelId="{05E2A1FF-50E1-BE47-BA6C-1887252AE4D9}" type="pres">
      <dgm:prSet presAssocID="{4D4C49EB-01F6-7C4F-B667-57694931AE78}" presName="img" presStyleLbl="fgImgPlace1" presStyleIdx="2" presStyleCnt="5"/>
      <dgm:spPr>
        <a:blipFill rotWithShape="1">
          <a:blip xmlns:r="http://schemas.openxmlformats.org/officeDocument/2006/relationships" r:embed="rId3"/>
          <a:stretch>
            <a:fillRect/>
          </a:stretch>
        </a:blipFill>
      </dgm:spPr>
      <dgm:t>
        <a:bodyPr/>
        <a:lstStyle/>
        <a:p>
          <a:endParaRPr lang="en-US"/>
        </a:p>
      </dgm:t>
    </dgm:pt>
    <dgm:pt modelId="{6CF8F4FE-A3A4-D644-AC45-8C8494F26360}" type="pres">
      <dgm:prSet presAssocID="{4D4C49EB-01F6-7C4F-B667-57694931AE78}" presName="text" presStyleLbl="node1" presStyleIdx="2" presStyleCnt="5">
        <dgm:presLayoutVars>
          <dgm:bulletEnabled val="1"/>
        </dgm:presLayoutVars>
      </dgm:prSet>
      <dgm:spPr/>
      <dgm:t>
        <a:bodyPr/>
        <a:lstStyle/>
        <a:p>
          <a:endParaRPr lang="en-US"/>
        </a:p>
      </dgm:t>
    </dgm:pt>
    <dgm:pt modelId="{E3B40281-7876-3248-9A86-493CBB9BDA7A}" type="pres">
      <dgm:prSet presAssocID="{882C2AC1-8604-044F-8C36-EB25824938FC}" presName="spacer" presStyleCnt="0"/>
      <dgm:spPr/>
    </dgm:pt>
    <dgm:pt modelId="{88DF1535-5A30-9344-AA26-1AF7E41196A6}" type="pres">
      <dgm:prSet presAssocID="{33DE3301-2696-AD4B-B70B-5538120ED1F1}" presName="comp" presStyleCnt="0"/>
      <dgm:spPr/>
    </dgm:pt>
    <dgm:pt modelId="{231C8E72-D990-4A48-9431-5A0C4AE7144F}" type="pres">
      <dgm:prSet presAssocID="{33DE3301-2696-AD4B-B70B-5538120ED1F1}" presName="box" presStyleLbl="node1" presStyleIdx="3" presStyleCnt="5"/>
      <dgm:spPr/>
      <dgm:t>
        <a:bodyPr/>
        <a:lstStyle/>
        <a:p>
          <a:endParaRPr lang="en-US"/>
        </a:p>
      </dgm:t>
    </dgm:pt>
    <dgm:pt modelId="{4BF29C5F-E25F-CB4D-AA53-38708346CC0C}" type="pres">
      <dgm:prSet presAssocID="{33DE3301-2696-AD4B-B70B-5538120ED1F1}" presName="img" presStyleLbl="fgImgPlace1" presStyleIdx="3" presStyleCnt="5"/>
      <dgm:spPr>
        <a:blipFill rotWithShape="1">
          <a:blip xmlns:r="http://schemas.openxmlformats.org/officeDocument/2006/relationships" r:embed="rId4"/>
          <a:stretch>
            <a:fillRect/>
          </a:stretch>
        </a:blipFill>
      </dgm:spPr>
      <dgm:t>
        <a:bodyPr/>
        <a:lstStyle/>
        <a:p>
          <a:endParaRPr lang="en-US"/>
        </a:p>
      </dgm:t>
    </dgm:pt>
    <dgm:pt modelId="{B8626997-43BF-CC45-92FB-5E3C4896A678}" type="pres">
      <dgm:prSet presAssocID="{33DE3301-2696-AD4B-B70B-5538120ED1F1}" presName="text" presStyleLbl="node1" presStyleIdx="3" presStyleCnt="5">
        <dgm:presLayoutVars>
          <dgm:bulletEnabled val="1"/>
        </dgm:presLayoutVars>
      </dgm:prSet>
      <dgm:spPr/>
      <dgm:t>
        <a:bodyPr/>
        <a:lstStyle/>
        <a:p>
          <a:endParaRPr lang="en-US"/>
        </a:p>
      </dgm:t>
    </dgm:pt>
    <dgm:pt modelId="{A32274FA-2FCE-D24C-B6F0-75B94CAE8662}" type="pres">
      <dgm:prSet presAssocID="{9D9A7C58-0BCC-8E43-B57D-38F67AC21E2A}" presName="spacer" presStyleCnt="0"/>
      <dgm:spPr/>
    </dgm:pt>
    <dgm:pt modelId="{5C391CF2-9BF1-BE4F-ABEA-B03C3D30F00C}" type="pres">
      <dgm:prSet presAssocID="{0F345FFF-71CA-6D48-8EE8-C8D07E8BDF9F}" presName="comp" presStyleCnt="0"/>
      <dgm:spPr/>
    </dgm:pt>
    <dgm:pt modelId="{179085C6-1939-AA48-99B4-C84D45EE0A2B}" type="pres">
      <dgm:prSet presAssocID="{0F345FFF-71CA-6D48-8EE8-C8D07E8BDF9F}" presName="box" presStyleLbl="node1" presStyleIdx="4" presStyleCnt="5"/>
      <dgm:spPr/>
      <dgm:t>
        <a:bodyPr/>
        <a:lstStyle/>
        <a:p>
          <a:endParaRPr lang="en-US"/>
        </a:p>
      </dgm:t>
    </dgm:pt>
    <dgm:pt modelId="{7E1D92FC-0222-5A40-9AD8-52FDF0EDC08C}" type="pres">
      <dgm:prSet presAssocID="{0F345FFF-71CA-6D48-8EE8-C8D07E8BDF9F}" presName="img" presStyleLbl="fgImgPlace1" presStyleIdx="4" presStyleCnt="5"/>
      <dgm:spPr>
        <a:blipFill rotWithShape="1">
          <a:blip xmlns:r="http://schemas.openxmlformats.org/officeDocument/2006/relationships" r:embed="rId5"/>
          <a:stretch>
            <a:fillRect/>
          </a:stretch>
        </a:blipFill>
      </dgm:spPr>
      <dgm:t>
        <a:bodyPr/>
        <a:lstStyle/>
        <a:p>
          <a:endParaRPr lang="en-US"/>
        </a:p>
      </dgm:t>
    </dgm:pt>
    <dgm:pt modelId="{4735D612-3A07-D545-8A54-7005A411565D}" type="pres">
      <dgm:prSet presAssocID="{0F345FFF-71CA-6D48-8EE8-C8D07E8BDF9F}" presName="text" presStyleLbl="node1" presStyleIdx="4" presStyleCnt="5">
        <dgm:presLayoutVars>
          <dgm:bulletEnabled val="1"/>
        </dgm:presLayoutVars>
      </dgm:prSet>
      <dgm:spPr/>
      <dgm:t>
        <a:bodyPr/>
        <a:lstStyle/>
        <a:p>
          <a:endParaRPr lang="en-US"/>
        </a:p>
      </dgm:t>
    </dgm:pt>
  </dgm:ptLst>
  <dgm:cxnLst>
    <dgm:cxn modelId="{4B2E42DF-113B-3148-B686-2D827809D416}" type="presOf" srcId="{30AF81CC-0A6B-424E-A487-C8889FA85CC8}" destId="{FCFD22B1-FE25-F54F-8D16-CCCB085B96ED}" srcOrd="0" destOrd="0" presId="urn:microsoft.com/office/officeart/2005/8/layout/vList4#3"/>
    <dgm:cxn modelId="{E1A16363-FDEA-1B4E-997A-5BB7EF807A95}" type="presOf" srcId="{33DE3301-2696-AD4B-B70B-5538120ED1F1}" destId="{B8626997-43BF-CC45-92FB-5E3C4896A678}" srcOrd="1" destOrd="0" presId="urn:microsoft.com/office/officeart/2005/8/layout/vList4#3"/>
    <dgm:cxn modelId="{A3B3DE1E-AFB4-F94D-9DEB-803F552E3151}" type="presOf" srcId="{4D4C49EB-01F6-7C4F-B667-57694931AE78}" destId="{6CF8F4FE-A3A4-D644-AC45-8C8494F26360}" srcOrd="1" destOrd="0" presId="urn:microsoft.com/office/officeart/2005/8/layout/vList4#3"/>
    <dgm:cxn modelId="{126E1425-4BE5-E94D-A314-06B9C30C3788}" type="presOf" srcId="{F41E5C98-AC17-4A43-B4AE-057AC9EBB696}" destId="{F444A4B6-7DBD-A140-B0FA-EC7A7C403D24}" srcOrd="1" destOrd="0" presId="urn:microsoft.com/office/officeart/2005/8/layout/vList4#3"/>
    <dgm:cxn modelId="{6D2FE76D-F2F8-884B-B6E8-E7E329B8F620}" srcId="{F3AC4DBE-0DEF-DE44-919D-614F80A73B9C}" destId="{F41E5C98-AC17-4A43-B4AE-057AC9EBB696}" srcOrd="1" destOrd="0" parTransId="{93A0F731-AAF5-6540-AEAA-C852C4D91E21}" sibTransId="{7665B7D0-EF86-1841-8E2E-892799622E86}"/>
    <dgm:cxn modelId="{2F5911E7-E707-F24A-8B3B-E389FBD3BE6E}" type="presOf" srcId="{4D4C49EB-01F6-7C4F-B667-57694931AE78}" destId="{AB702DAE-0635-9746-A40D-1D2D2DF2A2E6}" srcOrd="0" destOrd="0" presId="urn:microsoft.com/office/officeart/2005/8/layout/vList4#3"/>
    <dgm:cxn modelId="{27249D4D-DCC3-7B45-B8D9-547F065EF1FF}" type="presOf" srcId="{33DE3301-2696-AD4B-B70B-5538120ED1F1}" destId="{231C8E72-D990-4A48-9431-5A0C4AE7144F}" srcOrd="0" destOrd="0" presId="urn:microsoft.com/office/officeart/2005/8/layout/vList4#3"/>
    <dgm:cxn modelId="{904EFC5F-762C-A940-BD58-9AEFE1C266F3}" srcId="{F3AC4DBE-0DEF-DE44-919D-614F80A73B9C}" destId="{4D4C49EB-01F6-7C4F-B667-57694931AE78}" srcOrd="2" destOrd="0" parTransId="{63C6AEDB-15F3-464D-B73D-D8A894F5558C}" sibTransId="{882C2AC1-8604-044F-8C36-EB25824938FC}"/>
    <dgm:cxn modelId="{2EC51213-D19A-AC48-9DCB-7921CE9D7549}" type="presOf" srcId="{0F345FFF-71CA-6D48-8EE8-C8D07E8BDF9F}" destId="{179085C6-1939-AA48-99B4-C84D45EE0A2B}" srcOrd="0" destOrd="0" presId="urn:microsoft.com/office/officeart/2005/8/layout/vList4#3"/>
    <dgm:cxn modelId="{D7046813-B977-AE4C-AA84-4A90598ECF19}" srcId="{F3AC4DBE-0DEF-DE44-919D-614F80A73B9C}" destId="{33DE3301-2696-AD4B-B70B-5538120ED1F1}" srcOrd="3" destOrd="0" parTransId="{94C11F85-C4DB-9D41-A44B-8BC2E4849B7C}" sibTransId="{9D9A7C58-0BCC-8E43-B57D-38F67AC21E2A}"/>
    <dgm:cxn modelId="{C8FFC3A2-1363-574E-8988-0404C4584996}" type="presOf" srcId="{F41E5C98-AC17-4A43-B4AE-057AC9EBB696}" destId="{C74AF3DE-B1F7-AF4C-A95A-5A37FAABF12D}" srcOrd="0" destOrd="0" presId="urn:microsoft.com/office/officeart/2005/8/layout/vList4#3"/>
    <dgm:cxn modelId="{9DE0A338-D033-9443-9603-A2DD2A76FC02}" type="presOf" srcId="{30AF81CC-0A6B-424E-A487-C8889FA85CC8}" destId="{7365C8E6-2721-294F-B379-4ED85DA383AC}" srcOrd="1" destOrd="0" presId="urn:microsoft.com/office/officeart/2005/8/layout/vList4#3"/>
    <dgm:cxn modelId="{EA37899F-67A1-F143-999C-C0CCFD9F3FB2}" srcId="{F3AC4DBE-0DEF-DE44-919D-614F80A73B9C}" destId="{30AF81CC-0A6B-424E-A487-C8889FA85CC8}" srcOrd="0" destOrd="0" parTransId="{C7C2D068-B660-9D48-99DF-CA3A66049332}" sibTransId="{3B09B4D2-2258-2A41-96E2-13485EB25C93}"/>
    <dgm:cxn modelId="{EA3DD0CA-6C98-114D-ACEC-8AEBAF0B616B}" type="presOf" srcId="{F3AC4DBE-0DEF-DE44-919D-614F80A73B9C}" destId="{9E1D316C-635B-D54D-96FC-D95B0BDD6C1F}" srcOrd="0" destOrd="0" presId="urn:microsoft.com/office/officeart/2005/8/layout/vList4#3"/>
    <dgm:cxn modelId="{0B1804D0-8D8D-084E-8E16-5CA778F580BD}" type="presOf" srcId="{0F345FFF-71CA-6D48-8EE8-C8D07E8BDF9F}" destId="{4735D612-3A07-D545-8A54-7005A411565D}" srcOrd="1" destOrd="0" presId="urn:microsoft.com/office/officeart/2005/8/layout/vList4#3"/>
    <dgm:cxn modelId="{524E2DC2-313F-5949-9DDC-3012F6223649}" srcId="{F3AC4DBE-0DEF-DE44-919D-614F80A73B9C}" destId="{0F345FFF-71CA-6D48-8EE8-C8D07E8BDF9F}" srcOrd="4" destOrd="0" parTransId="{CF4DCA29-473C-1E49-AC95-561775BA33E3}" sibTransId="{382B5868-BB66-E640-80CA-37847154AC77}"/>
    <dgm:cxn modelId="{4851845D-8665-5E45-9F20-0001E036638F}" type="presParOf" srcId="{9E1D316C-635B-D54D-96FC-D95B0BDD6C1F}" destId="{D82848AE-12B8-6940-85FB-FDCAA9697EA8}" srcOrd="0" destOrd="0" presId="urn:microsoft.com/office/officeart/2005/8/layout/vList4#3"/>
    <dgm:cxn modelId="{EBD4C3A3-2DE5-FF45-8685-F93D55DFC360}" type="presParOf" srcId="{D82848AE-12B8-6940-85FB-FDCAA9697EA8}" destId="{FCFD22B1-FE25-F54F-8D16-CCCB085B96ED}" srcOrd="0" destOrd="0" presId="urn:microsoft.com/office/officeart/2005/8/layout/vList4#3"/>
    <dgm:cxn modelId="{E5226B25-E3A6-F749-876B-5B46D46FFC60}" type="presParOf" srcId="{D82848AE-12B8-6940-85FB-FDCAA9697EA8}" destId="{3D7D044B-5B5B-6B46-987D-BA0BDA036DFF}" srcOrd="1" destOrd="0" presId="urn:microsoft.com/office/officeart/2005/8/layout/vList4#3"/>
    <dgm:cxn modelId="{9FECE410-DEB4-1B4D-AF24-A4CD0311C6C4}" type="presParOf" srcId="{D82848AE-12B8-6940-85FB-FDCAA9697EA8}" destId="{7365C8E6-2721-294F-B379-4ED85DA383AC}" srcOrd="2" destOrd="0" presId="urn:microsoft.com/office/officeart/2005/8/layout/vList4#3"/>
    <dgm:cxn modelId="{CF79E453-687D-3643-8D6B-B3025288540D}" type="presParOf" srcId="{9E1D316C-635B-D54D-96FC-D95B0BDD6C1F}" destId="{ACD3B5AB-2F19-EA4F-9484-D4B1DE5DE8FC}" srcOrd="1" destOrd="0" presId="urn:microsoft.com/office/officeart/2005/8/layout/vList4#3"/>
    <dgm:cxn modelId="{4A369762-D155-2244-94E0-33E959DFF7FB}" type="presParOf" srcId="{9E1D316C-635B-D54D-96FC-D95B0BDD6C1F}" destId="{0ACFCE7C-AF27-E241-8782-C21E04262955}" srcOrd="2" destOrd="0" presId="urn:microsoft.com/office/officeart/2005/8/layout/vList4#3"/>
    <dgm:cxn modelId="{CAD54FAF-CE3D-BD4E-A39D-EE37866F6E2B}" type="presParOf" srcId="{0ACFCE7C-AF27-E241-8782-C21E04262955}" destId="{C74AF3DE-B1F7-AF4C-A95A-5A37FAABF12D}" srcOrd="0" destOrd="0" presId="urn:microsoft.com/office/officeart/2005/8/layout/vList4#3"/>
    <dgm:cxn modelId="{BF932FB2-0253-BC40-BA44-25A23CFAB9C9}" type="presParOf" srcId="{0ACFCE7C-AF27-E241-8782-C21E04262955}" destId="{F3596809-A3A5-914D-B9E7-E37590710FA2}" srcOrd="1" destOrd="0" presId="urn:microsoft.com/office/officeart/2005/8/layout/vList4#3"/>
    <dgm:cxn modelId="{77F77FC0-8669-0C48-85FB-7585728590F8}" type="presParOf" srcId="{0ACFCE7C-AF27-E241-8782-C21E04262955}" destId="{F444A4B6-7DBD-A140-B0FA-EC7A7C403D24}" srcOrd="2" destOrd="0" presId="urn:microsoft.com/office/officeart/2005/8/layout/vList4#3"/>
    <dgm:cxn modelId="{9868990B-D3A4-D248-8BDF-FD9E5E42CA32}" type="presParOf" srcId="{9E1D316C-635B-D54D-96FC-D95B0BDD6C1F}" destId="{D356B20C-336C-F742-8FB4-40F2C9736A05}" srcOrd="3" destOrd="0" presId="urn:microsoft.com/office/officeart/2005/8/layout/vList4#3"/>
    <dgm:cxn modelId="{A8D3FC92-7DB8-FD41-B726-D30B9522BEB6}" type="presParOf" srcId="{9E1D316C-635B-D54D-96FC-D95B0BDD6C1F}" destId="{E8CD2C4E-1824-FD4B-84BC-5D992E41DADF}" srcOrd="4" destOrd="0" presId="urn:microsoft.com/office/officeart/2005/8/layout/vList4#3"/>
    <dgm:cxn modelId="{258A2B5F-8F4C-4241-821D-E686C0C4B94C}" type="presParOf" srcId="{E8CD2C4E-1824-FD4B-84BC-5D992E41DADF}" destId="{AB702DAE-0635-9746-A40D-1D2D2DF2A2E6}" srcOrd="0" destOrd="0" presId="urn:microsoft.com/office/officeart/2005/8/layout/vList4#3"/>
    <dgm:cxn modelId="{8FD963E9-5D25-154C-A2F4-6B989700C3C8}" type="presParOf" srcId="{E8CD2C4E-1824-FD4B-84BC-5D992E41DADF}" destId="{05E2A1FF-50E1-BE47-BA6C-1887252AE4D9}" srcOrd="1" destOrd="0" presId="urn:microsoft.com/office/officeart/2005/8/layout/vList4#3"/>
    <dgm:cxn modelId="{1D338D44-78FC-B14C-9F32-84745CD73D9B}" type="presParOf" srcId="{E8CD2C4E-1824-FD4B-84BC-5D992E41DADF}" destId="{6CF8F4FE-A3A4-D644-AC45-8C8494F26360}" srcOrd="2" destOrd="0" presId="urn:microsoft.com/office/officeart/2005/8/layout/vList4#3"/>
    <dgm:cxn modelId="{D99BDFBF-BE57-4642-B2BC-37982A142E0E}" type="presParOf" srcId="{9E1D316C-635B-D54D-96FC-D95B0BDD6C1F}" destId="{E3B40281-7876-3248-9A86-493CBB9BDA7A}" srcOrd="5" destOrd="0" presId="urn:microsoft.com/office/officeart/2005/8/layout/vList4#3"/>
    <dgm:cxn modelId="{F5B37A8D-F4B9-EA4F-A68E-47F49FE3404C}" type="presParOf" srcId="{9E1D316C-635B-D54D-96FC-D95B0BDD6C1F}" destId="{88DF1535-5A30-9344-AA26-1AF7E41196A6}" srcOrd="6" destOrd="0" presId="urn:microsoft.com/office/officeart/2005/8/layout/vList4#3"/>
    <dgm:cxn modelId="{98788F7E-3410-7B49-80E9-C8E30C05907A}" type="presParOf" srcId="{88DF1535-5A30-9344-AA26-1AF7E41196A6}" destId="{231C8E72-D990-4A48-9431-5A0C4AE7144F}" srcOrd="0" destOrd="0" presId="urn:microsoft.com/office/officeart/2005/8/layout/vList4#3"/>
    <dgm:cxn modelId="{7E150443-D55A-834A-8E75-10B099F936CC}" type="presParOf" srcId="{88DF1535-5A30-9344-AA26-1AF7E41196A6}" destId="{4BF29C5F-E25F-CB4D-AA53-38708346CC0C}" srcOrd="1" destOrd="0" presId="urn:microsoft.com/office/officeart/2005/8/layout/vList4#3"/>
    <dgm:cxn modelId="{82BF9A0A-E6A8-F943-A9E0-D7E4C0849042}" type="presParOf" srcId="{88DF1535-5A30-9344-AA26-1AF7E41196A6}" destId="{B8626997-43BF-CC45-92FB-5E3C4896A678}" srcOrd="2" destOrd="0" presId="urn:microsoft.com/office/officeart/2005/8/layout/vList4#3"/>
    <dgm:cxn modelId="{0DB30A6F-EA52-8843-8B0C-A264817C675A}" type="presParOf" srcId="{9E1D316C-635B-D54D-96FC-D95B0BDD6C1F}" destId="{A32274FA-2FCE-D24C-B6F0-75B94CAE8662}" srcOrd="7" destOrd="0" presId="urn:microsoft.com/office/officeart/2005/8/layout/vList4#3"/>
    <dgm:cxn modelId="{14EE5EFA-CEFB-934B-B753-3072AADB8434}" type="presParOf" srcId="{9E1D316C-635B-D54D-96FC-D95B0BDD6C1F}" destId="{5C391CF2-9BF1-BE4F-ABEA-B03C3D30F00C}" srcOrd="8" destOrd="0" presId="urn:microsoft.com/office/officeart/2005/8/layout/vList4#3"/>
    <dgm:cxn modelId="{081AADC0-4966-2648-BDC1-C7C8743E6427}" type="presParOf" srcId="{5C391CF2-9BF1-BE4F-ABEA-B03C3D30F00C}" destId="{179085C6-1939-AA48-99B4-C84D45EE0A2B}" srcOrd="0" destOrd="0" presId="urn:microsoft.com/office/officeart/2005/8/layout/vList4#3"/>
    <dgm:cxn modelId="{23F746DD-C1FA-B04F-903A-DBA3DFAB5AAE}" type="presParOf" srcId="{5C391CF2-9BF1-BE4F-ABEA-B03C3D30F00C}" destId="{7E1D92FC-0222-5A40-9AD8-52FDF0EDC08C}" srcOrd="1" destOrd="0" presId="urn:microsoft.com/office/officeart/2005/8/layout/vList4#3"/>
    <dgm:cxn modelId="{DA7F410D-514B-A541-A01A-39D061160F72}" type="presParOf" srcId="{5C391CF2-9BF1-BE4F-ABEA-B03C3D30F00C}" destId="{4735D612-3A07-D545-8A54-7005A411565D}" srcOrd="2" destOrd="0" presId="urn:microsoft.com/office/officeart/2005/8/layout/vList4#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AC4DBE-0DEF-DE44-919D-614F80A73B9C}" type="doc">
      <dgm:prSet loTypeId="urn:microsoft.com/office/officeart/2005/8/layout/vList4#4" loCatId="" qsTypeId="urn:microsoft.com/office/officeart/2005/8/quickstyle/simple4" qsCatId="simple" csTypeId="urn:microsoft.com/office/officeart/2005/8/colors/accent1_2" csCatId="accent1" phldr="1"/>
      <dgm:spPr/>
      <dgm:t>
        <a:bodyPr/>
        <a:lstStyle/>
        <a:p>
          <a:endParaRPr lang="en-US"/>
        </a:p>
      </dgm:t>
    </dgm:pt>
    <dgm:pt modelId="{30AF81CC-0A6B-424E-A487-C8889FA85CC8}">
      <dgm:prSet phldrT="[Text]"/>
      <dgm:spPr/>
      <dgm:t>
        <a:bodyPr/>
        <a:lstStyle/>
        <a:p>
          <a:r>
            <a:rPr lang="en-US" b="1" dirty="0" smtClean="0">
              <a:solidFill>
                <a:srgbClr val="000000"/>
              </a:solidFill>
              <a:effectLst/>
            </a:rPr>
            <a:t>Since the spirit life and the corporeal life are constantly in contact with each other, the phenomena of these two orders often appear simultaneously. </a:t>
          </a:r>
          <a:endParaRPr lang="en-US" b="1" dirty="0">
            <a:solidFill>
              <a:srgbClr val="000000"/>
            </a:solidFill>
            <a:effectLst/>
          </a:endParaRPr>
        </a:p>
      </dgm:t>
    </dgm:pt>
    <dgm:pt modelId="{C7C2D068-B660-9D48-99DF-CA3A66049332}" type="parTrans" cxnId="{EA37899F-67A1-F143-999C-C0CCFD9F3FB2}">
      <dgm:prSet/>
      <dgm:spPr/>
      <dgm:t>
        <a:bodyPr/>
        <a:lstStyle/>
        <a:p>
          <a:endParaRPr lang="en-US"/>
        </a:p>
      </dgm:t>
    </dgm:pt>
    <dgm:pt modelId="{3B09B4D2-2258-2A41-96E2-13485EB25C93}" type="sibTrans" cxnId="{EA37899F-67A1-F143-999C-C0CCFD9F3FB2}">
      <dgm:prSet/>
      <dgm:spPr/>
      <dgm:t>
        <a:bodyPr/>
        <a:lstStyle/>
        <a:p>
          <a:endParaRPr lang="en-US"/>
        </a:p>
      </dgm:t>
    </dgm:pt>
    <dgm:pt modelId="{F41E5C98-AC17-4A43-B4AE-057AC9EBB696}">
      <dgm:prSet phldrT="[Text]"/>
      <dgm:spPr/>
      <dgm:t>
        <a:bodyPr/>
        <a:lstStyle/>
        <a:p>
          <a:r>
            <a:rPr lang="en-US" b="1" dirty="0" smtClean="0">
              <a:solidFill>
                <a:srgbClr val="000000"/>
              </a:solidFill>
              <a:effectLst/>
            </a:rPr>
            <a:t>While in the incarnate state, people can perceive only the physic phenomena that are linked to the corporeal life; those of the exclusive domain of the spirit life are outside the physical senses and can be perceived only in the spirit state. </a:t>
          </a:r>
          <a:endParaRPr lang="en-US" b="1" dirty="0">
            <a:solidFill>
              <a:srgbClr val="000000"/>
            </a:solidFill>
            <a:effectLst/>
          </a:endParaRPr>
        </a:p>
      </dgm:t>
    </dgm:pt>
    <dgm:pt modelId="{93A0F731-AAF5-6540-AEAA-C852C4D91E21}" type="parTrans" cxnId="{6D2FE76D-F2F8-884B-B6E8-E7E329B8F620}">
      <dgm:prSet/>
      <dgm:spPr/>
      <dgm:t>
        <a:bodyPr/>
        <a:lstStyle/>
        <a:p>
          <a:endParaRPr lang="en-US"/>
        </a:p>
      </dgm:t>
    </dgm:pt>
    <dgm:pt modelId="{7665B7D0-EF86-1841-8E2E-892799622E86}" type="sibTrans" cxnId="{6D2FE76D-F2F8-884B-B6E8-E7E329B8F620}">
      <dgm:prSet/>
      <dgm:spPr/>
      <dgm:t>
        <a:bodyPr/>
        <a:lstStyle/>
        <a:p>
          <a:endParaRPr lang="en-US"/>
        </a:p>
      </dgm:t>
    </dgm:pt>
    <dgm:pt modelId="{4D4C49EB-01F6-7C4F-B667-57694931AE78}">
      <dgm:prSet phldrT="[Text]"/>
      <dgm:spPr/>
      <dgm:t>
        <a:bodyPr/>
        <a:lstStyle/>
        <a:p>
          <a:r>
            <a:rPr lang="en-US" b="1" dirty="0" smtClean="0">
              <a:solidFill>
                <a:srgbClr val="000000"/>
              </a:solidFill>
              <a:effectLst/>
            </a:rPr>
            <a:t>The fluidic elements of the spirit world are outside the scope of our analytical instruments and the perception of our senses, which have been made for tangible matter and not ethereal matter. </a:t>
          </a:r>
          <a:endParaRPr lang="en-US" b="1" dirty="0">
            <a:solidFill>
              <a:srgbClr val="000000"/>
            </a:solidFill>
            <a:effectLst/>
          </a:endParaRPr>
        </a:p>
      </dgm:t>
    </dgm:pt>
    <dgm:pt modelId="{63C6AEDB-15F3-464D-B73D-D8A894F5558C}" type="parTrans" cxnId="{904EFC5F-762C-A940-BD58-9AEFE1C266F3}">
      <dgm:prSet/>
      <dgm:spPr/>
      <dgm:t>
        <a:bodyPr/>
        <a:lstStyle/>
        <a:p>
          <a:endParaRPr lang="en-US"/>
        </a:p>
      </dgm:t>
    </dgm:pt>
    <dgm:pt modelId="{882C2AC1-8604-044F-8C36-EB25824938FC}" type="sibTrans" cxnId="{904EFC5F-762C-A940-BD58-9AEFE1C266F3}">
      <dgm:prSet/>
      <dgm:spPr/>
      <dgm:t>
        <a:bodyPr/>
        <a:lstStyle/>
        <a:p>
          <a:endParaRPr lang="en-US"/>
        </a:p>
      </dgm:t>
    </dgm:pt>
    <dgm:pt modelId="{33DE3301-2696-AD4B-B70B-5538120ED1F1}">
      <dgm:prSet phldrT="[Text]"/>
      <dgm:spPr/>
      <dgm:t>
        <a:bodyPr/>
        <a:lstStyle/>
        <a:p>
          <a:r>
            <a:rPr lang="en-US" b="1" dirty="0" smtClean="0">
              <a:solidFill>
                <a:srgbClr val="000000"/>
              </a:solidFill>
              <a:effectLst/>
            </a:rPr>
            <a:t>The knowledge of the origin and nature of the Spirit, of the role of the perispirit, as well as that of the laws that are responsible for matter and fluids are of fundamental importance for the mediumistic practice. </a:t>
          </a:r>
          <a:endParaRPr lang="en-US" b="1" dirty="0">
            <a:solidFill>
              <a:srgbClr val="000000"/>
            </a:solidFill>
            <a:effectLst/>
          </a:endParaRPr>
        </a:p>
      </dgm:t>
    </dgm:pt>
    <dgm:pt modelId="{94C11F85-C4DB-9D41-A44B-8BC2E4849B7C}" type="parTrans" cxnId="{D7046813-B977-AE4C-AA84-4A90598ECF19}">
      <dgm:prSet/>
      <dgm:spPr/>
      <dgm:t>
        <a:bodyPr/>
        <a:lstStyle/>
        <a:p>
          <a:endParaRPr lang="en-US"/>
        </a:p>
      </dgm:t>
    </dgm:pt>
    <dgm:pt modelId="{9D9A7C58-0BCC-8E43-B57D-38F67AC21E2A}" type="sibTrans" cxnId="{D7046813-B977-AE4C-AA84-4A90598ECF19}">
      <dgm:prSet/>
      <dgm:spPr/>
      <dgm:t>
        <a:bodyPr/>
        <a:lstStyle/>
        <a:p>
          <a:endParaRPr lang="en-US"/>
        </a:p>
      </dgm:t>
    </dgm:pt>
    <dgm:pt modelId="{0F345FFF-71CA-6D48-8EE8-C8D07E8BDF9F}">
      <dgm:prSet phldrT="[Text]"/>
      <dgm:spPr/>
      <dgm:t>
        <a:bodyPr/>
        <a:lstStyle/>
        <a:p>
          <a:r>
            <a:rPr lang="en-US" b="1" dirty="0" smtClean="0">
              <a:solidFill>
                <a:srgbClr val="000000"/>
              </a:solidFill>
              <a:effectLst/>
            </a:rPr>
            <a:t>Once the mediums begin to better understand the psychic mechanisms of mediumship, the animic phenomena, the fluidic actions and the obsessive influences they will be in condition of safely carrying out their task.</a:t>
          </a:r>
          <a:endParaRPr lang="en-US" b="1" dirty="0">
            <a:solidFill>
              <a:srgbClr val="000000"/>
            </a:solidFill>
            <a:effectLst/>
          </a:endParaRPr>
        </a:p>
      </dgm:t>
    </dgm:pt>
    <dgm:pt modelId="{CF4DCA29-473C-1E49-AC95-561775BA33E3}" type="parTrans" cxnId="{524E2DC2-313F-5949-9DDC-3012F6223649}">
      <dgm:prSet/>
      <dgm:spPr/>
      <dgm:t>
        <a:bodyPr/>
        <a:lstStyle/>
        <a:p>
          <a:endParaRPr lang="en-US"/>
        </a:p>
      </dgm:t>
    </dgm:pt>
    <dgm:pt modelId="{382B5868-BB66-E640-80CA-37847154AC77}" type="sibTrans" cxnId="{524E2DC2-313F-5949-9DDC-3012F6223649}">
      <dgm:prSet/>
      <dgm:spPr/>
      <dgm:t>
        <a:bodyPr/>
        <a:lstStyle/>
        <a:p>
          <a:endParaRPr lang="en-US"/>
        </a:p>
      </dgm:t>
    </dgm:pt>
    <dgm:pt modelId="{9E1D316C-635B-D54D-96FC-D95B0BDD6C1F}" type="pres">
      <dgm:prSet presAssocID="{F3AC4DBE-0DEF-DE44-919D-614F80A73B9C}" presName="linear" presStyleCnt="0">
        <dgm:presLayoutVars>
          <dgm:dir/>
          <dgm:resizeHandles val="exact"/>
        </dgm:presLayoutVars>
      </dgm:prSet>
      <dgm:spPr/>
      <dgm:t>
        <a:bodyPr/>
        <a:lstStyle/>
        <a:p>
          <a:endParaRPr lang="en-US"/>
        </a:p>
      </dgm:t>
    </dgm:pt>
    <dgm:pt modelId="{D82848AE-12B8-6940-85FB-FDCAA9697EA8}" type="pres">
      <dgm:prSet presAssocID="{30AF81CC-0A6B-424E-A487-C8889FA85CC8}" presName="comp" presStyleCnt="0"/>
      <dgm:spPr/>
    </dgm:pt>
    <dgm:pt modelId="{FCFD22B1-FE25-F54F-8D16-CCCB085B96ED}" type="pres">
      <dgm:prSet presAssocID="{30AF81CC-0A6B-424E-A487-C8889FA85CC8}" presName="box" presStyleLbl="node1" presStyleIdx="0" presStyleCnt="5" custLinFactY="-2833" custLinFactNeighborX="8647" custLinFactNeighborY="-100000"/>
      <dgm:spPr/>
      <dgm:t>
        <a:bodyPr/>
        <a:lstStyle/>
        <a:p>
          <a:endParaRPr lang="en-US"/>
        </a:p>
      </dgm:t>
    </dgm:pt>
    <dgm:pt modelId="{3D7D044B-5B5B-6B46-987D-BA0BDA036DFF}" type="pres">
      <dgm:prSet presAssocID="{30AF81CC-0A6B-424E-A487-C8889FA85CC8}" presName="img"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7365C8E6-2721-294F-B379-4ED85DA383AC}" type="pres">
      <dgm:prSet presAssocID="{30AF81CC-0A6B-424E-A487-C8889FA85CC8}" presName="text" presStyleLbl="node1" presStyleIdx="0" presStyleCnt="5">
        <dgm:presLayoutVars>
          <dgm:bulletEnabled val="1"/>
        </dgm:presLayoutVars>
      </dgm:prSet>
      <dgm:spPr/>
      <dgm:t>
        <a:bodyPr/>
        <a:lstStyle/>
        <a:p>
          <a:endParaRPr lang="en-US"/>
        </a:p>
      </dgm:t>
    </dgm:pt>
    <dgm:pt modelId="{ACD3B5AB-2F19-EA4F-9484-D4B1DE5DE8FC}" type="pres">
      <dgm:prSet presAssocID="{3B09B4D2-2258-2A41-96E2-13485EB25C93}" presName="spacer" presStyleCnt="0"/>
      <dgm:spPr/>
    </dgm:pt>
    <dgm:pt modelId="{0ACFCE7C-AF27-E241-8782-C21E04262955}" type="pres">
      <dgm:prSet presAssocID="{F41E5C98-AC17-4A43-B4AE-057AC9EBB696}" presName="comp" presStyleCnt="0"/>
      <dgm:spPr/>
    </dgm:pt>
    <dgm:pt modelId="{C74AF3DE-B1F7-AF4C-A95A-5A37FAABF12D}" type="pres">
      <dgm:prSet presAssocID="{F41E5C98-AC17-4A43-B4AE-057AC9EBB696}" presName="box" presStyleLbl="node1" presStyleIdx="1" presStyleCnt="5"/>
      <dgm:spPr/>
      <dgm:t>
        <a:bodyPr/>
        <a:lstStyle/>
        <a:p>
          <a:endParaRPr lang="en-US"/>
        </a:p>
      </dgm:t>
    </dgm:pt>
    <dgm:pt modelId="{F3596809-A3A5-914D-B9E7-E37590710FA2}" type="pres">
      <dgm:prSet presAssocID="{F41E5C98-AC17-4A43-B4AE-057AC9EBB696}" presName="img" presStyleLbl="fgImgPlace1" presStyleIdx="1" presStyleCnt="5"/>
      <dgm:spPr>
        <a:blipFill rotWithShape="1">
          <a:blip xmlns:r="http://schemas.openxmlformats.org/officeDocument/2006/relationships" r:embed="rId2"/>
          <a:stretch>
            <a:fillRect/>
          </a:stretch>
        </a:blipFill>
      </dgm:spPr>
      <dgm:t>
        <a:bodyPr/>
        <a:lstStyle/>
        <a:p>
          <a:endParaRPr lang="en-US"/>
        </a:p>
      </dgm:t>
    </dgm:pt>
    <dgm:pt modelId="{F444A4B6-7DBD-A140-B0FA-EC7A7C403D24}" type="pres">
      <dgm:prSet presAssocID="{F41E5C98-AC17-4A43-B4AE-057AC9EBB696}" presName="text" presStyleLbl="node1" presStyleIdx="1" presStyleCnt="5">
        <dgm:presLayoutVars>
          <dgm:bulletEnabled val="1"/>
        </dgm:presLayoutVars>
      </dgm:prSet>
      <dgm:spPr/>
      <dgm:t>
        <a:bodyPr/>
        <a:lstStyle/>
        <a:p>
          <a:endParaRPr lang="en-US"/>
        </a:p>
      </dgm:t>
    </dgm:pt>
    <dgm:pt modelId="{D356B20C-336C-F742-8FB4-40F2C9736A05}" type="pres">
      <dgm:prSet presAssocID="{7665B7D0-EF86-1841-8E2E-892799622E86}" presName="spacer" presStyleCnt="0"/>
      <dgm:spPr/>
    </dgm:pt>
    <dgm:pt modelId="{E8CD2C4E-1824-FD4B-84BC-5D992E41DADF}" type="pres">
      <dgm:prSet presAssocID="{4D4C49EB-01F6-7C4F-B667-57694931AE78}" presName="comp" presStyleCnt="0"/>
      <dgm:spPr/>
    </dgm:pt>
    <dgm:pt modelId="{AB702DAE-0635-9746-A40D-1D2D2DF2A2E6}" type="pres">
      <dgm:prSet presAssocID="{4D4C49EB-01F6-7C4F-B667-57694931AE78}" presName="box" presStyleLbl="node1" presStyleIdx="2" presStyleCnt="5"/>
      <dgm:spPr/>
      <dgm:t>
        <a:bodyPr/>
        <a:lstStyle/>
        <a:p>
          <a:endParaRPr lang="en-US"/>
        </a:p>
      </dgm:t>
    </dgm:pt>
    <dgm:pt modelId="{05E2A1FF-50E1-BE47-BA6C-1887252AE4D9}" type="pres">
      <dgm:prSet presAssocID="{4D4C49EB-01F6-7C4F-B667-57694931AE78}" presName="img" presStyleLbl="fgImgPlace1" presStyleIdx="2" presStyleCnt="5"/>
      <dgm:spPr>
        <a:blipFill rotWithShape="1">
          <a:blip xmlns:r="http://schemas.openxmlformats.org/officeDocument/2006/relationships" r:embed="rId3"/>
          <a:stretch>
            <a:fillRect/>
          </a:stretch>
        </a:blipFill>
      </dgm:spPr>
      <dgm:t>
        <a:bodyPr/>
        <a:lstStyle/>
        <a:p>
          <a:endParaRPr lang="en-US"/>
        </a:p>
      </dgm:t>
    </dgm:pt>
    <dgm:pt modelId="{6CF8F4FE-A3A4-D644-AC45-8C8494F26360}" type="pres">
      <dgm:prSet presAssocID="{4D4C49EB-01F6-7C4F-B667-57694931AE78}" presName="text" presStyleLbl="node1" presStyleIdx="2" presStyleCnt="5">
        <dgm:presLayoutVars>
          <dgm:bulletEnabled val="1"/>
        </dgm:presLayoutVars>
      </dgm:prSet>
      <dgm:spPr/>
      <dgm:t>
        <a:bodyPr/>
        <a:lstStyle/>
        <a:p>
          <a:endParaRPr lang="en-US"/>
        </a:p>
      </dgm:t>
    </dgm:pt>
    <dgm:pt modelId="{E3B40281-7876-3248-9A86-493CBB9BDA7A}" type="pres">
      <dgm:prSet presAssocID="{882C2AC1-8604-044F-8C36-EB25824938FC}" presName="spacer" presStyleCnt="0"/>
      <dgm:spPr/>
    </dgm:pt>
    <dgm:pt modelId="{88DF1535-5A30-9344-AA26-1AF7E41196A6}" type="pres">
      <dgm:prSet presAssocID="{33DE3301-2696-AD4B-B70B-5538120ED1F1}" presName="comp" presStyleCnt="0"/>
      <dgm:spPr/>
    </dgm:pt>
    <dgm:pt modelId="{231C8E72-D990-4A48-9431-5A0C4AE7144F}" type="pres">
      <dgm:prSet presAssocID="{33DE3301-2696-AD4B-B70B-5538120ED1F1}" presName="box" presStyleLbl="node1" presStyleIdx="3" presStyleCnt="5"/>
      <dgm:spPr/>
      <dgm:t>
        <a:bodyPr/>
        <a:lstStyle/>
        <a:p>
          <a:endParaRPr lang="en-US"/>
        </a:p>
      </dgm:t>
    </dgm:pt>
    <dgm:pt modelId="{4BF29C5F-E25F-CB4D-AA53-38708346CC0C}" type="pres">
      <dgm:prSet presAssocID="{33DE3301-2696-AD4B-B70B-5538120ED1F1}" presName="img" presStyleLbl="fgImgPlace1" presStyleIdx="3" presStyleCnt="5"/>
      <dgm:spPr>
        <a:blipFill rotWithShape="1">
          <a:blip xmlns:r="http://schemas.openxmlformats.org/officeDocument/2006/relationships" r:embed="rId4"/>
          <a:stretch>
            <a:fillRect/>
          </a:stretch>
        </a:blipFill>
      </dgm:spPr>
      <dgm:t>
        <a:bodyPr/>
        <a:lstStyle/>
        <a:p>
          <a:endParaRPr lang="en-US"/>
        </a:p>
      </dgm:t>
    </dgm:pt>
    <dgm:pt modelId="{B8626997-43BF-CC45-92FB-5E3C4896A678}" type="pres">
      <dgm:prSet presAssocID="{33DE3301-2696-AD4B-B70B-5538120ED1F1}" presName="text" presStyleLbl="node1" presStyleIdx="3" presStyleCnt="5">
        <dgm:presLayoutVars>
          <dgm:bulletEnabled val="1"/>
        </dgm:presLayoutVars>
      </dgm:prSet>
      <dgm:spPr/>
      <dgm:t>
        <a:bodyPr/>
        <a:lstStyle/>
        <a:p>
          <a:endParaRPr lang="en-US"/>
        </a:p>
      </dgm:t>
    </dgm:pt>
    <dgm:pt modelId="{A32274FA-2FCE-D24C-B6F0-75B94CAE8662}" type="pres">
      <dgm:prSet presAssocID="{9D9A7C58-0BCC-8E43-B57D-38F67AC21E2A}" presName="spacer" presStyleCnt="0"/>
      <dgm:spPr/>
    </dgm:pt>
    <dgm:pt modelId="{5C391CF2-9BF1-BE4F-ABEA-B03C3D30F00C}" type="pres">
      <dgm:prSet presAssocID="{0F345FFF-71CA-6D48-8EE8-C8D07E8BDF9F}" presName="comp" presStyleCnt="0"/>
      <dgm:spPr/>
    </dgm:pt>
    <dgm:pt modelId="{179085C6-1939-AA48-99B4-C84D45EE0A2B}" type="pres">
      <dgm:prSet presAssocID="{0F345FFF-71CA-6D48-8EE8-C8D07E8BDF9F}" presName="box" presStyleLbl="node1" presStyleIdx="4" presStyleCnt="5"/>
      <dgm:spPr/>
      <dgm:t>
        <a:bodyPr/>
        <a:lstStyle/>
        <a:p>
          <a:endParaRPr lang="en-US"/>
        </a:p>
      </dgm:t>
    </dgm:pt>
    <dgm:pt modelId="{7E1D92FC-0222-5A40-9AD8-52FDF0EDC08C}" type="pres">
      <dgm:prSet presAssocID="{0F345FFF-71CA-6D48-8EE8-C8D07E8BDF9F}" presName="img" presStyleLbl="fgImgPlace1" presStyleIdx="4" presStyleCnt="5"/>
      <dgm:spPr>
        <a:blipFill rotWithShape="1">
          <a:blip xmlns:r="http://schemas.openxmlformats.org/officeDocument/2006/relationships" r:embed="rId5"/>
          <a:stretch>
            <a:fillRect/>
          </a:stretch>
        </a:blipFill>
      </dgm:spPr>
      <dgm:t>
        <a:bodyPr/>
        <a:lstStyle/>
        <a:p>
          <a:endParaRPr lang="en-US"/>
        </a:p>
      </dgm:t>
    </dgm:pt>
    <dgm:pt modelId="{4735D612-3A07-D545-8A54-7005A411565D}" type="pres">
      <dgm:prSet presAssocID="{0F345FFF-71CA-6D48-8EE8-C8D07E8BDF9F}" presName="text" presStyleLbl="node1" presStyleIdx="4" presStyleCnt="5">
        <dgm:presLayoutVars>
          <dgm:bulletEnabled val="1"/>
        </dgm:presLayoutVars>
      </dgm:prSet>
      <dgm:spPr/>
      <dgm:t>
        <a:bodyPr/>
        <a:lstStyle/>
        <a:p>
          <a:endParaRPr lang="en-US"/>
        </a:p>
      </dgm:t>
    </dgm:pt>
  </dgm:ptLst>
  <dgm:cxnLst>
    <dgm:cxn modelId="{D8948E32-3CAC-BB4F-B8C0-A7B5080FC335}" type="presOf" srcId="{33DE3301-2696-AD4B-B70B-5538120ED1F1}" destId="{B8626997-43BF-CC45-92FB-5E3C4896A678}" srcOrd="1" destOrd="0" presId="urn:microsoft.com/office/officeart/2005/8/layout/vList4#4"/>
    <dgm:cxn modelId="{FB1123AC-B080-094C-BF15-DCA3EE9A7209}" type="presOf" srcId="{30AF81CC-0A6B-424E-A487-C8889FA85CC8}" destId="{7365C8E6-2721-294F-B379-4ED85DA383AC}" srcOrd="1" destOrd="0" presId="urn:microsoft.com/office/officeart/2005/8/layout/vList4#4"/>
    <dgm:cxn modelId="{6D2FE76D-F2F8-884B-B6E8-E7E329B8F620}" srcId="{F3AC4DBE-0DEF-DE44-919D-614F80A73B9C}" destId="{F41E5C98-AC17-4A43-B4AE-057AC9EBB696}" srcOrd="1" destOrd="0" parTransId="{93A0F731-AAF5-6540-AEAA-C852C4D91E21}" sibTransId="{7665B7D0-EF86-1841-8E2E-892799622E86}"/>
    <dgm:cxn modelId="{904EFC5F-762C-A940-BD58-9AEFE1C266F3}" srcId="{F3AC4DBE-0DEF-DE44-919D-614F80A73B9C}" destId="{4D4C49EB-01F6-7C4F-B667-57694931AE78}" srcOrd="2" destOrd="0" parTransId="{63C6AEDB-15F3-464D-B73D-D8A894F5558C}" sibTransId="{882C2AC1-8604-044F-8C36-EB25824938FC}"/>
    <dgm:cxn modelId="{9D31FE14-9ABF-B540-B6DE-60CD8C9B53A0}" type="presOf" srcId="{33DE3301-2696-AD4B-B70B-5538120ED1F1}" destId="{231C8E72-D990-4A48-9431-5A0C4AE7144F}" srcOrd="0" destOrd="0" presId="urn:microsoft.com/office/officeart/2005/8/layout/vList4#4"/>
    <dgm:cxn modelId="{B8D30143-0D5A-BB40-809E-44925226A24F}" type="presOf" srcId="{F41E5C98-AC17-4A43-B4AE-057AC9EBB696}" destId="{F444A4B6-7DBD-A140-B0FA-EC7A7C403D24}" srcOrd="1" destOrd="0" presId="urn:microsoft.com/office/officeart/2005/8/layout/vList4#4"/>
    <dgm:cxn modelId="{201270BE-F4B3-D942-BFFA-EE93C0D81280}" type="presOf" srcId="{30AF81CC-0A6B-424E-A487-C8889FA85CC8}" destId="{FCFD22B1-FE25-F54F-8D16-CCCB085B96ED}" srcOrd="0" destOrd="0" presId="urn:microsoft.com/office/officeart/2005/8/layout/vList4#4"/>
    <dgm:cxn modelId="{94A861AB-2F99-6F4D-A7B4-EA1E68F6BF06}" type="presOf" srcId="{F3AC4DBE-0DEF-DE44-919D-614F80A73B9C}" destId="{9E1D316C-635B-D54D-96FC-D95B0BDD6C1F}" srcOrd="0" destOrd="0" presId="urn:microsoft.com/office/officeart/2005/8/layout/vList4#4"/>
    <dgm:cxn modelId="{D7046813-B977-AE4C-AA84-4A90598ECF19}" srcId="{F3AC4DBE-0DEF-DE44-919D-614F80A73B9C}" destId="{33DE3301-2696-AD4B-B70B-5538120ED1F1}" srcOrd="3" destOrd="0" parTransId="{94C11F85-C4DB-9D41-A44B-8BC2E4849B7C}" sibTransId="{9D9A7C58-0BCC-8E43-B57D-38F67AC21E2A}"/>
    <dgm:cxn modelId="{168CED97-5F40-EB46-9B12-DCEE71CAD521}" type="presOf" srcId="{0F345FFF-71CA-6D48-8EE8-C8D07E8BDF9F}" destId="{179085C6-1939-AA48-99B4-C84D45EE0A2B}" srcOrd="0" destOrd="0" presId="urn:microsoft.com/office/officeart/2005/8/layout/vList4#4"/>
    <dgm:cxn modelId="{ADFF609D-27B0-AB47-A4D6-8A6E6BA68F16}" type="presOf" srcId="{0F345FFF-71CA-6D48-8EE8-C8D07E8BDF9F}" destId="{4735D612-3A07-D545-8A54-7005A411565D}" srcOrd="1" destOrd="0" presId="urn:microsoft.com/office/officeart/2005/8/layout/vList4#4"/>
    <dgm:cxn modelId="{EA37899F-67A1-F143-999C-C0CCFD9F3FB2}" srcId="{F3AC4DBE-0DEF-DE44-919D-614F80A73B9C}" destId="{30AF81CC-0A6B-424E-A487-C8889FA85CC8}" srcOrd="0" destOrd="0" parTransId="{C7C2D068-B660-9D48-99DF-CA3A66049332}" sibTransId="{3B09B4D2-2258-2A41-96E2-13485EB25C93}"/>
    <dgm:cxn modelId="{2CFA02B3-6CF0-7E4D-B18B-525C7016E7C5}" type="presOf" srcId="{4D4C49EB-01F6-7C4F-B667-57694931AE78}" destId="{6CF8F4FE-A3A4-D644-AC45-8C8494F26360}" srcOrd="1" destOrd="0" presId="urn:microsoft.com/office/officeart/2005/8/layout/vList4#4"/>
    <dgm:cxn modelId="{BFF89C3C-3D35-9D4D-81C0-65BB23D20E92}" type="presOf" srcId="{F41E5C98-AC17-4A43-B4AE-057AC9EBB696}" destId="{C74AF3DE-B1F7-AF4C-A95A-5A37FAABF12D}" srcOrd="0" destOrd="0" presId="urn:microsoft.com/office/officeart/2005/8/layout/vList4#4"/>
    <dgm:cxn modelId="{524E2DC2-313F-5949-9DDC-3012F6223649}" srcId="{F3AC4DBE-0DEF-DE44-919D-614F80A73B9C}" destId="{0F345FFF-71CA-6D48-8EE8-C8D07E8BDF9F}" srcOrd="4" destOrd="0" parTransId="{CF4DCA29-473C-1E49-AC95-561775BA33E3}" sibTransId="{382B5868-BB66-E640-80CA-37847154AC77}"/>
    <dgm:cxn modelId="{5F75869D-4B2A-8340-8B3C-D287A20545C0}" type="presOf" srcId="{4D4C49EB-01F6-7C4F-B667-57694931AE78}" destId="{AB702DAE-0635-9746-A40D-1D2D2DF2A2E6}" srcOrd="0" destOrd="0" presId="urn:microsoft.com/office/officeart/2005/8/layout/vList4#4"/>
    <dgm:cxn modelId="{07162FD9-02D8-AF4F-B187-59FFB32749BD}" type="presParOf" srcId="{9E1D316C-635B-D54D-96FC-D95B0BDD6C1F}" destId="{D82848AE-12B8-6940-85FB-FDCAA9697EA8}" srcOrd="0" destOrd="0" presId="urn:microsoft.com/office/officeart/2005/8/layout/vList4#4"/>
    <dgm:cxn modelId="{5ACB39BF-163C-1B49-94B6-3FDA9ECC25BF}" type="presParOf" srcId="{D82848AE-12B8-6940-85FB-FDCAA9697EA8}" destId="{FCFD22B1-FE25-F54F-8D16-CCCB085B96ED}" srcOrd="0" destOrd="0" presId="urn:microsoft.com/office/officeart/2005/8/layout/vList4#4"/>
    <dgm:cxn modelId="{BF35EEC1-F109-5545-9B66-CA5927CC4F3E}" type="presParOf" srcId="{D82848AE-12B8-6940-85FB-FDCAA9697EA8}" destId="{3D7D044B-5B5B-6B46-987D-BA0BDA036DFF}" srcOrd="1" destOrd="0" presId="urn:microsoft.com/office/officeart/2005/8/layout/vList4#4"/>
    <dgm:cxn modelId="{2EB4566C-6204-F440-A5E5-0E943CB77A4C}" type="presParOf" srcId="{D82848AE-12B8-6940-85FB-FDCAA9697EA8}" destId="{7365C8E6-2721-294F-B379-4ED85DA383AC}" srcOrd="2" destOrd="0" presId="urn:microsoft.com/office/officeart/2005/8/layout/vList4#4"/>
    <dgm:cxn modelId="{5DCCE6D8-0659-5544-9CB0-BF9EED4DEA82}" type="presParOf" srcId="{9E1D316C-635B-D54D-96FC-D95B0BDD6C1F}" destId="{ACD3B5AB-2F19-EA4F-9484-D4B1DE5DE8FC}" srcOrd="1" destOrd="0" presId="urn:microsoft.com/office/officeart/2005/8/layout/vList4#4"/>
    <dgm:cxn modelId="{5BCD78F6-F805-C14A-8821-1825F84F4B02}" type="presParOf" srcId="{9E1D316C-635B-D54D-96FC-D95B0BDD6C1F}" destId="{0ACFCE7C-AF27-E241-8782-C21E04262955}" srcOrd="2" destOrd="0" presId="urn:microsoft.com/office/officeart/2005/8/layout/vList4#4"/>
    <dgm:cxn modelId="{E85EC794-C4E6-7849-A307-92B01CF11851}" type="presParOf" srcId="{0ACFCE7C-AF27-E241-8782-C21E04262955}" destId="{C74AF3DE-B1F7-AF4C-A95A-5A37FAABF12D}" srcOrd="0" destOrd="0" presId="urn:microsoft.com/office/officeart/2005/8/layout/vList4#4"/>
    <dgm:cxn modelId="{F1E68354-4219-CB40-A42B-D4819A347E59}" type="presParOf" srcId="{0ACFCE7C-AF27-E241-8782-C21E04262955}" destId="{F3596809-A3A5-914D-B9E7-E37590710FA2}" srcOrd="1" destOrd="0" presId="urn:microsoft.com/office/officeart/2005/8/layout/vList4#4"/>
    <dgm:cxn modelId="{3639FC1D-76F2-664C-A470-645A70E220FD}" type="presParOf" srcId="{0ACFCE7C-AF27-E241-8782-C21E04262955}" destId="{F444A4B6-7DBD-A140-B0FA-EC7A7C403D24}" srcOrd="2" destOrd="0" presId="urn:microsoft.com/office/officeart/2005/8/layout/vList4#4"/>
    <dgm:cxn modelId="{6AEDCF49-ADE6-D94B-A3AC-BD8E79B72637}" type="presParOf" srcId="{9E1D316C-635B-D54D-96FC-D95B0BDD6C1F}" destId="{D356B20C-336C-F742-8FB4-40F2C9736A05}" srcOrd="3" destOrd="0" presId="urn:microsoft.com/office/officeart/2005/8/layout/vList4#4"/>
    <dgm:cxn modelId="{87DA3ECA-0E55-5E4F-A0BF-5879F9EA9DAE}" type="presParOf" srcId="{9E1D316C-635B-D54D-96FC-D95B0BDD6C1F}" destId="{E8CD2C4E-1824-FD4B-84BC-5D992E41DADF}" srcOrd="4" destOrd="0" presId="urn:microsoft.com/office/officeart/2005/8/layout/vList4#4"/>
    <dgm:cxn modelId="{FFDF9373-1FE9-B540-B823-66270FA7EB1E}" type="presParOf" srcId="{E8CD2C4E-1824-FD4B-84BC-5D992E41DADF}" destId="{AB702DAE-0635-9746-A40D-1D2D2DF2A2E6}" srcOrd="0" destOrd="0" presId="urn:microsoft.com/office/officeart/2005/8/layout/vList4#4"/>
    <dgm:cxn modelId="{720B237B-051C-4F45-88FC-CA96663EFB29}" type="presParOf" srcId="{E8CD2C4E-1824-FD4B-84BC-5D992E41DADF}" destId="{05E2A1FF-50E1-BE47-BA6C-1887252AE4D9}" srcOrd="1" destOrd="0" presId="urn:microsoft.com/office/officeart/2005/8/layout/vList4#4"/>
    <dgm:cxn modelId="{8CD82DDD-A660-6F4F-88A9-BB2CF6206CF4}" type="presParOf" srcId="{E8CD2C4E-1824-FD4B-84BC-5D992E41DADF}" destId="{6CF8F4FE-A3A4-D644-AC45-8C8494F26360}" srcOrd="2" destOrd="0" presId="urn:microsoft.com/office/officeart/2005/8/layout/vList4#4"/>
    <dgm:cxn modelId="{D461E887-C3A5-584C-B642-6621DAB2AD00}" type="presParOf" srcId="{9E1D316C-635B-D54D-96FC-D95B0BDD6C1F}" destId="{E3B40281-7876-3248-9A86-493CBB9BDA7A}" srcOrd="5" destOrd="0" presId="urn:microsoft.com/office/officeart/2005/8/layout/vList4#4"/>
    <dgm:cxn modelId="{0B1EDC8D-9448-BB48-98DF-56EB55DC46A8}" type="presParOf" srcId="{9E1D316C-635B-D54D-96FC-D95B0BDD6C1F}" destId="{88DF1535-5A30-9344-AA26-1AF7E41196A6}" srcOrd="6" destOrd="0" presId="urn:microsoft.com/office/officeart/2005/8/layout/vList4#4"/>
    <dgm:cxn modelId="{374DEE02-397A-BB44-9AA0-676951F686A6}" type="presParOf" srcId="{88DF1535-5A30-9344-AA26-1AF7E41196A6}" destId="{231C8E72-D990-4A48-9431-5A0C4AE7144F}" srcOrd="0" destOrd="0" presId="urn:microsoft.com/office/officeart/2005/8/layout/vList4#4"/>
    <dgm:cxn modelId="{4CF3348B-C3F5-2E43-B175-0B952562D348}" type="presParOf" srcId="{88DF1535-5A30-9344-AA26-1AF7E41196A6}" destId="{4BF29C5F-E25F-CB4D-AA53-38708346CC0C}" srcOrd="1" destOrd="0" presId="urn:microsoft.com/office/officeart/2005/8/layout/vList4#4"/>
    <dgm:cxn modelId="{FCD382FD-8F9A-BB45-A357-CF89658F0406}" type="presParOf" srcId="{88DF1535-5A30-9344-AA26-1AF7E41196A6}" destId="{B8626997-43BF-CC45-92FB-5E3C4896A678}" srcOrd="2" destOrd="0" presId="urn:microsoft.com/office/officeart/2005/8/layout/vList4#4"/>
    <dgm:cxn modelId="{83BD87E5-8018-944E-BC00-0C33BDEEF2AC}" type="presParOf" srcId="{9E1D316C-635B-D54D-96FC-D95B0BDD6C1F}" destId="{A32274FA-2FCE-D24C-B6F0-75B94CAE8662}" srcOrd="7" destOrd="0" presId="urn:microsoft.com/office/officeart/2005/8/layout/vList4#4"/>
    <dgm:cxn modelId="{1C13CDF6-F697-D14B-862F-CF0E4B300B2F}" type="presParOf" srcId="{9E1D316C-635B-D54D-96FC-D95B0BDD6C1F}" destId="{5C391CF2-9BF1-BE4F-ABEA-B03C3D30F00C}" srcOrd="8" destOrd="0" presId="urn:microsoft.com/office/officeart/2005/8/layout/vList4#4"/>
    <dgm:cxn modelId="{CDE63728-BDD8-9247-ABCE-E020326A16EB}" type="presParOf" srcId="{5C391CF2-9BF1-BE4F-ABEA-B03C3D30F00C}" destId="{179085C6-1939-AA48-99B4-C84D45EE0A2B}" srcOrd="0" destOrd="0" presId="urn:microsoft.com/office/officeart/2005/8/layout/vList4#4"/>
    <dgm:cxn modelId="{A752BD84-89FE-5D47-8344-BB7340AE925B}" type="presParOf" srcId="{5C391CF2-9BF1-BE4F-ABEA-B03C3D30F00C}" destId="{7E1D92FC-0222-5A40-9AD8-52FDF0EDC08C}" srcOrd="1" destOrd="0" presId="urn:microsoft.com/office/officeart/2005/8/layout/vList4#4"/>
    <dgm:cxn modelId="{208D7268-E67D-1846-A553-0BCFEA627A16}" type="presParOf" srcId="{5C391CF2-9BF1-BE4F-ABEA-B03C3D30F00C}" destId="{4735D612-3A07-D545-8A54-7005A411565D}" srcOrd="2" destOrd="0" presId="urn:microsoft.com/office/officeart/2005/8/layout/vList4#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447790-E841-4D17-8604-2BDCAAA71A87}">
      <dsp:nvSpPr>
        <dsp:cNvPr id="0" name=""/>
        <dsp:cNvSpPr/>
      </dsp:nvSpPr>
      <dsp:spPr>
        <a:xfrm>
          <a:off x="1995785" y="1179"/>
          <a:ext cx="2104429" cy="1052214"/>
        </a:xfrm>
        <a:prstGeom prst="roundRect">
          <a:avLst>
            <a:gd name="adj" fmla="val 10000"/>
          </a:avLst>
        </a:prstGeom>
        <a:solidFill>
          <a:schemeClr val="accent1">
            <a:shade val="8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latin typeface="Garamond" pitchFamily="18" charset="0"/>
            </a:rPr>
            <a:t>God</a:t>
          </a:r>
          <a:endParaRPr lang="en-US" sz="4800" kern="1200" dirty="0">
            <a:latin typeface="Garamond" pitchFamily="18" charset="0"/>
          </a:endParaRPr>
        </a:p>
      </dsp:txBody>
      <dsp:txXfrm>
        <a:off x="1995785" y="1179"/>
        <a:ext cx="2104429" cy="1052214"/>
      </dsp:txXfrm>
    </dsp:sp>
    <dsp:sp modelId="{E67E64AB-B53A-4052-AD40-47393A430F3A}">
      <dsp:nvSpPr>
        <dsp:cNvPr id="0" name=""/>
        <dsp:cNvSpPr/>
      </dsp:nvSpPr>
      <dsp:spPr>
        <a:xfrm rot="3600588">
          <a:off x="3418364" y="1865191"/>
          <a:ext cx="996758" cy="334795"/>
        </a:xfrm>
        <a:prstGeom prst="rightArrow">
          <a:avLst/>
        </a:prstGeom>
        <a:solidFill>
          <a:schemeClr val="accent1">
            <a:shade val="90000"/>
            <a:hueOff val="0"/>
            <a:satOff val="0"/>
            <a:lumOff val="0"/>
            <a:alphaOff val="0"/>
          </a:schemeClr>
        </a:solidFill>
        <a:ln w="19050" cap="flat" cmpd="sng" algn="ctr">
          <a:solidFill>
            <a:schemeClr val="accent1">
              <a:shade val="90000"/>
              <a:hueOff val="0"/>
              <a:satOff val="0"/>
              <a:lumOff val="0"/>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3600588">
        <a:off x="3418364" y="1865191"/>
        <a:ext cx="996758" cy="334795"/>
      </dsp:txXfrm>
    </dsp:sp>
    <dsp:sp modelId="{EBBFDA9C-7C0C-43C2-8501-4310A2B1D9C1}">
      <dsp:nvSpPr>
        <dsp:cNvPr id="0" name=""/>
        <dsp:cNvSpPr/>
      </dsp:nvSpPr>
      <dsp:spPr>
        <a:xfrm>
          <a:off x="3733272" y="3011785"/>
          <a:ext cx="2104429" cy="1052214"/>
        </a:xfrm>
        <a:prstGeom prst="roundRect">
          <a:avLst>
            <a:gd name="adj" fmla="val 10000"/>
          </a:avLst>
        </a:prstGeom>
        <a:solidFill>
          <a:schemeClr val="accent1">
            <a:shade val="80000"/>
            <a:hueOff val="-384869"/>
            <a:satOff val="341"/>
            <a:lumOff val="16865"/>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latin typeface="Garamond" pitchFamily="18" charset="0"/>
            </a:rPr>
            <a:t>Matter</a:t>
          </a:r>
          <a:endParaRPr lang="en-US" sz="4800" kern="1200" dirty="0">
            <a:latin typeface="Garamond" pitchFamily="18" charset="0"/>
          </a:endParaRPr>
        </a:p>
      </dsp:txBody>
      <dsp:txXfrm>
        <a:off x="3733272" y="3011785"/>
        <a:ext cx="2104429" cy="1052214"/>
      </dsp:txXfrm>
    </dsp:sp>
    <dsp:sp modelId="{015A9DE1-6E48-4D56-B5FA-3B266A2748B3}">
      <dsp:nvSpPr>
        <dsp:cNvPr id="0" name=""/>
        <dsp:cNvSpPr/>
      </dsp:nvSpPr>
      <dsp:spPr>
        <a:xfrm rot="10800000">
          <a:off x="2499782" y="3353754"/>
          <a:ext cx="1096435" cy="368275"/>
        </a:xfrm>
        <a:prstGeom prst="leftRightArrow">
          <a:avLst>
            <a:gd name="adj1" fmla="val 60000"/>
            <a:gd name="adj2" fmla="val 50000"/>
          </a:avLst>
        </a:prstGeom>
        <a:solidFill>
          <a:schemeClr val="accent1">
            <a:shade val="90000"/>
            <a:hueOff val="-387315"/>
            <a:satOff val="364"/>
            <a:lumOff val="15646"/>
            <a:alphaOff val="0"/>
          </a:schemeClr>
        </a:solidFill>
        <a:ln w="19050" cap="flat" cmpd="sng" algn="ctr">
          <a:solidFill>
            <a:schemeClr val="accent1">
              <a:shade val="90000"/>
              <a:hueOff val="-387315"/>
              <a:satOff val="364"/>
              <a:lumOff val="15646"/>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10800000">
        <a:off x="2499782" y="3353754"/>
        <a:ext cx="1096435" cy="368275"/>
      </dsp:txXfrm>
    </dsp:sp>
    <dsp:sp modelId="{C6946774-CB89-46F8-97F9-CE7EBD525DAF}">
      <dsp:nvSpPr>
        <dsp:cNvPr id="0" name=""/>
        <dsp:cNvSpPr/>
      </dsp:nvSpPr>
      <dsp:spPr>
        <a:xfrm>
          <a:off x="258298" y="3011785"/>
          <a:ext cx="2104429" cy="1052214"/>
        </a:xfrm>
        <a:prstGeom prst="roundRect">
          <a:avLst>
            <a:gd name="adj" fmla="val 10000"/>
          </a:avLst>
        </a:prstGeom>
        <a:solidFill>
          <a:schemeClr val="accent1">
            <a:shade val="80000"/>
            <a:hueOff val="-769738"/>
            <a:satOff val="682"/>
            <a:lumOff val="33729"/>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latin typeface="Garamond" pitchFamily="18" charset="0"/>
            </a:rPr>
            <a:t>Spirit</a:t>
          </a:r>
          <a:endParaRPr lang="en-US" sz="4800" kern="1200" dirty="0">
            <a:latin typeface="Garamond" pitchFamily="18" charset="0"/>
          </a:endParaRPr>
        </a:p>
      </dsp:txBody>
      <dsp:txXfrm>
        <a:off x="258298" y="3011785"/>
        <a:ext cx="2104429" cy="1052214"/>
      </dsp:txXfrm>
    </dsp:sp>
    <dsp:sp modelId="{B9BD98E9-DE16-48F7-9D55-8E748B6252C1}">
      <dsp:nvSpPr>
        <dsp:cNvPr id="0" name=""/>
        <dsp:cNvSpPr/>
      </dsp:nvSpPr>
      <dsp:spPr>
        <a:xfrm rot="17999412">
          <a:off x="1680877" y="1865191"/>
          <a:ext cx="996758" cy="334795"/>
        </a:xfrm>
        <a:prstGeom prst="leftArrow">
          <a:avLst/>
        </a:prstGeom>
        <a:solidFill>
          <a:schemeClr val="accent1">
            <a:shade val="90000"/>
            <a:hueOff val="-774629"/>
            <a:satOff val="728"/>
            <a:lumOff val="31292"/>
            <a:alphaOff val="0"/>
          </a:schemeClr>
        </a:solidFill>
        <a:ln w="19050" cap="flat" cmpd="sng" algn="ctr">
          <a:solidFill>
            <a:schemeClr val="accent1">
              <a:shade val="90000"/>
              <a:hueOff val="-774629"/>
              <a:satOff val="728"/>
              <a:lumOff val="31292"/>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17999412">
        <a:off x="1680877" y="1865191"/>
        <a:ext cx="996758" cy="3347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447790-E841-4D17-8604-2BDCAAA71A87}">
      <dsp:nvSpPr>
        <dsp:cNvPr id="0" name=""/>
        <dsp:cNvSpPr/>
      </dsp:nvSpPr>
      <dsp:spPr>
        <a:xfrm>
          <a:off x="3559954" y="1087"/>
          <a:ext cx="1911725" cy="955862"/>
        </a:xfrm>
        <a:prstGeom prst="roundRect">
          <a:avLst>
            <a:gd name="adj" fmla="val 10000"/>
          </a:avLst>
        </a:prstGeom>
        <a:solidFill>
          <a:schemeClr val="accent1">
            <a:shade val="80000"/>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latin typeface="Garamond" pitchFamily="18" charset="0"/>
            </a:rPr>
            <a:t>God</a:t>
          </a:r>
          <a:endParaRPr lang="en-US" sz="4800" kern="1200" dirty="0">
            <a:latin typeface="Garamond" pitchFamily="18" charset="0"/>
          </a:endParaRPr>
        </a:p>
      </dsp:txBody>
      <dsp:txXfrm>
        <a:off x="3559954" y="1087"/>
        <a:ext cx="1911725" cy="955862"/>
      </dsp:txXfrm>
    </dsp:sp>
    <dsp:sp modelId="{E67E64AB-B53A-4052-AD40-47393A430F3A}">
      <dsp:nvSpPr>
        <dsp:cNvPr id="0" name=""/>
        <dsp:cNvSpPr/>
      </dsp:nvSpPr>
      <dsp:spPr>
        <a:xfrm rot="3600597">
          <a:off x="4852244" y="1694504"/>
          <a:ext cx="905628" cy="304137"/>
        </a:xfrm>
        <a:prstGeom prst="rightArrow">
          <a:avLst/>
        </a:prstGeom>
        <a:solidFill>
          <a:schemeClr val="accent1">
            <a:shade val="90000"/>
            <a:hueOff val="0"/>
            <a:satOff val="0"/>
            <a:lumOff val="0"/>
            <a:alphaOff val="0"/>
          </a:schemeClr>
        </a:solidFill>
        <a:ln w="19050" cap="flat" cmpd="sng" algn="ctr">
          <a:solidFill>
            <a:schemeClr val="accent1">
              <a:shade val="90000"/>
              <a:hueOff val="0"/>
              <a:satOff val="0"/>
              <a:lumOff val="0"/>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3600597">
        <a:off x="4852244" y="1694504"/>
        <a:ext cx="905628" cy="304137"/>
      </dsp:txXfrm>
    </dsp:sp>
    <dsp:sp modelId="{EBBFDA9C-7C0C-43C2-8501-4310A2B1D9C1}">
      <dsp:nvSpPr>
        <dsp:cNvPr id="0" name=""/>
        <dsp:cNvSpPr/>
      </dsp:nvSpPr>
      <dsp:spPr>
        <a:xfrm>
          <a:off x="5138437" y="2736196"/>
          <a:ext cx="1911725" cy="955862"/>
        </a:xfrm>
        <a:prstGeom prst="roundRect">
          <a:avLst>
            <a:gd name="adj" fmla="val 10000"/>
          </a:avLst>
        </a:prstGeom>
        <a:solidFill>
          <a:schemeClr val="accent1">
            <a:shade val="80000"/>
            <a:hueOff val="-384869"/>
            <a:satOff val="341"/>
            <a:lumOff val="16865"/>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Garamond" pitchFamily="18" charset="0"/>
            </a:rPr>
            <a:t>Matter</a:t>
          </a:r>
          <a:endParaRPr lang="en-US" sz="4400" kern="1200" dirty="0">
            <a:latin typeface="Garamond" pitchFamily="18" charset="0"/>
          </a:endParaRPr>
        </a:p>
      </dsp:txBody>
      <dsp:txXfrm>
        <a:off x="5138437" y="2736196"/>
        <a:ext cx="1911725" cy="955862"/>
      </dsp:txXfrm>
    </dsp:sp>
    <dsp:sp modelId="{015A9DE1-6E48-4D56-B5FA-3B266A2748B3}">
      <dsp:nvSpPr>
        <dsp:cNvPr id="0" name=""/>
        <dsp:cNvSpPr/>
      </dsp:nvSpPr>
      <dsp:spPr>
        <a:xfrm rot="10800000">
          <a:off x="4017720" y="3046851"/>
          <a:ext cx="996192" cy="334551"/>
        </a:xfrm>
        <a:prstGeom prst="leftRightArrow">
          <a:avLst>
            <a:gd name="adj1" fmla="val 60000"/>
            <a:gd name="adj2" fmla="val 50000"/>
          </a:avLst>
        </a:prstGeom>
        <a:solidFill>
          <a:schemeClr val="accent1">
            <a:shade val="90000"/>
            <a:hueOff val="-387315"/>
            <a:satOff val="364"/>
            <a:lumOff val="15646"/>
            <a:alphaOff val="0"/>
          </a:schemeClr>
        </a:solidFill>
        <a:ln w="19050" cap="flat" cmpd="sng" algn="ctr">
          <a:solidFill>
            <a:schemeClr val="accent1">
              <a:shade val="90000"/>
              <a:hueOff val="-387315"/>
              <a:satOff val="364"/>
              <a:lumOff val="15646"/>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10800000">
        <a:off x="4017720" y="3046851"/>
        <a:ext cx="996192" cy="334551"/>
      </dsp:txXfrm>
    </dsp:sp>
    <dsp:sp modelId="{C6946774-CB89-46F8-97F9-CE7EBD525DAF}">
      <dsp:nvSpPr>
        <dsp:cNvPr id="0" name=""/>
        <dsp:cNvSpPr/>
      </dsp:nvSpPr>
      <dsp:spPr>
        <a:xfrm>
          <a:off x="1981471" y="2736196"/>
          <a:ext cx="1911725" cy="955862"/>
        </a:xfrm>
        <a:prstGeom prst="roundRect">
          <a:avLst>
            <a:gd name="adj" fmla="val 10000"/>
          </a:avLst>
        </a:prstGeom>
        <a:solidFill>
          <a:schemeClr val="accent1">
            <a:shade val="80000"/>
            <a:hueOff val="-769738"/>
            <a:satOff val="682"/>
            <a:lumOff val="33729"/>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Garamond" pitchFamily="18" charset="0"/>
            </a:rPr>
            <a:t>Spirit</a:t>
          </a:r>
          <a:endParaRPr lang="en-US" sz="4400" kern="1200" dirty="0">
            <a:latin typeface="Garamond" pitchFamily="18" charset="0"/>
          </a:endParaRPr>
        </a:p>
      </dsp:txBody>
      <dsp:txXfrm>
        <a:off x="1981471" y="2736196"/>
        <a:ext cx="1911725" cy="955862"/>
      </dsp:txXfrm>
    </dsp:sp>
    <dsp:sp modelId="{B9BD98E9-DE16-48F7-9D55-8E748B6252C1}">
      <dsp:nvSpPr>
        <dsp:cNvPr id="0" name=""/>
        <dsp:cNvSpPr/>
      </dsp:nvSpPr>
      <dsp:spPr>
        <a:xfrm rot="17999403">
          <a:off x="3273761" y="1694504"/>
          <a:ext cx="905628" cy="304137"/>
        </a:xfrm>
        <a:prstGeom prst="leftArrow">
          <a:avLst/>
        </a:prstGeom>
        <a:solidFill>
          <a:schemeClr val="accent1">
            <a:shade val="90000"/>
            <a:hueOff val="-774629"/>
            <a:satOff val="728"/>
            <a:lumOff val="31292"/>
            <a:alphaOff val="0"/>
          </a:schemeClr>
        </a:solidFill>
        <a:ln w="19050" cap="flat" cmpd="sng" algn="ctr">
          <a:solidFill>
            <a:schemeClr val="accent1">
              <a:shade val="90000"/>
              <a:hueOff val="-774629"/>
              <a:satOff val="728"/>
              <a:lumOff val="31292"/>
              <a:alphaOff val="0"/>
            </a:schemeClr>
          </a:solidFill>
          <a:prstDash val="solid"/>
        </a:ln>
        <a:effectLst>
          <a:innerShdw blurRad="50800" dist="25400" dir="13500000">
            <a:srgbClr val="FFFFFF">
              <a:alpha val="75000"/>
            </a:srgbClr>
          </a:innerShdw>
          <a:outerShdw blurRad="101600" dist="63500" dir="4200000" algn="br" rotWithShape="0">
            <a:srgbClr val="000000">
              <a:alpha val="500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n-US" sz="4800" kern="1200">
            <a:latin typeface="Garamond" pitchFamily="18" charset="0"/>
          </a:endParaRPr>
        </a:p>
      </dsp:txBody>
      <dsp:txXfrm rot="17999403">
        <a:off x="3273761" y="1694504"/>
        <a:ext cx="905628" cy="30413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34BD00C-9211-40AA-A61A-36B0DC84FADB}">
      <dsp:nvSpPr>
        <dsp:cNvPr id="0" name=""/>
        <dsp:cNvSpPr/>
      </dsp:nvSpPr>
      <dsp:spPr>
        <a:xfrm>
          <a:off x="-109074" y="0"/>
          <a:ext cx="4625974" cy="4625974"/>
        </a:xfrm>
        <a:prstGeom prst="pie">
          <a:avLst>
            <a:gd name="adj1" fmla="val 5400000"/>
            <a:gd name="adj2" fmla="val 1620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9A6500D-7A58-4E56-A73D-5A69DCB19A03}">
      <dsp:nvSpPr>
        <dsp:cNvPr id="0" name=""/>
        <dsp:cNvSpPr/>
      </dsp:nvSpPr>
      <dsp:spPr>
        <a:xfrm>
          <a:off x="2203913" y="0"/>
          <a:ext cx="5646021" cy="4625974"/>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Garamond" pitchFamily="18" charset="0"/>
            </a:rPr>
            <a:t>Spirit (Soul)</a:t>
          </a:r>
          <a:endParaRPr lang="en-US" sz="4000" kern="1200" dirty="0">
            <a:latin typeface="Garamond" pitchFamily="18" charset="0"/>
          </a:endParaRPr>
        </a:p>
      </dsp:txBody>
      <dsp:txXfrm>
        <a:off x="2203913" y="0"/>
        <a:ext cx="2823010" cy="1387795"/>
      </dsp:txXfrm>
    </dsp:sp>
    <dsp:sp modelId="{F5D19A22-1655-4D2E-ACD1-B5612B335FB5}">
      <dsp:nvSpPr>
        <dsp:cNvPr id="0" name=""/>
        <dsp:cNvSpPr/>
      </dsp:nvSpPr>
      <dsp:spPr>
        <a:xfrm>
          <a:off x="700473" y="1255793"/>
          <a:ext cx="3006880" cy="3006880"/>
        </a:xfrm>
        <a:prstGeom prst="pie">
          <a:avLst>
            <a:gd name="adj1" fmla="val 5400000"/>
            <a:gd name="adj2" fmla="val 16200000"/>
          </a:avLst>
        </a:prstGeom>
        <a:solidFill>
          <a:schemeClr val="accent2">
            <a:hueOff val="303010"/>
            <a:satOff val="2471"/>
            <a:lumOff val="1196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2AAA9B3-1CAA-4234-B781-023B6C63F917}">
      <dsp:nvSpPr>
        <dsp:cNvPr id="0" name=""/>
        <dsp:cNvSpPr/>
      </dsp:nvSpPr>
      <dsp:spPr>
        <a:xfrm>
          <a:off x="2169021" y="1273413"/>
          <a:ext cx="5646021" cy="3006880"/>
        </a:xfrm>
        <a:prstGeom prst="rect">
          <a:avLst/>
        </a:prstGeom>
        <a:solidFill>
          <a:schemeClr val="lt1">
            <a:alpha val="90000"/>
            <a:hueOff val="0"/>
            <a:satOff val="0"/>
            <a:lumOff val="0"/>
            <a:alphaOff val="0"/>
          </a:schemeClr>
        </a:solidFill>
        <a:ln w="19050" cap="flat" cmpd="sng" algn="ctr">
          <a:solidFill>
            <a:schemeClr val="accent2">
              <a:hueOff val="303010"/>
              <a:satOff val="2471"/>
              <a:lumOff val="11961"/>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err="1" smtClean="0">
              <a:latin typeface="Garamond" pitchFamily="18" charset="0"/>
            </a:rPr>
            <a:t>Perispirit</a:t>
          </a:r>
          <a:endParaRPr lang="en-US" sz="4000" kern="1200" dirty="0">
            <a:latin typeface="Garamond" pitchFamily="18" charset="0"/>
          </a:endParaRPr>
        </a:p>
      </dsp:txBody>
      <dsp:txXfrm>
        <a:off x="2169021" y="1273413"/>
        <a:ext cx="2823010" cy="1387790"/>
      </dsp:txXfrm>
    </dsp:sp>
    <dsp:sp modelId="{87DCD95C-2831-43F4-A449-A5BBEF3DE623}">
      <dsp:nvSpPr>
        <dsp:cNvPr id="0" name=""/>
        <dsp:cNvSpPr/>
      </dsp:nvSpPr>
      <dsp:spPr>
        <a:xfrm>
          <a:off x="1510017" y="3026873"/>
          <a:ext cx="1387791" cy="1387791"/>
        </a:xfrm>
        <a:prstGeom prst="pie">
          <a:avLst>
            <a:gd name="adj1" fmla="val 5400000"/>
            <a:gd name="adj2" fmla="val 16200000"/>
          </a:avLst>
        </a:prstGeom>
        <a:solidFill>
          <a:schemeClr val="accent2">
            <a:hueOff val="606019"/>
            <a:satOff val="4942"/>
            <a:lumOff val="23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E4DBF5B-FA29-45D7-842F-1CC96B52581B}">
      <dsp:nvSpPr>
        <dsp:cNvPr id="0" name=""/>
        <dsp:cNvSpPr/>
      </dsp:nvSpPr>
      <dsp:spPr>
        <a:xfrm>
          <a:off x="2169021" y="3042944"/>
          <a:ext cx="5646021" cy="1387791"/>
        </a:xfrm>
        <a:prstGeom prst="rect">
          <a:avLst/>
        </a:prstGeom>
        <a:solidFill>
          <a:schemeClr val="lt1">
            <a:alpha val="90000"/>
            <a:hueOff val="0"/>
            <a:satOff val="0"/>
            <a:lumOff val="0"/>
            <a:alphaOff val="0"/>
          </a:schemeClr>
        </a:solidFill>
        <a:ln w="19050" cap="flat" cmpd="sng" algn="ctr">
          <a:solidFill>
            <a:schemeClr val="accent2">
              <a:hueOff val="606019"/>
              <a:satOff val="4942"/>
              <a:lumOff val="23921"/>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Garamond" pitchFamily="18" charset="0"/>
            </a:rPr>
            <a:t>Body</a:t>
          </a:r>
          <a:endParaRPr lang="en-US" sz="4000" kern="1200" dirty="0">
            <a:latin typeface="Garamond" pitchFamily="18" charset="0"/>
          </a:endParaRPr>
        </a:p>
      </dsp:txBody>
      <dsp:txXfrm>
        <a:off x="2169021" y="3042944"/>
        <a:ext cx="2823010" cy="1387791"/>
      </dsp:txXfrm>
    </dsp:sp>
    <dsp:sp modelId="{13EC19F7-358E-4FCC-85C8-DE6ECEDD1EF2}">
      <dsp:nvSpPr>
        <dsp:cNvPr id="0" name=""/>
        <dsp:cNvSpPr/>
      </dsp:nvSpPr>
      <dsp:spPr>
        <a:xfrm>
          <a:off x="4686821" y="113979"/>
          <a:ext cx="3259307" cy="1387795"/>
        </a:xfrm>
        <a:prstGeom prst="rect">
          <a:avLst/>
        </a:prstGeom>
        <a:noFill/>
        <a:ln w="1905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933450">
            <a:lnSpc>
              <a:spcPct val="90000"/>
            </a:lnSpc>
            <a:spcBef>
              <a:spcPct val="0"/>
            </a:spcBef>
            <a:spcAft>
              <a:spcPct val="15000"/>
            </a:spcAft>
            <a:buChar char="••"/>
          </a:pPr>
          <a:r>
            <a:rPr lang="en-US" sz="2100" b="1" kern="1200" dirty="0" smtClean="0">
              <a:latin typeface="Garamond" pitchFamily="18" charset="0"/>
            </a:rPr>
            <a:t>the intelligent principle that harbors the thought, will and the moral sense; </a:t>
          </a:r>
          <a:br>
            <a:rPr lang="en-US" sz="2100" b="1" kern="1200" dirty="0" smtClean="0">
              <a:latin typeface="Garamond" pitchFamily="18" charset="0"/>
            </a:rPr>
          </a:br>
          <a:endParaRPr lang="en-US" sz="2100" b="1" kern="1200" dirty="0">
            <a:latin typeface="Garamond" pitchFamily="18" charset="0"/>
          </a:endParaRPr>
        </a:p>
      </dsp:txBody>
      <dsp:txXfrm>
        <a:off x="4686821" y="113979"/>
        <a:ext cx="3259307" cy="1387795"/>
      </dsp:txXfrm>
    </dsp:sp>
    <dsp:sp modelId="{2EC0D164-C77A-453A-8875-6A5426470235}">
      <dsp:nvSpPr>
        <dsp:cNvPr id="0" name=""/>
        <dsp:cNvSpPr/>
      </dsp:nvSpPr>
      <dsp:spPr>
        <a:xfrm>
          <a:off x="4686850" y="1387795"/>
          <a:ext cx="3054017" cy="1387790"/>
        </a:xfrm>
        <a:prstGeom prst="rect">
          <a:avLst/>
        </a:prstGeom>
        <a:noFill/>
        <a:ln w="1905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latin typeface="Garamond" pitchFamily="18" charset="0"/>
            </a:rPr>
            <a:t>Is the fluidic, light, imponderable envelope that serves as the connection and intermediary  between the Spirit and the body.</a:t>
          </a:r>
          <a:endParaRPr lang="en-US" sz="1900" b="1" kern="1200" dirty="0">
            <a:latin typeface="Garamond" pitchFamily="18" charset="0"/>
          </a:endParaRPr>
        </a:p>
      </dsp:txBody>
      <dsp:txXfrm>
        <a:off x="4686850" y="1387795"/>
        <a:ext cx="3054017" cy="1387790"/>
      </dsp:txXfrm>
    </dsp:sp>
    <dsp:sp modelId="{418CBC75-E7EA-48EB-A959-45A9AB577BCD}">
      <dsp:nvSpPr>
        <dsp:cNvPr id="0" name=""/>
        <dsp:cNvSpPr/>
      </dsp:nvSpPr>
      <dsp:spPr>
        <a:xfrm>
          <a:off x="4686836" y="2933378"/>
          <a:ext cx="2823010" cy="1387791"/>
        </a:xfrm>
        <a:prstGeom prst="rect">
          <a:avLst/>
        </a:prstGeom>
        <a:noFill/>
        <a:ln w="1905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b="1" kern="1200" dirty="0" smtClean="0">
              <a:latin typeface="Garamond" pitchFamily="18" charset="0"/>
            </a:rPr>
            <a:t>the material envelope that enables the Spirit to relate to the exterior </a:t>
          </a:r>
          <a:r>
            <a:rPr lang="en-US" sz="1800" b="1" kern="1200" dirty="0" err="1" smtClean="0">
              <a:latin typeface="Garamond" pitchFamily="18" charset="0"/>
            </a:rPr>
            <a:t>worl</a:t>
          </a:r>
          <a:r>
            <a:rPr lang="en-US" sz="1800" b="1" kern="1200" dirty="0" smtClean="0">
              <a:latin typeface="Garamond" pitchFamily="18" charset="0"/>
            </a:rPr>
            <a:t>.</a:t>
          </a:r>
          <a:br>
            <a:rPr lang="en-US" sz="1800" b="1" kern="1200" dirty="0" smtClean="0">
              <a:latin typeface="Garamond" pitchFamily="18" charset="0"/>
            </a:rPr>
          </a:br>
          <a:endParaRPr lang="en-US" sz="1800" b="1" kern="1200" dirty="0">
            <a:latin typeface="Garamond" pitchFamily="18" charset="0"/>
          </a:endParaRPr>
        </a:p>
      </dsp:txBody>
      <dsp:txXfrm>
        <a:off x="4686836" y="2933378"/>
        <a:ext cx="2823010" cy="138779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FD22B1-FE25-F54F-8D16-CCCB085B96ED}">
      <dsp:nvSpPr>
        <dsp:cNvPr id="0" name=""/>
        <dsp:cNvSpPr/>
      </dsp:nvSpPr>
      <dsp:spPr>
        <a:xfrm>
          <a:off x="0" y="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rgbClr val="000000"/>
              </a:solidFill>
              <a:effectLst/>
            </a:rPr>
            <a:t>In order for the Spirit to act, it needs matter, even if it is in the form of energy. Matter is the tie that holds the Spirit; Matter is the element which enchains the spirit, the instrument which serves it, and upon which, it exerts its action.</a:t>
          </a:r>
          <a:endParaRPr lang="en-US" sz="1800" b="1" kern="1200" dirty="0">
            <a:solidFill>
              <a:srgbClr val="000000"/>
            </a:solidFill>
            <a:effectLst/>
          </a:endParaRPr>
        </a:p>
      </dsp:txBody>
      <dsp:txXfrm>
        <a:off x="1947645" y="0"/>
        <a:ext cx="7156016" cy="1269131"/>
      </dsp:txXfrm>
    </dsp:sp>
    <dsp:sp modelId="{3D7D044B-5B5B-6B46-987D-BA0BDA036DFF}">
      <dsp:nvSpPr>
        <dsp:cNvPr id="0" name=""/>
        <dsp:cNvSpPr/>
      </dsp:nvSpPr>
      <dsp:spPr>
        <a:xfrm>
          <a:off x="126913" y="126913"/>
          <a:ext cx="1820732" cy="1015305"/>
        </a:xfrm>
        <a:prstGeom prst="roundRect">
          <a:avLst>
            <a:gd name="adj" fmla="val 10000"/>
          </a:avLst>
        </a:prstGeom>
        <a:blipFill rotWithShape="1">
          <a:blip xmlns:r="http://schemas.openxmlformats.org/officeDocument/2006/relationships" r:embed="rId1"/>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C74AF3DE-B1F7-AF4C-A95A-5A37FAABF12D}">
      <dsp:nvSpPr>
        <dsp:cNvPr id="0" name=""/>
        <dsp:cNvSpPr/>
      </dsp:nvSpPr>
      <dsp:spPr>
        <a:xfrm>
          <a:off x="0" y="1396045"/>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rgbClr val="000000"/>
              </a:solidFill>
              <a:effectLst/>
            </a:rPr>
            <a:t>It may be said that matter is the agent, the intermediary, through which, and upon which, the spirit acts. </a:t>
          </a:r>
          <a:endParaRPr lang="en-US" sz="1800" b="1" kern="1200" dirty="0">
            <a:solidFill>
              <a:srgbClr val="000000"/>
            </a:solidFill>
            <a:effectLst/>
          </a:endParaRPr>
        </a:p>
      </dsp:txBody>
      <dsp:txXfrm>
        <a:off x="1947645" y="1396045"/>
        <a:ext cx="7156016" cy="1269131"/>
      </dsp:txXfrm>
    </dsp:sp>
    <dsp:sp modelId="{F3596809-A3A5-914D-B9E7-E37590710FA2}">
      <dsp:nvSpPr>
        <dsp:cNvPr id="0" name=""/>
        <dsp:cNvSpPr/>
      </dsp:nvSpPr>
      <dsp:spPr>
        <a:xfrm>
          <a:off x="126913" y="1522958"/>
          <a:ext cx="1820732" cy="1015305"/>
        </a:xfrm>
        <a:prstGeom prst="roundRect">
          <a:avLst>
            <a:gd name="adj" fmla="val 10000"/>
          </a:avLst>
        </a:prstGeom>
        <a:blipFill rotWithShape="1">
          <a:blip xmlns:r="http://schemas.openxmlformats.org/officeDocument/2006/relationships" r:embed="rId2"/>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AB702DAE-0635-9746-A40D-1D2D2DF2A2E6}">
      <dsp:nvSpPr>
        <dsp:cNvPr id="0" name=""/>
        <dsp:cNvSpPr/>
      </dsp:nvSpPr>
      <dsp:spPr>
        <a:xfrm>
          <a:off x="0" y="279209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rgbClr val="000000"/>
              </a:solidFill>
              <a:effectLst/>
            </a:rPr>
            <a:t>Physical and biological sciences define matter as being everything that has weight, mass and that occupies a place in space, in a liquid, gaseous or solid state. </a:t>
          </a:r>
          <a:endParaRPr lang="en-US" sz="1800" b="1" kern="1200" dirty="0">
            <a:solidFill>
              <a:srgbClr val="000000"/>
            </a:solidFill>
            <a:effectLst/>
          </a:endParaRPr>
        </a:p>
      </dsp:txBody>
      <dsp:txXfrm>
        <a:off x="1947645" y="2792090"/>
        <a:ext cx="7156016" cy="1269131"/>
      </dsp:txXfrm>
    </dsp:sp>
    <dsp:sp modelId="{05E2A1FF-50E1-BE47-BA6C-1887252AE4D9}">
      <dsp:nvSpPr>
        <dsp:cNvPr id="0" name=""/>
        <dsp:cNvSpPr/>
      </dsp:nvSpPr>
      <dsp:spPr>
        <a:xfrm>
          <a:off x="126913" y="2919003"/>
          <a:ext cx="1820732" cy="1015305"/>
        </a:xfrm>
        <a:prstGeom prst="roundRect">
          <a:avLst>
            <a:gd name="adj" fmla="val 10000"/>
          </a:avLst>
        </a:prstGeom>
        <a:blipFill rotWithShape="1">
          <a:blip xmlns:r="http://schemas.openxmlformats.org/officeDocument/2006/relationships" r:embed="rId3"/>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231C8E72-D990-4A48-9431-5A0C4AE7144F}">
      <dsp:nvSpPr>
        <dsp:cNvPr id="0" name=""/>
        <dsp:cNvSpPr/>
      </dsp:nvSpPr>
      <dsp:spPr>
        <a:xfrm>
          <a:off x="0" y="4188135"/>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rgbClr val="000000"/>
              </a:solidFill>
              <a:effectLst/>
            </a:rPr>
            <a:t>The discarnated Spirits, in spite of not possessing a physical body, are surrounded by matter and are able to act upon it.</a:t>
          </a:r>
          <a:endParaRPr lang="en-US" sz="1800" b="1" kern="1200" dirty="0">
            <a:solidFill>
              <a:srgbClr val="000000"/>
            </a:solidFill>
            <a:effectLst/>
          </a:endParaRPr>
        </a:p>
      </dsp:txBody>
      <dsp:txXfrm>
        <a:off x="1947645" y="4188135"/>
        <a:ext cx="7156016" cy="1269131"/>
      </dsp:txXfrm>
    </dsp:sp>
    <dsp:sp modelId="{4BF29C5F-E25F-CB4D-AA53-38708346CC0C}">
      <dsp:nvSpPr>
        <dsp:cNvPr id="0" name=""/>
        <dsp:cNvSpPr/>
      </dsp:nvSpPr>
      <dsp:spPr>
        <a:xfrm>
          <a:off x="126913" y="4315048"/>
          <a:ext cx="1820732" cy="1015305"/>
        </a:xfrm>
        <a:prstGeom prst="roundRect">
          <a:avLst>
            <a:gd name="adj" fmla="val 10000"/>
          </a:avLst>
        </a:prstGeom>
        <a:blipFill rotWithShape="1">
          <a:blip xmlns:r="http://schemas.openxmlformats.org/officeDocument/2006/relationships" r:embed="rId4"/>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179085C6-1939-AA48-99B4-C84D45EE0A2B}">
      <dsp:nvSpPr>
        <dsp:cNvPr id="0" name=""/>
        <dsp:cNvSpPr/>
      </dsp:nvSpPr>
      <dsp:spPr>
        <a:xfrm>
          <a:off x="0" y="558418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solidFill>
                <a:srgbClr val="000000"/>
              </a:solidFill>
              <a:effectLst/>
            </a:rPr>
            <a:t>We can establish that all substances, known and unknown, are in fact nothing more than different modes under which matter presents itself, nothing more than varieties into which it is transformed under the direction of the innumerable forces that govern it. </a:t>
          </a:r>
          <a:endParaRPr lang="en-US" sz="1800" b="1" kern="1200" dirty="0">
            <a:solidFill>
              <a:srgbClr val="000000"/>
            </a:solidFill>
            <a:effectLst/>
          </a:endParaRPr>
        </a:p>
      </dsp:txBody>
      <dsp:txXfrm>
        <a:off x="1947645" y="5584180"/>
        <a:ext cx="7156016" cy="1269131"/>
      </dsp:txXfrm>
    </dsp:sp>
    <dsp:sp modelId="{7E1D92FC-0222-5A40-9AD8-52FDF0EDC08C}">
      <dsp:nvSpPr>
        <dsp:cNvPr id="0" name=""/>
        <dsp:cNvSpPr/>
      </dsp:nvSpPr>
      <dsp:spPr>
        <a:xfrm>
          <a:off x="126913" y="5711093"/>
          <a:ext cx="1820732" cy="1015305"/>
        </a:xfrm>
        <a:prstGeom prst="roundRect">
          <a:avLst>
            <a:gd name="adj" fmla="val 10000"/>
          </a:avLst>
        </a:prstGeom>
        <a:blipFill rotWithShape="1">
          <a:blip xmlns:r="http://schemas.openxmlformats.org/officeDocument/2006/relationships" r:embed="rId5"/>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FD22B1-FE25-F54F-8D16-CCCB085B96ED}">
      <dsp:nvSpPr>
        <dsp:cNvPr id="0" name=""/>
        <dsp:cNvSpPr/>
      </dsp:nvSpPr>
      <dsp:spPr>
        <a:xfrm>
          <a:off x="0" y="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effectLst/>
            </a:rPr>
            <a:t>Since the spirit life and the corporeal life are constantly in contact with each other, the phenomena of these two orders often appear simultaneously. </a:t>
          </a:r>
          <a:endParaRPr lang="en-US" sz="2000" b="1" kern="1200" dirty="0">
            <a:solidFill>
              <a:srgbClr val="000000"/>
            </a:solidFill>
            <a:effectLst/>
          </a:endParaRPr>
        </a:p>
      </dsp:txBody>
      <dsp:txXfrm>
        <a:off x="1947645" y="0"/>
        <a:ext cx="7156016" cy="1269131"/>
      </dsp:txXfrm>
    </dsp:sp>
    <dsp:sp modelId="{3D7D044B-5B5B-6B46-987D-BA0BDA036DFF}">
      <dsp:nvSpPr>
        <dsp:cNvPr id="0" name=""/>
        <dsp:cNvSpPr/>
      </dsp:nvSpPr>
      <dsp:spPr>
        <a:xfrm>
          <a:off x="126913" y="126913"/>
          <a:ext cx="1820732" cy="1015305"/>
        </a:xfrm>
        <a:prstGeom prst="roundRect">
          <a:avLst>
            <a:gd name="adj" fmla="val 10000"/>
          </a:avLst>
        </a:prstGeom>
        <a:blipFill rotWithShape="1">
          <a:blip xmlns:r="http://schemas.openxmlformats.org/officeDocument/2006/relationships" r:embed="rId1"/>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C74AF3DE-B1F7-AF4C-A95A-5A37FAABF12D}">
      <dsp:nvSpPr>
        <dsp:cNvPr id="0" name=""/>
        <dsp:cNvSpPr/>
      </dsp:nvSpPr>
      <dsp:spPr>
        <a:xfrm>
          <a:off x="0" y="1396045"/>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effectLst/>
            </a:rPr>
            <a:t>While in the incarnate state, people can perceive only the physic phenomena that are linked to the corporeal life; those of the exclusive domain of the spirit life are outside the physical senses and can be perceived only in the spirit state. </a:t>
          </a:r>
          <a:endParaRPr lang="en-US" sz="2000" b="1" kern="1200" dirty="0">
            <a:solidFill>
              <a:srgbClr val="000000"/>
            </a:solidFill>
            <a:effectLst/>
          </a:endParaRPr>
        </a:p>
      </dsp:txBody>
      <dsp:txXfrm>
        <a:off x="1947645" y="1396045"/>
        <a:ext cx="7156016" cy="1269131"/>
      </dsp:txXfrm>
    </dsp:sp>
    <dsp:sp modelId="{F3596809-A3A5-914D-B9E7-E37590710FA2}">
      <dsp:nvSpPr>
        <dsp:cNvPr id="0" name=""/>
        <dsp:cNvSpPr/>
      </dsp:nvSpPr>
      <dsp:spPr>
        <a:xfrm>
          <a:off x="126913" y="1522958"/>
          <a:ext cx="1820732" cy="1015305"/>
        </a:xfrm>
        <a:prstGeom prst="roundRect">
          <a:avLst>
            <a:gd name="adj" fmla="val 10000"/>
          </a:avLst>
        </a:prstGeom>
        <a:blipFill rotWithShape="1">
          <a:blip xmlns:r="http://schemas.openxmlformats.org/officeDocument/2006/relationships" r:embed="rId2"/>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AB702DAE-0635-9746-A40D-1D2D2DF2A2E6}">
      <dsp:nvSpPr>
        <dsp:cNvPr id="0" name=""/>
        <dsp:cNvSpPr/>
      </dsp:nvSpPr>
      <dsp:spPr>
        <a:xfrm>
          <a:off x="0" y="279209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effectLst/>
            </a:rPr>
            <a:t>The fluidic elements of the spirit world are outside the scope of our analytical instruments and the perception of our senses, which have been made for tangible matter and not ethereal matter. </a:t>
          </a:r>
          <a:endParaRPr lang="en-US" sz="2000" b="1" kern="1200" dirty="0">
            <a:solidFill>
              <a:srgbClr val="000000"/>
            </a:solidFill>
            <a:effectLst/>
          </a:endParaRPr>
        </a:p>
      </dsp:txBody>
      <dsp:txXfrm>
        <a:off x="1947645" y="2792090"/>
        <a:ext cx="7156016" cy="1269131"/>
      </dsp:txXfrm>
    </dsp:sp>
    <dsp:sp modelId="{05E2A1FF-50E1-BE47-BA6C-1887252AE4D9}">
      <dsp:nvSpPr>
        <dsp:cNvPr id="0" name=""/>
        <dsp:cNvSpPr/>
      </dsp:nvSpPr>
      <dsp:spPr>
        <a:xfrm>
          <a:off x="126913" y="2919003"/>
          <a:ext cx="1820732" cy="1015305"/>
        </a:xfrm>
        <a:prstGeom prst="roundRect">
          <a:avLst>
            <a:gd name="adj" fmla="val 10000"/>
          </a:avLst>
        </a:prstGeom>
        <a:blipFill rotWithShape="1">
          <a:blip xmlns:r="http://schemas.openxmlformats.org/officeDocument/2006/relationships" r:embed="rId3"/>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231C8E72-D990-4A48-9431-5A0C4AE7144F}">
      <dsp:nvSpPr>
        <dsp:cNvPr id="0" name=""/>
        <dsp:cNvSpPr/>
      </dsp:nvSpPr>
      <dsp:spPr>
        <a:xfrm>
          <a:off x="0" y="4188135"/>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effectLst/>
            </a:rPr>
            <a:t>The knowledge of the origin and nature of the Spirit, of the role of the perispirit, as well as that of the laws that are responsible for matter and fluids are of fundamental importance for the mediumistic practice. </a:t>
          </a:r>
          <a:endParaRPr lang="en-US" sz="2000" b="1" kern="1200" dirty="0">
            <a:solidFill>
              <a:srgbClr val="000000"/>
            </a:solidFill>
            <a:effectLst/>
          </a:endParaRPr>
        </a:p>
      </dsp:txBody>
      <dsp:txXfrm>
        <a:off x="1947645" y="4188135"/>
        <a:ext cx="7156016" cy="1269131"/>
      </dsp:txXfrm>
    </dsp:sp>
    <dsp:sp modelId="{4BF29C5F-E25F-CB4D-AA53-38708346CC0C}">
      <dsp:nvSpPr>
        <dsp:cNvPr id="0" name=""/>
        <dsp:cNvSpPr/>
      </dsp:nvSpPr>
      <dsp:spPr>
        <a:xfrm>
          <a:off x="126913" y="4315048"/>
          <a:ext cx="1820732" cy="1015305"/>
        </a:xfrm>
        <a:prstGeom prst="roundRect">
          <a:avLst>
            <a:gd name="adj" fmla="val 10000"/>
          </a:avLst>
        </a:prstGeom>
        <a:blipFill rotWithShape="1">
          <a:blip xmlns:r="http://schemas.openxmlformats.org/officeDocument/2006/relationships" r:embed="rId4"/>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 modelId="{179085C6-1939-AA48-99B4-C84D45EE0A2B}">
      <dsp:nvSpPr>
        <dsp:cNvPr id="0" name=""/>
        <dsp:cNvSpPr/>
      </dsp:nvSpPr>
      <dsp:spPr>
        <a:xfrm>
          <a:off x="0" y="5584180"/>
          <a:ext cx="9103662" cy="1269131"/>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solidFill>
                <a:srgbClr val="000000"/>
              </a:solidFill>
              <a:effectLst/>
            </a:rPr>
            <a:t>Once the mediums begin to better understand the psychic mechanisms of mediumship, the animic phenomena, the fluidic actions and the obsessive influences they will be in condition of safely carrying out their task.</a:t>
          </a:r>
          <a:endParaRPr lang="en-US" sz="2000" b="1" kern="1200" dirty="0">
            <a:solidFill>
              <a:srgbClr val="000000"/>
            </a:solidFill>
            <a:effectLst/>
          </a:endParaRPr>
        </a:p>
      </dsp:txBody>
      <dsp:txXfrm>
        <a:off x="1947645" y="5584180"/>
        <a:ext cx="7156016" cy="1269131"/>
      </dsp:txXfrm>
    </dsp:sp>
    <dsp:sp modelId="{7E1D92FC-0222-5A40-9AD8-52FDF0EDC08C}">
      <dsp:nvSpPr>
        <dsp:cNvPr id="0" name=""/>
        <dsp:cNvSpPr/>
      </dsp:nvSpPr>
      <dsp:spPr>
        <a:xfrm>
          <a:off x="126913" y="5711093"/>
          <a:ext cx="1820732" cy="1015305"/>
        </a:xfrm>
        <a:prstGeom prst="roundRect">
          <a:avLst>
            <a:gd name="adj" fmla="val 10000"/>
          </a:avLst>
        </a:prstGeom>
        <a:blipFill rotWithShape="1">
          <a:blip xmlns:r="http://schemas.openxmlformats.org/officeDocument/2006/relationships" r:embed="rId5"/>
          <a:stretch>
            <a:fillRect/>
          </a:stretch>
        </a:blip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1B1937-6703-D740-ACD6-6A3090F88010}" type="datetimeFigureOut">
              <a:rPr lang="en-US" smtClean="0"/>
              <a:pPr/>
              <a:t>8/25/12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98919C-6D57-B745-AB5B-E70DA39EBDD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8690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B2A80-C26C-4870-BAC8-A6D5FE670785}"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7B2A80-C26C-4870-BAC8-A6D5FE670785}"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4060-18D1-6147-89D6-A3EC186FD653}" type="slidenum">
              <a:rPr lang="en-US" smtClean="0"/>
              <a:pPr/>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E9128-860E-6D4B-AD12-47544C3FC666}" type="datetimeFigureOut">
              <a:rPr lang="en-US" smtClean="0"/>
              <a:pPr/>
              <a:t>8/25/12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54060-18D1-6147-89D6-A3EC186FD653}"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4060-18D1-6147-89D6-A3EC186FD653}"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4060-18D1-6147-89D6-A3EC186FD653}"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4060-18D1-6147-89D6-A3EC186FD653}"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E9128-860E-6D4B-AD12-47544C3FC666}" type="datetimeFigureOut">
              <a:rPr lang="en-US" smtClean="0"/>
              <a:pPr/>
              <a:t>8/25/12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54060-18D1-6147-89D6-A3EC186FD653}" type="slidenum">
              <a:rPr lang="en-US" smtClean="0"/>
              <a:pPr/>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01E9128-860E-6D4B-AD12-47544C3FC666}" type="datetimeFigureOut">
              <a:rPr lang="en-US" smtClean="0"/>
              <a:pPr/>
              <a:t>8/25/12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54060-18D1-6147-89D6-A3EC186FD653}"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01E9128-860E-6D4B-AD12-47544C3FC666}" type="datetimeFigureOut">
              <a:rPr lang="en-US" smtClean="0"/>
              <a:pPr/>
              <a:t>8/25/12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54060-18D1-6147-89D6-A3EC186FD6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E9128-860E-6D4B-AD12-47544C3FC666}" type="datetimeFigureOut">
              <a:rPr lang="en-US" smtClean="0"/>
              <a:pPr/>
              <a:t>8/25/12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54060-18D1-6147-89D6-A3EC186FD653}"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E9128-860E-6D4B-AD12-47544C3FC666}" type="datetimeFigureOut">
              <a:rPr lang="en-US" smtClean="0"/>
              <a:pPr/>
              <a:t>8/25/12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54060-18D1-6147-89D6-A3EC186FD6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E9128-860E-6D4B-AD12-47544C3FC666}" type="datetimeFigureOut">
              <a:rPr lang="en-US" smtClean="0"/>
              <a:pPr/>
              <a:t>8/25/12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54060-18D1-6147-89D6-A3EC186FD6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E9128-860E-6D4B-AD12-47544C3FC666}" type="datetimeFigureOut">
              <a:rPr lang="en-US" smtClean="0"/>
              <a:pPr/>
              <a:t>8/25/12</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4254060-18D1-6147-89D6-A3EC186FD65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8.xml"/><Relationship Id="rId2"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8.xml"/><Relationship Id="rId2"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New USSC Logo 003 Small Banner"/>
          <p:cNvPicPr>
            <a:picLocks noChangeAspect="1" noChangeArrowheads="1"/>
          </p:cNvPicPr>
          <p:nvPr/>
        </p:nvPicPr>
        <p:blipFill>
          <a:blip r:embed="rId2" cstate="print"/>
          <a:srcRect/>
          <a:stretch>
            <a:fillRect/>
          </a:stretch>
        </p:blipFill>
        <p:spPr bwMode="auto">
          <a:xfrm>
            <a:off x="0" y="6172200"/>
            <a:ext cx="2209800" cy="609600"/>
          </a:xfrm>
          <a:prstGeom prst="rect">
            <a:avLst/>
          </a:prstGeom>
          <a:noFill/>
          <a:ln w="9525">
            <a:noFill/>
            <a:miter lim="800000"/>
            <a:headEnd/>
            <a:tailEnd/>
          </a:ln>
        </p:spPr>
      </p:pic>
      <p:sp>
        <p:nvSpPr>
          <p:cNvPr id="20" name="Rectangle 19"/>
          <p:cNvSpPr>
            <a:spLocks noChangeArrowheads="1"/>
          </p:cNvSpPr>
          <p:nvPr/>
        </p:nvSpPr>
        <p:spPr bwMode="auto">
          <a:xfrm>
            <a:off x="5407816" y="6334650"/>
            <a:ext cx="3477735" cy="338554"/>
          </a:xfrm>
          <a:prstGeom prst="rect">
            <a:avLst/>
          </a:prstGeom>
          <a:noFill/>
          <a:ln w="9525">
            <a:noFill/>
            <a:miter lim="800000"/>
            <a:headEnd/>
            <a:tailEnd/>
          </a:ln>
        </p:spPr>
        <p:txBody>
          <a:bodyPr wrap="none">
            <a:prstTxWarp prst="textNoShape">
              <a:avLst/>
            </a:prstTxWarp>
            <a:spAutoFit/>
          </a:bodyPr>
          <a:lstStyle/>
          <a:p>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2012 © United States Spiritist Council</a:t>
            </a:r>
          </a:p>
        </p:txBody>
      </p:sp>
      <p:sp>
        <p:nvSpPr>
          <p:cNvPr id="21" name="Title 1"/>
          <p:cNvSpPr txBox="1">
            <a:spLocks/>
          </p:cNvSpPr>
          <p:nvPr/>
        </p:nvSpPr>
        <p:spPr>
          <a:xfrm>
            <a:off x="5035291" y="2008481"/>
            <a:ext cx="4108709" cy="2673050"/>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SPIRIT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MATTER</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FLUID</a:t>
            </a:r>
          </a:p>
        </p:txBody>
      </p:sp>
      <p:sp>
        <p:nvSpPr>
          <p:cNvPr id="8" name="WordArt 23"/>
          <p:cNvSpPr>
            <a:spLocks noChangeArrowheads="1" noChangeShapeType="1" noTextEdit="1"/>
          </p:cNvSpPr>
          <p:nvPr/>
        </p:nvSpPr>
        <p:spPr bwMode="auto">
          <a:xfrm>
            <a:off x="4686876" y="199370"/>
            <a:ext cx="4267200" cy="398742"/>
          </a:xfrm>
          <a:prstGeom prst="rect">
            <a:avLst/>
          </a:prstGeom>
        </p:spPr>
        <p:txBody>
          <a:bodyPr wrap="none" fromWordArt="1">
            <a:prstTxWarp prst="textPlain">
              <a:avLst>
                <a:gd name="adj" fmla="val 50000"/>
              </a:avLst>
            </a:prstTxWarp>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MEDIUMSHIP</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endParaRPr>
          </a:p>
        </p:txBody>
      </p:sp>
      <p:sp>
        <p:nvSpPr>
          <p:cNvPr id="9" name="WordArt 23"/>
          <p:cNvSpPr>
            <a:spLocks noChangeArrowheads="1" noChangeShapeType="1" noTextEdit="1"/>
          </p:cNvSpPr>
          <p:nvPr/>
        </p:nvSpPr>
        <p:spPr bwMode="auto">
          <a:xfrm>
            <a:off x="6995383" y="961402"/>
            <a:ext cx="1676400" cy="389593"/>
          </a:xfrm>
          <a:prstGeom prst="rect">
            <a:avLst/>
          </a:prstGeom>
        </p:spPr>
        <p:txBody>
          <a:bodyPr wrap="none" fromWordArt="1">
            <a:prstTxWarp prst="textPlain">
              <a:avLst>
                <a:gd name="adj" fmla="val 50000"/>
              </a:avLst>
            </a:prstTxWarp>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Lesson 5</a:t>
            </a:r>
          </a:p>
        </p:txBody>
      </p:sp>
      <p:sp>
        <p:nvSpPr>
          <p:cNvPr id="2" name="TextBox 1"/>
          <p:cNvSpPr txBox="1"/>
          <p:nvPr/>
        </p:nvSpPr>
        <p:spPr>
          <a:xfrm>
            <a:off x="7648917" y="6143587"/>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265792" y="736062"/>
            <a:ext cx="4990993" cy="518600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i="1" dirty="0">
                <a:effectLst/>
              </a:rPr>
              <a:t> </a:t>
            </a:r>
            <a: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MATTER</a:t>
            </a:r>
            <a:b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br>
            <a:endPar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
        <p:nvSpPr>
          <p:cNvPr id="5" name="Subtitle 4"/>
          <p:cNvSpPr>
            <a:spLocks noGrp="1"/>
          </p:cNvSpPr>
          <p:nvPr>
            <p:ph type="subTitle" idx="1"/>
          </p:nvPr>
        </p:nvSpPr>
        <p:spPr/>
        <p:txBody>
          <a:bodyPr/>
          <a:lstStyle/>
          <a:p>
            <a:endParaRPr lang="en-US"/>
          </a:p>
        </p:txBody>
      </p:sp>
      <p:pic>
        <p:nvPicPr>
          <p:cNvPr id="8" name="Picture 2" descr="dp_bioastronomy"/>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739" y="727640"/>
            <a:ext cx="5206637" cy="5153935"/>
          </a:xfrm>
          <a:prstGeom prst="ellipse">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8226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971496040"/>
              </p:ext>
            </p:extLst>
          </p:nvPr>
        </p:nvGraphicFramePr>
        <p:xfrm>
          <a:off x="40338" y="0"/>
          <a:ext cx="9103662" cy="6858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34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graphicEl>
                                              <a:dgm id="{3D7D044B-5B5B-6B46-987D-BA0BDA036DF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
                                            <p:graphicEl>
                                              <a:dgm id="{FCFD22B1-FE25-F54F-8D16-CCCB085B96E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2">
                                            <p:graphicEl>
                                              <a:dgm id="{F3596809-A3A5-914D-B9E7-E37590710FA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
                                            <p:graphicEl>
                                              <a:dgm id="{C74AF3DE-B1F7-AF4C-A95A-5A37FAABF12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2">
                                            <p:graphicEl>
                                              <a:dgm id="{05E2A1FF-50E1-BE47-BA6C-1887252AE4D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
                                            <p:graphicEl>
                                              <a:dgm id="{AB702DAE-0635-9746-A40D-1D2D2DF2A2E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2">
                                            <p:graphicEl>
                                              <a:dgm id="{4BF29C5F-E25F-CB4D-AA53-38708346CC0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
                                            <p:graphicEl>
                                              <a:dgm id="{231C8E72-D990-4A48-9431-5A0C4AE7144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2">
                                            <p:graphicEl>
                                              <a:dgm id="{7E1D92FC-0222-5A40-9AD8-52FDF0EDC08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
                                            <p:graphicEl>
                                              <a:dgm id="{179085C6-1939-AA48-99B4-C84D45EE0A2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The Spirits</a:t>
            </a:r>
            <a:r>
              <a:rPr lang="en-US"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a:t>
            </a:r>
            <a: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 </a:t>
            </a:r>
            <a:r>
              <a:rPr lang="en-US"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Book</a:t>
            </a:r>
            <a:br>
              <a:rPr lang="en-US"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br>
            <a:r>
              <a:rPr lang="en-US" sz="22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Question 30</a:t>
            </a:r>
            <a:endParaRPr lang="en-US" sz="22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
        <p:nvSpPr>
          <p:cNvPr id="3" name="Text Placeholder 2"/>
          <p:cNvSpPr>
            <a:spLocks noGrp="1"/>
          </p:cNvSpPr>
          <p:nvPr>
            <p:ph type="body" idx="1"/>
          </p:nvPr>
        </p:nvSpPr>
        <p:spPr>
          <a:xfrm>
            <a:off x="4754880" y="1762069"/>
            <a:ext cx="3931920" cy="744071"/>
          </a:xfrm>
        </p:spPr>
        <p:txBody>
          <a:bodyPr/>
          <a:lstStyle/>
          <a:p>
            <a:r>
              <a:rPr lang="en-US" dirty="0">
                <a:effectLst/>
              </a:rPr>
              <a:t>Does matter consist of one or many elements</a:t>
            </a:r>
            <a:r>
              <a:rPr lang="en-US" dirty="0" smtClean="0">
                <a:effectLst/>
              </a:rPr>
              <a:t>?</a:t>
            </a:r>
            <a:endParaRPr lang="en-US" dirty="0">
              <a:effectLst/>
            </a:endParaRPr>
          </a:p>
        </p:txBody>
      </p:sp>
      <p:sp>
        <p:nvSpPr>
          <p:cNvPr id="4" name="Content Placeholder 3"/>
          <p:cNvSpPr>
            <a:spLocks noGrp="1"/>
          </p:cNvSpPr>
          <p:nvPr>
            <p:ph sz="half" idx="2"/>
          </p:nvPr>
        </p:nvSpPr>
        <p:spPr>
          <a:xfrm>
            <a:off x="4754880" y="2674299"/>
            <a:ext cx="3931920" cy="3523129"/>
          </a:xfrm>
        </p:spPr>
        <p:txBody>
          <a:bodyPr>
            <a:normAutofit/>
          </a:bodyPr>
          <a:lstStyle/>
          <a:p>
            <a:r>
              <a:rPr lang="en-US" sz="2800" dirty="0">
                <a:solidFill>
                  <a:schemeClr val="bg1"/>
                </a:solidFill>
                <a:effectLst/>
              </a:rPr>
              <a:t>“One single primitive element. The bodies that you regard as simple are not true elements, but rather transformations of the primitive matter.</a:t>
            </a:r>
            <a:r>
              <a:rPr lang="en-US" sz="2800" dirty="0" smtClean="0">
                <a:solidFill>
                  <a:schemeClr val="bg1"/>
                </a:solidFill>
                <a:effectLst/>
              </a:rPr>
              <a:t>”</a:t>
            </a:r>
            <a:endParaRPr lang="en-US" sz="2800" dirty="0">
              <a:solidFill>
                <a:schemeClr val="bg1"/>
              </a:solidFill>
              <a:effectLst/>
            </a:endParaRPr>
          </a:p>
        </p:txBody>
      </p:sp>
      <p:pic>
        <p:nvPicPr>
          <p:cNvPr id="9" name="Picture 8"/>
          <p:cNvPicPr>
            <a:picLocks noChangeAspect="1"/>
          </p:cNvPicPr>
          <p:nvPr/>
        </p:nvPicPr>
        <p:blipFill>
          <a:blip r:embed="rId2"/>
          <a:stretch>
            <a:fillRect/>
          </a:stretch>
        </p:blipFill>
        <p:spPr>
          <a:xfrm>
            <a:off x="553030" y="1839881"/>
            <a:ext cx="3157317" cy="4485738"/>
          </a:xfrm>
          <a:prstGeom prst="rect">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0628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711494" y="273051"/>
            <a:ext cx="4432505" cy="5778500"/>
          </a:xfrm>
        </p:spPr>
        <p:txBody>
          <a:bodyPr/>
          <a:lstStyle/>
          <a:p>
            <a:r>
              <a:rPr lang="en-US" b="0" dirty="0">
                <a:solidFill>
                  <a:srgbClr val="FFFFFF"/>
                </a:solidFill>
                <a:effectLst/>
              </a:rPr>
              <a:t>Spiritism explains to us that all creation has its origin in the universal cosmic fluid that we can understand as being the divine plasma, product of the Creator. </a:t>
            </a:r>
            <a:endParaRPr lang="en-US" b="0" dirty="0" smtClean="0">
              <a:solidFill>
                <a:srgbClr val="FFFFFF"/>
              </a:solidFill>
              <a:effectLst/>
            </a:endParaRPr>
          </a:p>
          <a:p>
            <a:pPr marL="0" indent="0">
              <a:buNone/>
            </a:pPr>
            <a:endParaRPr lang="en-US" b="0" dirty="0" smtClean="0">
              <a:solidFill>
                <a:srgbClr val="FFFFFF"/>
              </a:solidFill>
              <a:effectLst/>
            </a:endParaRPr>
          </a:p>
          <a:p>
            <a:r>
              <a:rPr lang="en-US" b="0" dirty="0" smtClean="0">
                <a:solidFill>
                  <a:srgbClr val="FFFFFF"/>
                </a:solidFill>
                <a:effectLst/>
              </a:rPr>
              <a:t>From </a:t>
            </a:r>
            <a:r>
              <a:rPr lang="en-US" b="0" dirty="0">
                <a:solidFill>
                  <a:srgbClr val="FFFFFF"/>
                </a:solidFill>
                <a:effectLst/>
              </a:rPr>
              <a:t>the modifications occurred in the universal cosmic fluid, bodies, substances and others </a:t>
            </a:r>
            <a:r>
              <a:rPr lang="en-US" b="0" dirty="0" smtClean="0">
                <a:solidFill>
                  <a:srgbClr val="FFFFFF"/>
                </a:solidFill>
                <a:effectLst/>
              </a:rPr>
              <a:t>   existent </a:t>
            </a:r>
            <a:r>
              <a:rPr lang="en-US" b="0" dirty="0">
                <a:solidFill>
                  <a:srgbClr val="FFFFFF"/>
                </a:solidFill>
                <a:effectLst/>
              </a:rPr>
              <a:t>matters appear. </a:t>
            </a:r>
            <a:endParaRPr lang="en-US" b="0" dirty="0">
              <a:solidFill>
                <a:srgbClr val="FFFFFF"/>
              </a:solidFill>
            </a:endParaRPr>
          </a:p>
          <a:p>
            <a:endParaRPr lang="en-US" dirty="0"/>
          </a:p>
        </p:txBody>
      </p:sp>
      <p:pic>
        <p:nvPicPr>
          <p:cNvPr id="13" name="Picture 6" descr="mediunidade.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890" y="158758"/>
            <a:ext cx="4551605" cy="6588441"/>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7560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25296" y="-4379"/>
            <a:ext cx="3609025" cy="623561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52033" y="1094615"/>
            <a:ext cx="2281962" cy="33373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145510" y="233359"/>
            <a:ext cx="4446601" cy="5714400"/>
          </a:xfrm>
        </p:spPr>
        <p:txBody>
          <a:bodyPr>
            <a:normAutofit lnSpcReduction="10000"/>
          </a:bodyPr>
          <a:lstStyle/>
          <a:p>
            <a:r>
              <a:rPr lang="en-US" dirty="0">
                <a:solidFill>
                  <a:srgbClr val="FFFFFF"/>
                </a:solidFill>
                <a:effectLst/>
              </a:rPr>
              <a:t>In this original substance, under the influx of the Supreme Lord, the Divine Intelligences united to Him operate in a process of indescribable communion </a:t>
            </a:r>
            <a:r>
              <a:rPr lang="en-US" dirty="0" smtClean="0">
                <a:solidFill>
                  <a:srgbClr val="FFFFFF"/>
                </a:solidFill>
                <a:effectLst/>
              </a:rPr>
              <a:t>.</a:t>
            </a:r>
          </a:p>
          <a:p>
            <a:r>
              <a:rPr lang="en-US" dirty="0">
                <a:solidFill>
                  <a:srgbClr val="FFFFFF"/>
                </a:solidFill>
                <a:effectLst/>
              </a:rPr>
              <a:t>They extract from this spiritual breathe the granaries of energy with which they construct the systems of the Immensity </a:t>
            </a:r>
            <a:r>
              <a:rPr lang="en-US" dirty="0" smtClean="0">
                <a:solidFill>
                  <a:srgbClr val="FFFFFF"/>
                </a:solidFill>
                <a:effectLst/>
              </a:rPr>
              <a:t>.</a:t>
            </a:r>
          </a:p>
          <a:p>
            <a:r>
              <a:rPr lang="en-US" dirty="0">
                <a:solidFill>
                  <a:srgbClr val="FFFFFF"/>
                </a:solidFill>
                <a:effectLst/>
              </a:rPr>
              <a:t>These Glorious Intelligences utilize the divine plasma converting it into cosmic habitations </a:t>
            </a:r>
            <a:r>
              <a:rPr lang="en-US" dirty="0" smtClean="0">
                <a:solidFill>
                  <a:srgbClr val="FFFFFF"/>
                </a:solidFill>
                <a:effectLst/>
              </a:rPr>
              <a:t>.</a:t>
            </a:r>
          </a:p>
        </p:txBody>
      </p:sp>
      <p:sp>
        <p:nvSpPr>
          <p:cNvPr id="6" name="Rectangle 5"/>
          <p:cNvSpPr/>
          <p:nvPr/>
        </p:nvSpPr>
        <p:spPr>
          <a:xfrm>
            <a:off x="145510" y="5805954"/>
            <a:ext cx="8998490" cy="954107"/>
          </a:xfrm>
          <a:prstGeom prst="rect">
            <a:avLst/>
          </a:prstGeom>
        </p:spPr>
        <p:txBody>
          <a:bodyPr wrap="squar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Created Spirit can form or co-create, but only God is the Creator of All the Eternity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099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49" y="74601"/>
            <a:ext cx="8887233" cy="1632044"/>
          </a:xfrm>
        </p:spPr>
        <p:txBody>
          <a:bodyPr>
            <a:normAutofit fontScale="85000" lnSpcReduction="20000"/>
          </a:bodyPr>
          <a:lstStyle/>
          <a:p>
            <a:r>
              <a:rPr lang="en-US" dirty="0">
                <a:solidFill>
                  <a:srgbClr val="FFFFFF"/>
                </a:solidFill>
                <a:effectLst/>
              </a:rPr>
              <a:t>Under an analogous basis, the human Intelligences </a:t>
            </a:r>
            <a:r>
              <a:rPr lang="en-US" dirty="0" smtClean="0">
                <a:solidFill>
                  <a:srgbClr val="FFFFFF"/>
                </a:solidFill>
                <a:effectLst/>
              </a:rPr>
              <a:t>utilize </a:t>
            </a:r>
            <a:r>
              <a:rPr lang="en-US" dirty="0">
                <a:solidFill>
                  <a:srgbClr val="FFFFFF"/>
                </a:solidFill>
                <a:effectLst/>
              </a:rPr>
              <a:t>the same cosmic fluid, </a:t>
            </a:r>
            <a:r>
              <a:rPr lang="en-US" dirty="0" smtClean="0">
                <a:solidFill>
                  <a:srgbClr val="FFFFFF"/>
                </a:solidFill>
                <a:effectLst/>
              </a:rPr>
              <a:t>for </a:t>
            </a:r>
            <a:r>
              <a:rPr lang="en-US" dirty="0">
                <a:solidFill>
                  <a:srgbClr val="FFFFFF"/>
                </a:solidFill>
                <a:effectLst/>
              </a:rPr>
              <a:t>the Co-creation, in a lesser plan, assimilating the corpuscles of matter with the spiritual energy of their own, </a:t>
            </a:r>
            <a:endParaRPr lang="en-US" dirty="0" smtClean="0">
              <a:solidFill>
                <a:srgbClr val="FFFFFF"/>
              </a:solidFill>
              <a:effectLst/>
            </a:endParaRPr>
          </a:p>
          <a:p>
            <a:r>
              <a:rPr lang="en-US" dirty="0" smtClean="0">
                <a:solidFill>
                  <a:srgbClr val="FFFFFF"/>
                </a:solidFill>
                <a:effectLst/>
              </a:rPr>
              <a:t>thus </a:t>
            </a:r>
            <a:r>
              <a:rPr lang="en-US" dirty="0">
                <a:solidFill>
                  <a:srgbClr val="FFFFFF"/>
                </a:solidFill>
                <a:effectLst/>
              </a:rPr>
              <a:t>forming the physic-psychosomatic vehicle in which they will reincarnate, or modeling the civilizations that represent in the world the Incarnate Humanity and the Discarnate Humanity. </a:t>
            </a:r>
          </a:p>
        </p:txBody>
      </p:sp>
      <p:pic>
        <p:nvPicPr>
          <p:cNvPr id="5"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1">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1956277"/>
            <a:ext cx="5181600" cy="7564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6" name="Group 5"/>
          <p:cNvGrpSpPr>
            <a:grpSpLocks/>
          </p:cNvGrpSpPr>
          <p:nvPr/>
        </p:nvGrpSpPr>
        <p:grpSpPr bwMode="auto">
          <a:xfrm>
            <a:off x="3772446" y="5352513"/>
            <a:ext cx="4648200" cy="1028700"/>
            <a:chOff x="381000" y="4486275"/>
            <a:chExt cx="6934200" cy="1533525"/>
          </a:xfrm>
        </p:grpSpPr>
        <p:pic>
          <p:nvPicPr>
            <p:cNvPr id="7"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44862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5200" y="44862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46386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7910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49434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3">
              <a:clrChange>
                <a:clrFrom>
                  <a:srgbClr val="000000"/>
                </a:clrFrom>
                <a:clrTo>
                  <a:srgbClr val="000000">
                    <a:alpha val="0"/>
                  </a:srgbClr>
                </a:clrTo>
              </a:clrChange>
              <a:duotone>
                <a:prstClr val="black"/>
                <a:schemeClr val="accent2">
                  <a:tint val="45000"/>
                  <a:satMod val="400000"/>
                </a:schemeClr>
              </a:duoton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62400" y="4943475"/>
              <a:ext cx="3352800" cy="10763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graphicFrame>
        <p:nvGraphicFramePr>
          <p:cNvPr id="23" name="Chart 2"/>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33595697"/>
              </p:ext>
            </p:extLst>
          </p:nvPr>
        </p:nvGraphicFramePr>
        <p:xfrm>
          <a:off x="107950" y="2930555"/>
          <a:ext cx="4130675" cy="2787650"/>
        </p:xfrm>
        <a:graphic>
          <a:graphicData uri="http://schemas.openxmlformats.org/presentationml/2006/ole">
            <p:oleObj spid="_x0000_s2062" r:id="rId4" imgW="4126651" imgH="2785642" progId="Excel.Sheet.8">
              <p:embed/>
            </p:oleObj>
          </a:graphicData>
        </a:graphic>
      </p:graphicFrame>
      <p:cxnSp>
        <p:nvCxnSpPr>
          <p:cNvPr id="24" name="Straight Arrow Connector 23"/>
          <p:cNvCxnSpPr>
            <a:stCxn id="5" idx="2"/>
          </p:cNvCxnSpPr>
          <p:nvPr/>
        </p:nvCxnSpPr>
        <p:spPr>
          <a:xfrm flipH="1">
            <a:off x="3505200" y="2713068"/>
            <a:ext cx="2743200" cy="7350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00788" y="2762280"/>
            <a:ext cx="1933575" cy="369888"/>
          </a:xfrm>
          <a:prstGeom prst="rect">
            <a:avLst/>
          </a:prstGeom>
          <a:noFill/>
        </p:spPr>
        <p:txBody>
          <a:bodyPr wrap="none">
            <a:spAutoFit/>
          </a:bodyPr>
          <a:lstStyle/>
          <a:p>
            <a:pPr>
              <a:defRPr/>
            </a:pPr>
            <a:r>
              <a:rPr lang="en-US" dirty="0">
                <a:solidFill>
                  <a:schemeClr val="tx2">
                    <a:lumMod val="40000"/>
                    <a:lumOff val="60000"/>
                  </a:schemeClr>
                </a:solidFill>
              </a:rPr>
              <a:t>Incarnate: 7 billion</a:t>
            </a:r>
          </a:p>
        </p:txBody>
      </p:sp>
      <p:sp>
        <p:nvSpPr>
          <p:cNvPr id="26" name="TextBox 31"/>
          <p:cNvSpPr txBox="1">
            <a:spLocks noChangeArrowheads="1"/>
          </p:cNvSpPr>
          <p:nvPr/>
        </p:nvSpPr>
        <p:spPr bwMode="auto">
          <a:xfrm>
            <a:off x="6115596" y="4973100"/>
            <a:ext cx="2152650"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8AAAA"/>
                </a:solidFill>
              </a:rPr>
              <a:t>Discarnate: 25 billion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235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a:xfrm>
            <a:off x="4629872" y="1572767"/>
            <a:ext cx="4395255" cy="2488783"/>
          </a:xfrm>
        </p:spPr>
        <p:txBody>
          <a:bodyPr>
            <a:normAutofit/>
          </a:bodyPr>
          <a:lstStyle/>
          <a:p>
            <a:r>
              <a:rPr lang="en-US" sz="4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rPr>
              <a:t>The </a:t>
            </a:r>
            <a:r>
              <a:rPr lang="en-US" sz="4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rPr>
              <a:t>creation of a thousand forests is in one acorn.</a:t>
            </a:r>
          </a:p>
        </p:txBody>
      </p:sp>
      <p:sp>
        <p:nvSpPr>
          <p:cNvPr id="7" name="Subtitle 6"/>
          <p:cNvSpPr>
            <a:spLocks noGrp="1"/>
          </p:cNvSpPr>
          <p:nvPr>
            <p:ph type="subTitle" idx="1"/>
          </p:nvPr>
        </p:nvSpPr>
        <p:spPr>
          <a:xfrm>
            <a:off x="0" y="4484905"/>
            <a:ext cx="4910328" cy="504729"/>
          </a:xfrm>
        </p:spPr>
        <p:txBody>
          <a:bodyPr>
            <a:normAutofit/>
          </a:bodyPr>
          <a:lstStyle/>
          <a:p>
            <a:pPr algn="ctr"/>
            <a:r>
              <a:rPr lang="en-US"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Ralph </a:t>
            </a: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Waldo Emerson</a:t>
            </a:r>
          </a:p>
          <a:p>
            <a:pPr algn="ctr"/>
            <a:endPar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 name="Picture 1" descr="ralph-waldo-emerson.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5782" y="105198"/>
            <a:ext cx="3730788" cy="3956351"/>
          </a:xfrm>
          <a:prstGeom prst="ellipse">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202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581400" cy="1252538"/>
          </a:xfrm>
        </p:spPr>
        <p:txBody>
          <a:bodyPr/>
          <a:lstStyle/>
          <a:p>
            <a:r>
              <a:rPr lang="en-US" i="1" dirty="0">
                <a:effectLst/>
              </a:rPr>
              <a:t> </a:t>
            </a:r>
            <a:r>
              <a:rPr lang="en-US"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FLUID</a:t>
            </a:r>
            <a: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
            </a:r>
            <a:br>
              <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br>
            <a:endPar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sp>
        <p:nvSpPr>
          <p:cNvPr id="2" name="Text Placeholder 1"/>
          <p:cNvSpPr>
            <a:spLocks noGrp="1"/>
          </p:cNvSpPr>
          <p:nvPr>
            <p:ph type="body" sz="half" idx="2"/>
          </p:nvPr>
        </p:nvSpPr>
        <p:spPr>
          <a:xfrm>
            <a:off x="73583" y="1224350"/>
            <a:ext cx="4132988" cy="4504155"/>
          </a:xfrm>
        </p:spPr>
        <p:txBody>
          <a:bodyPr>
            <a:noAutofit/>
          </a:bodyPr>
          <a:lstStyle/>
          <a:p>
            <a:pPr marL="285750" indent="-285750">
              <a:buFont typeface="Arial"/>
              <a:buChar char="•"/>
            </a:pPr>
            <a:r>
              <a:rPr lang="en-US" sz="2400" b="0" dirty="0">
                <a:solidFill>
                  <a:srgbClr val="FFFFFF"/>
                </a:solidFill>
                <a:effectLst/>
              </a:rPr>
              <a:t>There is an ethereal fluid that fills space and penetrates bodies. This fluid is the ether, or primitive cosmic matter, the generator of the universe and beings. </a:t>
            </a:r>
            <a:endParaRPr lang="en-US" sz="2400" b="0" dirty="0" smtClean="0">
              <a:solidFill>
                <a:srgbClr val="FFFFFF"/>
              </a:solidFill>
              <a:effectLst/>
            </a:endParaRPr>
          </a:p>
          <a:p>
            <a:pPr marL="285750" indent="-285750">
              <a:buFont typeface="Arial"/>
              <a:buChar char="•"/>
            </a:pPr>
            <a:r>
              <a:rPr lang="en-US" sz="2400" b="0" dirty="0">
                <a:solidFill>
                  <a:srgbClr val="FFFFFF"/>
                </a:solidFill>
                <a:effectLst/>
              </a:rPr>
              <a:t>Inherent to this ether are the forces that preside over the metamorphoses of matter — the immutable and necessary laws that govern the universe. </a:t>
            </a:r>
            <a:endParaRPr lang="en-US" sz="2400" b="0" dirty="0">
              <a:solidFill>
                <a:srgbClr val="FFFFFF"/>
              </a:solidFill>
            </a:endParaRPr>
          </a:p>
        </p:txBody>
      </p:sp>
      <p:pic>
        <p:nvPicPr>
          <p:cNvPr id="7" name="Picture Placeholder 6" descr="cosmic_beauty-1.jpg"/>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264" r="10264"/>
          <a:stretch>
            <a:fillRect/>
          </a:stretch>
        </p:blipFill>
        <p:spPr/>
      </p:pic>
      <p:sp>
        <p:nvSpPr>
          <p:cNvPr id="3" name="Rectangle 2"/>
          <p:cNvSpPr/>
          <p:nvPr/>
        </p:nvSpPr>
        <p:spPr>
          <a:xfrm>
            <a:off x="4572000" y="6469099"/>
            <a:ext cx="4572000" cy="276999"/>
          </a:xfrm>
          <a:prstGeom prst="rect">
            <a:avLst/>
          </a:prstGeom>
        </p:spPr>
        <p:txBody>
          <a:bodyPr>
            <a:spAutoFit/>
          </a:bodyPr>
          <a:lstStyle/>
          <a:p>
            <a:pPr algn="r"/>
            <a:r>
              <a:rPr lang="en-US" sz="1200" dirty="0" smtClean="0">
                <a:solidFill>
                  <a:srgbClr val="FFFFFF"/>
                </a:solidFill>
              </a:rPr>
              <a:t>KARDEC</a:t>
            </a:r>
            <a:r>
              <a:rPr lang="en-US" sz="1200" dirty="0">
                <a:solidFill>
                  <a:srgbClr val="FFFFFF"/>
                </a:solidFill>
              </a:rPr>
              <a:t>, Allan. Matter. Genesis - Fluids. Chap. XIV - Item 10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3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oup 11"/>
          <p:cNvGrpSpPr/>
          <p:nvPr/>
        </p:nvGrpSpPr>
        <p:grpSpPr>
          <a:xfrm>
            <a:off x="378868" y="1758960"/>
            <a:ext cx="2679192" cy="2345421"/>
            <a:chOff x="378868" y="1758960"/>
            <a:chExt cx="2679192" cy="2345421"/>
          </a:xfrm>
        </p:grpSpPr>
        <p:grpSp>
          <p:nvGrpSpPr>
            <p:cNvPr id="3" name="Group 2"/>
            <p:cNvGrpSpPr/>
            <p:nvPr/>
          </p:nvGrpSpPr>
          <p:grpSpPr>
            <a:xfrm>
              <a:off x="378868" y="1758960"/>
              <a:ext cx="2679192" cy="2330304"/>
              <a:chOff x="445008" y="1600200"/>
              <a:chExt cx="2679192" cy="2330304"/>
            </a:xfrm>
          </p:grpSpPr>
          <p:sp>
            <p:nvSpPr>
              <p:cNvPr id="9" name="Rounded Rectangle 8"/>
              <p:cNvSpPr/>
              <p:nvPr/>
            </p:nvSpPr>
            <p:spPr>
              <a:xfrm>
                <a:off x="445008"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Gravity</a:t>
                </a:r>
                <a:endParaRPr lang="en-US" sz="2000" b="1" dirty="0">
                  <a:solidFill>
                    <a:srgbClr val="000000"/>
                  </a:solidFill>
                </a:endParaRPr>
              </a:p>
            </p:txBody>
          </p:sp>
          <p:sp>
            <p:nvSpPr>
              <p:cNvPr id="10" name="Rounded Rectangle 9"/>
              <p:cNvSpPr/>
              <p:nvPr/>
            </p:nvSpPr>
            <p:spPr>
              <a:xfrm>
                <a:off x="445008"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Gravity.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4907" y="2139960"/>
              <a:ext cx="2171520" cy="1964421"/>
            </a:xfrm>
            <a:prstGeom prst="ellipse">
              <a:avLst/>
            </a:prstGeom>
            <a:ln>
              <a:noFill/>
            </a:ln>
            <a:effectLst>
              <a:softEdge rad="112500"/>
            </a:effectLst>
          </p:spPr>
        </p:pic>
      </p:grpSp>
      <p:grpSp>
        <p:nvGrpSpPr>
          <p:cNvPr id="15" name="Group 14"/>
          <p:cNvGrpSpPr/>
          <p:nvPr/>
        </p:nvGrpSpPr>
        <p:grpSpPr>
          <a:xfrm>
            <a:off x="3181490" y="1758960"/>
            <a:ext cx="2679192" cy="2330304"/>
            <a:chOff x="3181490" y="1758960"/>
            <a:chExt cx="2679192" cy="2330304"/>
          </a:xfrm>
        </p:grpSpPr>
        <p:grpSp>
          <p:nvGrpSpPr>
            <p:cNvPr id="4" name="Group 3"/>
            <p:cNvGrpSpPr/>
            <p:nvPr/>
          </p:nvGrpSpPr>
          <p:grpSpPr>
            <a:xfrm>
              <a:off x="3181490" y="1758960"/>
              <a:ext cx="2679192" cy="2330304"/>
              <a:chOff x="3247630" y="1600200"/>
              <a:chExt cx="2679192" cy="2330304"/>
            </a:xfrm>
          </p:grpSpPr>
          <p:sp>
            <p:nvSpPr>
              <p:cNvPr id="13" name="Rounded Rectangle 12"/>
              <p:cNvSpPr/>
              <p:nvPr/>
            </p:nvSpPr>
            <p:spPr>
              <a:xfrm>
                <a:off x="32476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Cohesion</a:t>
                </a:r>
              </a:p>
            </p:txBody>
          </p:sp>
          <p:sp>
            <p:nvSpPr>
              <p:cNvPr id="14" name="Rounded Rectangle 13"/>
              <p:cNvSpPr/>
              <p:nvPr/>
            </p:nvSpPr>
            <p:spPr>
              <a:xfrm>
                <a:off x="32476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cohesion[1].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81490" y="2274551"/>
              <a:ext cx="2636142" cy="1632227"/>
            </a:xfrm>
            <a:prstGeom prst="ellipse">
              <a:avLst/>
            </a:prstGeom>
            <a:ln>
              <a:noFill/>
            </a:ln>
            <a:effectLst>
              <a:softEdge rad="112500"/>
            </a:effectLst>
          </p:spPr>
        </p:pic>
      </p:grpSp>
      <p:grpSp>
        <p:nvGrpSpPr>
          <p:cNvPr id="16" name="Group 15"/>
          <p:cNvGrpSpPr/>
          <p:nvPr/>
        </p:nvGrpSpPr>
        <p:grpSpPr>
          <a:xfrm>
            <a:off x="6000890" y="1758960"/>
            <a:ext cx="2679192" cy="2330304"/>
            <a:chOff x="6000890" y="1758960"/>
            <a:chExt cx="2679192" cy="2330304"/>
          </a:xfrm>
        </p:grpSpPr>
        <p:grpSp>
          <p:nvGrpSpPr>
            <p:cNvPr id="5" name="Group 4"/>
            <p:cNvGrpSpPr/>
            <p:nvPr/>
          </p:nvGrpSpPr>
          <p:grpSpPr>
            <a:xfrm>
              <a:off x="6000890" y="1758960"/>
              <a:ext cx="2679192" cy="2330304"/>
              <a:chOff x="6067030" y="1600200"/>
              <a:chExt cx="2679192" cy="2330304"/>
            </a:xfrm>
          </p:grpSpPr>
          <p:sp>
            <p:nvSpPr>
              <p:cNvPr id="17" name="Rounded Rectangle 16"/>
              <p:cNvSpPr/>
              <p:nvPr/>
            </p:nvSpPr>
            <p:spPr>
              <a:xfrm>
                <a:off x="60670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Affinity</a:t>
                </a:r>
              </a:p>
            </p:txBody>
          </p:sp>
          <p:sp>
            <p:nvSpPr>
              <p:cNvPr id="18" name="Rounded Rectangle 17"/>
              <p:cNvSpPr/>
              <p:nvPr/>
            </p:nvSpPr>
            <p:spPr>
              <a:xfrm>
                <a:off x="60670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descr="500px-Electron_affinity_periodic_table.svg.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00890" y="2297028"/>
              <a:ext cx="2262254" cy="1499928"/>
            </a:xfrm>
            <a:prstGeom prst="rect">
              <a:avLst/>
            </a:prstGeom>
          </p:spPr>
        </p:pic>
      </p:grpSp>
      <p:grpSp>
        <p:nvGrpSpPr>
          <p:cNvPr id="20" name="Group 19"/>
          <p:cNvGrpSpPr/>
          <p:nvPr/>
        </p:nvGrpSpPr>
        <p:grpSpPr>
          <a:xfrm>
            <a:off x="3210460" y="4491173"/>
            <a:ext cx="2679192" cy="2330304"/>
            <a:chOff x="3210460" y="4491173"/>
            <a:chExt cx="2679192" cy="2330304"/>
          </a:xfrm>
        </p:grpSpPr>
        <p:pic>
          <p:nvPicPr>
            <p:cNvPr id="27" name="Picture 26" descr="magnetism.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10460" y="4988649"/>
              <a:ext cx="2607172" cy="1832828"/>
            </a:xfrm>
            <a:prstGeom prst="ellipse">
              <a:avLst/>
            </a:prstGeom>
            <a:ln>
              <a:noFill/>
            </a:ln>
            <a:effectLst>
              <a:softEdge rad="112500"/>
            </a:effectLst>
          </p:spPr>
        </p:pic>
        <p:grpSp>
          <p:nvGrpSpPr>
            <p:cNvPr id="35" name="Group 34"/>
            <p:cNvGrpSpPr/>
            <p:nvPr/>
          </p:nvGrpSpPr>
          <p:grpSpPr>
            <a:xfrm>
              <a:off x="3210460" y="4491173"/>
              <a:ext cx="2679192" cy="2330304"/>
              <a:chOff x="3247630" y="1600200"/>
              <a:chExt cx="2679192" cy="2330304"/>
            </a:xfrm>
          </p:grpSpPr>
          <p:sp>
            <p:nvSpPr>
              <p:cNvPr id="36" name="Rounded Rectangle 35"/>
              <p:cNvSpPr/>
              <p:nvPr/>
            </p:nvSpPr>
            <p:spPr>
              <a:xfrm>
                <a:off x="32476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Magnetism</a:t>
                </a:r>
              </a:p>
            </p:txBody>
          </p:sp>
          <p:sp>
            <p:nvSpPr>
              <p:cNvPr id="39" name="Rounded Rectangle 38"/>
              <p:cNvSpPr/>
              <p:nvPr/>
            </p:nvSpPr>
            <p:spPr>
              <a:xfrm>
                <a:off x="32476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6029860" y="4491173"/>
            <a:ext cx="2679192" cy="2330304"/>
            <a:chOff x="6029860" y="4491173"/>
            <a:chExt cx="2679192" cy="2330304"/>
          </a:xfrm>
        </p:grpSpPr>
        <p:pic>
          <p:nvPicPr>
            <p:cNvPr id="28" name="Picture 27" descr="electricity.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29860" y="4872173"/>
              <a:ext cx="2632414" cy="1949304"/>
            </a:xfrm>
            <a:prstGeom prst="ellipse">
              <a:avLst/>
            </a:prstGeom>
            <a:ln>
              <a:noFill/>
            </a:ln>
            <a:effectLst>
              <a:softEdge rad="112500"/>
            </a:effectLst>
          </p:spPr>
        </p:pic>
        <p:grpSp>
          <p:nvGrpSpPr>
            <p:cNvPr id="40" name="Group 39"/>
            <p:cNvGrpSpPr/>
            <p:nvPr/>
          </p:nvGrpSpPr>
          <p:grpSpPr>
            <a:xfrm>
              <a:off x="6029860" y="4491173"/>
              <a:ext cx="2679192" cy="2330304"/>
              <a:chOff x="6067030" y="1600200"/>
              <a:chExt cx="2679192" cy="2330304"/>
            </a:xfrm>
          </p:grpSpPr>
          <p:sp>
            <p:nvSpPr>
              <p:cNvPr id="43" name="Rounded Rectangle 42"/>
              <p:cNvSpPr/>
              <p:nvPr/>
            </p:nvSpPr>
            <p:spPr>
              <a:xfrm>
                <a:off x="60670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Electricity</a:t>
                </a:r>
                <a:endParaRPr lang="en-US" sz="2000" b="1" dirty="0">
                  <a:solidFill>
                    <a:srgbClr val="000000"/>
                  </a:solidFill>
                </a:endParaRPr>
              </a:p>
            </p:txBody>
          </p:sp>
          <p:sp>
            <p:nvSpPr>
              <p:cNvPr id="44" name="Rounded Rectangle 43"/>
              <p:cNvSpPr/>
              <p:nvPr/>
            </p:nvSpPr>
            <p:spPr>
              <a:xfrm>
                <a:off x="60670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p:cNvGrpSpPr/>
          <p:nvPr/>
        </p:nvGrpSpPr>
        <p:grpSpPr>
          <a:xfrm>
            <a:off x="407838" y="4491173"/>
            <a:ext cx="2679192" cy="2330304"/>
            <a:chOff x="407838" y="4491173"/>
            <a:chExt cx="2679192" cy="2330304"/>
          </a:xfrm>
        </p:grpSpPr>
        <p:grpSp>
          <p:nvGrpSpPr>
            <p:cNvPr id="30" name="Group 29"/>
            <p:cNvGrpSpPr/>
            <p:nvPr/>
          </p:nvGrpSpPr>
          <p:grpSpPr>
            <a:xfrm>
              <a:off x="407838" y="4491173"/>
              <a:ext cx="2679192" cy="2330304"/>
              <a:chOff x="445008" y="1600200"/>
              <a:chExt cx="2679192" cy="2330304"/>
            </a:xfrm>
          </p:grpSpPr>
          <p:sp>
            <p:nvSpPr>
              <p:cNvPr id="31" name="Rounded Rectangle 30"/>
              <p:cNvSpPr/>
              <p:nvPr/>
            </p:nvSpPr>
            <p:spPr>
              <a:xfrm>
                <a:off x="445008"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Attraction</a:t>
                </a:r>
                <a:endParaRPr lang="en-US" sz="2000" b="1" dirty="0">
                  <a:solidFill>
                    <a:srgbClr val="000000"/>
                  </a:solidFill>
                </a:endParaRPr>
              </a:p>
            </p:txBody>
          </p:sp>
          <p:sp>
            <p:nvSpPr>
              <p:cNvPr id="32" name="Rounded Rectangle 31"/>
              <p:cNvSpPr/>
              <p:nvPr/>
            </p:nvSpPr>
            <p:spPr>
              <a:xfrm>
                <a:off x="445008"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30877.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767" y="4988649"/>
              <a:ext cx="2443153" cy="1832365"/>
            </a:xfrm>
            <a:prstGeom prst="ellipse">
              <a:avLst/>
            </a:prstGeom>
            <a:ln>
              <a:noFill/>
            </a:ln>
            <a:effectLst>
              <a:softEdge rad="112500"/>
            </a:effectLst>
          </p:spPr>
        </p:pic>
      </p:grpSp>
      <p:sp>
        <p:nvSpPr>
          <p:cNvPr id="45" name="Text Placeholder 1"/>
          <p:cNvSpPr txBox="1">
            <a:spLocks/>
          </p:cNvSpPr>
          <p:nvPr/>
        </p:nvSpPr>
        <p:spPr>
          <a:xfrm>
            <a:off x="0" y="0"/>
            <a:ext cx="9144000" cy="1614036"/>
          </a:xfrm>
          <a:prstGeom prst="rect">
            <a:avLst/>
          </a:prstGeom>
        </p:spPr>
        <p:txBody>
          <a:bodyPr>
            <a:normAutofit/>
          </a:bodyPr>
          <a:lst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a:buChar char="•"/>
            </a:pPr>
            <a:r>
              <a:rPr lang="en-US" sz="2000" b="0" dirty="0" smtClean="0">
                <a:solidFill>
                  <a:srgbClr val="FFFFFF"/>
                </a:solidFill>
                <a:effectLst/>
              </a:rPr>
              <a:t>These multiple forces, indefinitely varied according to the combinations of matter, </a:t>
            </a:r>
            <a:r>
              <a:rPr lang="en-US" sz="2100" b="0" dirty="0">
                <a:solidFill>
                  <a:srgbClr val="FFFFFF"/>
                </a:solidFill>
                <a:effectLst/>
              </a:rPr>
              <a:t>localized according to masses and diversified in their modes of action, depending on circumstances and conditions</a:t>
            </a:r>
            <a:r>
              <a:rPr lang="en-US" sz="2100" u="sng" dirty="0">
                <a:solidFill>
                  <a:srgbClr val="FFFFFF"/>
                </a:solidFill>
                <a:effectLst/>
              </a:rPr>
              <a:t>, are known on Earth as gravity, cohesion, affinity, attraction, magnetism, and active electricity. </a:t>
            </a:r>
          </a:p>
        </p:txBody>
      </p:sp>
      <p:sp>
        <p:nvSpPr>
          <p:cNvPr id="11" name="Rectangle 10"/>
          <p:cNvSpPr/>
          <p:nvPr/>
        </p:nvSpPr>
        <p:spPr>
          <a:xfrm>
            <a:off x="378868" y="4016278"/>
            <a:ext cx="8330184" cy="461665"/>
          </a:xfrm>
          <a:prstGeom prst="rect">
            <a:avLst/>
          </a:prstGeom>
        </p:spPr>
        <p:txBody>
          <a:bodyPr wrap="square">
            <a:spAutoFit/>
          </a:bodyPr>
          <a:lstStyle/>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All these forces are eternal and universal like the creation. </a:t>
            </a:r>
          </a:p>
        </p:txBody>
      </p:sp>
      <p:sp>
        <p:nvSpPr>
          <p:cNvPr id="46" name="Rectangle 45"/>
          <p:cNvSpPr/>
          <p:nvPr/>
        </p:nvSpPr>
        <p:spPr>
          <a:xfrm rot="5400000">
            <a:off x="6620045" y="4098071"/>
            <a:ext cx="4572000" cy="307777"/>
          </a:xfrm>
          <a:prstGeom prst="rect">
            <a:avLst/>
          </a:prstGeom>
        </p:spPr>
        <p:txBody>
          <a:bodyPr>
            <a:spAutoFit/>
          </a:bodyPr>
          <a:lstStyle/>
          <a:p>
            <a:r>
              <a:rPr lang="en-US" sz="1400" dirty="0" smtClean="0">
                <a:solidFill>
                  <a:srgbClr val="FFFFFF"/>
                </a:solidFill>
              </a:rPr>
              <a:t>KARDEC</a:t>
            </a:r>
            <a:r>
              <a:rPr lang="en-US" sz="1400" dirty="0">
                <a:solidFill>
                  <a:srgbClr val="FFFFFF"/>
                </a:solidFill>
              </a:rPr>
              <a:t>, Allan. Matter. Genesis - Fluids. Chap. XIV - Item 10</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64262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5510" y="426110"/>
            <a:ext cx="8836444" cy="461665"/>
          </a:xfrm>
          <a:prstGeom prst="rect">
            <a:avLst/>
          </a:prstGeom>
        </p:spPr>
        <p:txBody>
          <a:bodyPr wrap="square">
            <a:spAutoFit/>
          </a:bodyPr>
          <a:lstStyle/>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universal elementary principle offers two distinct states:</a:t>
            </a:r>
          </a:p>
        </p:txBody>
      </p:sp>
      <p:grpSp>
        <p:nvGrpSpPr>
          <p:cNvPr id="33" name="Group 32"/>
          <p:cNvGrpSpPr/>
          <p:nvPr/>
        </p:nvGrpSpPr>
        <p:grpSpPr>
          <a:xfrm>
            <a:off x="244521" y="2076480"/>
            <a:ext cx="3962055" cy="2330304"/>
            <a:chOff x="244521" y="1758960"/>
            <a:chExt cx="3962055" cy="2330304"/>
          </a:xfrm>
        </p:grpSpPr>
        <p:pic>
          <p:nvPicPr>
            <p:cNvPr id="22" name="Picture 21" descr="12257481295984k0.jpg"/>
            <p:cNvPicPr>
              <a:picLocks noChangeAspect="1"/>
            </p:cNvPicPr>
            <p:nvPr/>
          </p:nvPicPr>
          <p:blipFill>
            <a:blip r:embed="rId2">
              <a:alphaModFix amt="45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247" y="2158302"/>
              <a:ext cx="3903873" cy="1864242"/>
            </a:xfrm>
            <a:prstGeom prst="rect">
              <a:avLst/>
            </a:prstGeom>
          </p:spPr>
        </p:pic>
        <p:grpSp>
          <p:nvGrpSpPr>
            <p:cNvPr id="3" name="Group 2"/>
            <p:cNvGrpSpPr/>
            <p:nvPr/>
          </p:nvGrpSpPr>
          <p:grpSpPr>
            <a:xfrm>
              <a:off x="244521" y="1758960"/>
              <a:ext cx="3962055" cy="2330304"/>
              <a:chOff x="445008" y="1600200"/>
              <a:chExt cx="2679192" cy="2330304"/>
            </a:xfrm>
          </p:grpSpPr>
          <p:sp>
            <p:nvSpPr>
              <p:cNvPr id="9" name="Rounded Rectangle 8"/>
              <p:cNvSpPr/>
              <p:nvPr/>
            </p:nvSpPr>
            <p:spPr>
              <a:xfrm>
                <a:off x="445008"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Etherization</a:t>
                </a:r>
                <a:endParaRPr lang="en-US" sz="2000" b="1" dirty="0">
                  <a:solidFill>
                    <a:srgbClr val="000000"/>
                  </a:solidFill>
                </a:endParaRPr>
              </a:p>
            </p:txBody>
          </p:sp>
          <p:sp>
            <p:nvSpPr>
              <p:cNvPr id="10" name="Rounded Rectangle 9"/>
              <p:cNvSpPr/>
              <p:nvPr/>
            </p:nvSpPr>
            <p:spPr>
              <a:xfrm>
                <a:off x="445008"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02704" y="2143818"/>
              <a:ext cx="3738671" cy="1200329"/>
            </a:xfrm>
            <a:prstGeom prst="rect">
              <a:avLst/>
            </a:prstGeom>
          </p:spPr>
          <p:txBody>
            <a:bodyPr wrap="square">
              <a:spAutoFit/>
            </a:bodyPr>
            <a:lstStyle/>
            <a:p>
              <a:r>
                <a:rPr lang="en-US" b="1" dirty="0">
                  <a:solidFill>
                    <a:schemeClr val="bg1"/>
                  </a:solidFill>
                </a:rPr>
                <a:t>That of etherization, or imponderability, (that cannot be weighed) which may be considered the normal primitive state;</a:t>
              </a:r>
              <a:r>
                <a:rPr lang="en-US" b="1" i="1" dirty="0">
                  <a:solidFill>
                    <a:schemeClr val="bg1"/>
                  </a:solidFill>
                </a:rPr>
                <a:t> </a:t>
              </a:r>
              <a:endParaRPr lang="en-US" b="1" dirty="0">
                <a:solidFill>
                  <a:schemeClr val="bg1"/>
                </a:solidFill>
              </a:endParaRPr>
            </a:p>
          </p:txBody>
        </p:sp>
      </p:grpSp>
      <p:grpSp>
        <p:nvGrpSpPr>
          <p:cNvPr id="26" name="Group 25"/>
          <p:cNvGrpSpPr/>
          <p:nvPr/>
        </p:nvGrpSpPr>
        <p:grpSpPr>
          <a:xfrm>
            <a:off x="4874704" y="2063250"/>
            <a:ext cx="3962056" cy="2473130"/>
            <a:chOff x="4874704" y="1758960"/>
            <a:chExt cx="3962056" cy="2473130"/>
          </a:xfrm>
        </p:grpSpPr>
        <p:pic>
          <p:nvPicPr>
            <p:cNvPr id="24" name="Picture 23" descr="atom-with-electrons.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38946" y="2844408"/>
              <a:ext cx="1775887" cy="1387682"/>
            </a:xfrm>
            <a:prstGeom prst="rect">
              <a:avLst/>
            </a:prstGeom>
            <a:ln>
              <a:noFill/>
            </a:ln>
            <a:effectLst>
              <a:softEdge rad="112500"/>
            </a:effectLst>
          </p:spPr>
        </p:pic>
        <p:grpSp>
          <p:nvGrpSpPr>
            <p:cNvPr id="4" name="Group 3"/>
            <p:cNvGrpSpPr/>
            <p:nvPr/>
          </p:nvGrpSpPr>
          <p:grpSpPr>
            <a:xfrm>
              <a:off x="4874704" y="1758960"/>
              <a:ext cx="3962055" cy="2330304"/>
              <a:chOff x="3247630" y="1600200"/>
              <a:chExt cx="2679192" cy="2330304"/>
            </a:xfrm>
          </p:grpSpPr>
          <p:sp>
            <p:nvSpPr>
              <p:cNvPr id="13" name="Rounded Rectangle 12"/>
              <p:cNvSpPr/>
              <p:nvPr/>
            </p:nvSpPr>
            <p:spPr>
              <a:xfrm>
                <a:off x="32476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Materialization</a:t>
                </a:r>
                <a:endParaRPr lang="en-US" sz="2000" b="1" dirty="0">
                  <a:solidFill>
                    <a:srgbClr val="000000"/>
                  </a:solidFill>
                </a:endParaRPr>
              </a:p>
            </p:txBody>
          </p:sp>
          <p:sp>
            <p:nvSpPr>
              <p:cNvPr id="14" name="Rounded Rectangle 13"/>
              <p:cNvSpPr/>
              <p:nvPr/>
            </p:nvSpPr>
            <p:spPr>
              <a:xfrm>
                <a:off x="32476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4874705" y="2158302"/>
              <a:ext cx="3962055" cy="1200329"/>
            </a:xfrm>
            <a:prstGeom prst="rect">
              <a:avLst/>
            </a:prstGeom>
          </p:spPr>
          <p:txBody>
            <a:bodyPr wrap="square">
              <a:spAutoFit/>
            </a:bodyPr>
            <a:lstStyle/>
            <a:p>
              <a:r>
                <a:rPr lang="en-US" b="1" dirty="0">
                  <a:solidFill>
                    <a:srgbClr val="FFFFFF"/>
                  </a:solidFill>
                </a:rPr>
                <a:t>That of materialization, or </a:t>
              </a:r>
              <a:r>
                <a:rPr lang="en-US" b="1" dirty="0" smtClean="0">
                  <a:solidFill>
                    <a:srgbClr val="FFFFFF"/>
                  </a:solidFill>
                </a:rPr>
                <a:t>ponderability. </a:t>
              </a:r>
              <a:r>
                <a:rPr lang="en-US" b="1" dirty="0">
                  <a:solidFill>
                    <a:srgbClr val="FFFFFF"/>
                  </a:solidFill>
                </a:rPr>
                <a:t>The intermediary point is the transformation of the fluid into tangible matter. </a:t>
              </a:r>
            </a:p>
          </p:txBody>
        </p:sp>
      </p:grpSp>
      <p:sp>
        <p:nvSpPr>
          <p:cNvPr id="8" name="Rectangle 7"/>
          <p:cNvSpPr/>
          <p:nvPr/>
        </p:nvSpPr>
        <p:spPr>
          <a:xfrm>
            <a:off x="244521" y="4800082"/>
            <a:ext cx="8592237" cy="1200328"/>
          </a:xfrm>
          <a:prstGeom prst="rect">
            <a:avLst/>
          </a:prstGeom>
        </p:spPr>
        <p:txBody>
          <a:bodyPr wrap="square">
            <a:spAutoFit/>
          </a:bodyPr>
          <a:lstStyle/>
          <a:p>
            <a:pPr algn="just"/>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However, even then there is still not a brusque transition, because our imponderable fluids may be regarded as a halfway phase between the two states. </a:t>
            </a:r>
          </a:p>
        </p:txBody>
      </p:sp>
      <p:sp>
        <p:nvSpPr>
          <p:cNvPr id="34" name="Rectangle 33"/>
          <p:cNvSpPr/>
          <p:nvPr/>
        </p:nvSpPr>
        <p:spPr>
          <a:xfrm>
            <a:off x="4482818" y="6475991"/>
            <a:ext cx="4572000" cy="276999"/>
          </a:xfrm>
          <a:prstGeom prst="rect">
            <a:avLst/>
          </a:prstGeom>
        </p:spPr>
        <p:txBody>
          <a:bodyPr>
            <a:spAutoFit/>
          </a:bodyPr>
          <a:lstStyle/>
          <a:p>
            <a:pPr algn="r"/>
            <a:r>
              <a:rPr lang="en-US" sz="1200" dirty="0">
                <a:solidFill>
                  <a:srgbClr val="FFFFFF"/>
                </a:solidFill>
              </a:rPr>
              <a:t>KARDEC, Allan. Matter. Genesis - Fluids. Chap. XIV - Item 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65273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ctrTitle"/>
          </p:nvPr>
        </p:nvSpPr>
        <p:spPr>
          <a:xfrm>
            <a:off x="5315848" y="1573306"/>
            <a:ext cx="3702645" cy="3433126"/>
          </a:xfrm>
        </p:spPr>
        <p:txBody>
          <a:bodyPr>
            <a:noAutofit/>
          </a:bodyPr>
          <a:lstStyle/>
          <a:p>
            <a:r>
              <a:rPr lang="en-US" sz="2800" dirty="0">
                <a:solidFill>
                  <a:schemeClr val="bg1"/>
                </a:solidFill>
                <a:effectLst/>
              </a:rPr>
              <a:t>Allan </a:t>
            </a:r>
            <a:r>
              <a:rPr lang="en-US" sz="2800" dirty="0" smtClean="0">
                <a:solidFill>
                  <a:schemeClr val="bg1"/>
                </a:solidFill>
                <a:effectLst/>
              </a:rPr>
              <a:t>Kardec</a:t>
            </a:r>
            <a:r>
              <a:rPr lang="en-US" sz="2800" dirty="0">
                <a:solidFill>
                  <a:schemeClr val="bg1"/>
                </a:solidFill>
                <a:effectLst/>
              </a:rPr>
              <a:t> </a:t>
            </a:r>
            <a:r>
              <a:rPr lang="en-US" sz="2800" dirty="0" smtClean="0">
                <a:solidFill>
                  <a:schemeClr val="bg1"/>
                </a:solidFill>
                <a:effectLst/>
              </a:rPr>
              <a:t>presented the </a:t>
            </a:r>
            <a:r>
              <a:rPr lang="en-US" sz="2800" dirty="0">
                <a:solidFill>
                  <a:schemeClr val="bg1"/>
                </a:solidFill>
                <a:effectLst/>
              </a:rPr>
              <a:t>main elements of the </a:t>
            </a:r>
            <a:r>
              <a:rPr lang="en-US" sz="2800" dirty="0" smtClean="0">
                <a:solidFill>
                  <a:schemeClr val="bg1"/>
                </a:solidFill>
                <a:effectLst/>
              </a:rPr>
              <a:t>Universe in two of the books of </a:t>
            </a:r>
            <a:r>
              <a:rPr lang="en-US" sz="2800" dirty="0">
                <a:solidFill>
                  <a:schemeClr val="bg1"/>
                </a:solidFill>
                <a:effectLst/>
              </a:rPr>
              <a:t>the Spiritist Codification, </a:t>
            </a:r>
            <a:r>
              <a:rPr lang="en-US" sz="2800" i="1" dirty="0">
                <a:solidFill>
                  <a:schemeClr val="bg1"/>
                </a:solidFill>
                <a:effectLst/>
              </a:rPr>
              <a:t>The Spirits’ </a:t>
            </a:r>
            <a:r>
              <a:rPr lang="en-US" sz="2800" i="1" dirty="0" smtClean="0">
                <a:solidFill>
                  <a:schemeClr val="bg1"/>
                </a:solidFill>
                <a:effectLst/>
              </a:rPr>
              <a:t>Book</a:t>
            </a:r>
            <a:r>
              <a:rPr lang="en-US" sz="2800" dirty="0" smtClean="0">
                <a:solidFill>
                  <a:schemeClr val="bg1"/>
                </a:solidFill>
                <a:effectLst/>
              </a:rPr>
              <a:t> and </a:t>
            </a:r>
            <a:r>
              <a:rPr lang="en-US" sz="2800" i="1" dirty="0" smtClean="0">
                <a:solidFill>
                  <a:schemeClr val="bg1"/>
                </a:solidFill>
                <a:effectLst/>
              </a:rPr>
              <a:t>Genesis</a:t>
            </a:r>
            <a:endParaRPr lang="en-US" sz="2800" i="1" dirty="0">
              <a:solidFill>
                <a:schemeClr val="bg1"/>
              </a:solidFill>
            </a:endParaRPr>
          </a:p>
        </p:txBody>
      </p:sp>
      <p:pic>
        <p:nvPicPr>
          <p:cNvPr id="28" name="Picture 27" descr="kardec_1.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1963909" y="1078082"/>
            <a:ext cx="3351939" cy="4548616"/>
          </a:xfrm>
          <a:prstGeom prst="ellipse">
            <a:avLst/>
          </a:prstGeom>
          <a:ln>
            <a:noFill/>
          </a:ln>
          <a:effectLst>
            <a:softEdge rad="112500"/>
          </a:effectLst>
        </p:spPr>
      </p:pic>
      <p:grpSp>
        <p:nvGrpSpPr>
          <p:cNvPr id="29" name="Group 28"/>
          <p:cNvGrpSpPr>
            <a:grpSpLocks/>
          </p:cNvGrpSpPr>
          <p:nvPr/>
        </p:nvGrpSpPr>
        <p:grpSpPr bwMode="auto">
          <a:xfrm>
            <a:off x="170448" y="2203463"/>
            <a:ext cx="2878137" cy="3298825"/>
            <a:chOff x="5396592" y="1260162"/>
            <a:chExt cx="3633047" cy="4163752"/>
          </a:xfrm>
        </p:grpSpPr>
        <p:pic>
          <p:nvPicPr>
            <p:cNvPr id="30" name="Picture 29" descr="Inglês - Allan Kardec - O que é o Espiritismo.jpg"/>
            <p:cNvPicPr>
              <a:picLocks noChangeAspect="1"/>
            </p:cNvPicPr>
            <p:nvPr/>
          </p:nvPicPr>
          <p:blipFill>
            <a:blip r:embed="rId3">
              <a:clrChange>
                <a:clrFrom>
                  <a:srgbClr val="FFFEFA"/>
                </a:clrFrom>
                <a:clrTo>
                  <a:srgbClr val="FFFEFA">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6592" y="1260162"/>
              <a:ext cx="1530804"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1" name="Picture 30" descr="Inglês - Allan Kardec - A Genese.jpg"/>
            <p:cNvPicPr>
              <a:picLocks noChangeAspect="1"/>
            </p:cNvPicPr>
            <p:nvPr/>
          </p:nvPicPr>
          <p:blipFill>
            <a:blip r:embed="rId4">
              <a:clrChange>
                <a:clrFrom>
                  <a:srgbClr val="FFFEFA"/>
                </a:clrFrom>
                <a:clrTo>
                  <a:srgbClr val="FFFEFA">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0047" y="1537714"/>
              <a:ext cx="1530804"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2" name="Picture 31" descr="Inglês - Allan Kardec - O Céu e o Inferno.jpg"/>
            <p:cNvPicPr>
              <a:picLocks noChangeAspect="1"/>
            </p:cNvPicPr>
            <p:nvPr/>
          </p:nvPicPr>
          <p:blipFill>
            <a:blip r:embed="rId5">
              <a:clrChange>
                <a:clrFrom>
                  <a:srgbClr val="FFFEFA"/>
                </a:clrFrom>
                <a:clrTo>
                  <a:srgbClr val="FFFEFA">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14394" y="1842514"/>
              <a:ext cx="1530804"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3" name="Picture 32" descr="Inglês - o livro dos mediuns.jpg"/>
            <p:cNvPicPr>
              <a:picLocks noChangeAspect="1"/>
            </p:cNvPicPr>
            <p:nvPr/>
          </p:nvPicPr>
          <p:blipFill>
            <a:blip r:embed="rId6">
              <a:clrChange>
                <a:clrFrom>
                  <a:srgbClr val="FFFEFA"/>
                </a:clrFrom>
                <a:clrTo>
                  <a:srgbClr val="FFFEFA">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2247846"/>
              <a:ext cx="1558637"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 name="Picture 33" descr="Inglês - o evangelho.jpg"/>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55996" y="2680714"/>
              <a:ext cx="1558637"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 name="Picture 34" descr="tn-O livro dos Espíritos 2.jpg"/>
            <p:cNvPicPr>
              <a:picLocks noChangeAspect="1"/>
            </p:cNvPicPr>
            <p:nvPr/>
          </p:nvPicPr>
          <p:blipFill>
            <a:blip r:embed="rId8">
              <a:clrChange>
                <a:clrFrom>
                  <a:srgbClr val="FFFEFA"/>
                </a:clrFrom>
                <a:clrTo>
                  <a:srgbClr val="FFFEFA">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98835" y="3137914"/>
              <a:ext cx="1530804"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923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5510" y="426110"/>
            <a:ext cx="8836444" cy="830997"/>
          </a:xfrm>
          <a:prstGeom prst="rect">
            <a:avLst/>
          </a:prstGeom>
        </p:spPr>
        <p:txBody>
          <a:bodyPr wrap="square">
            <a:spAutoFit/>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Each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one of these two states necessarily gives place to special phenomena: </a:t>
            </a:r>
          </a:p>
        </p:txBody>
      </p:sp>
      <p:grpSp>
        <p:nvGrpSpPr>
          <p:cNvPr id="33" name="Group 32"/>
          <p:cNvGrpSpPr/>
          <p:nvPr/>
        </p:nvGrpSpPr>
        <p:grpSpPr>
          <a:xfrm>
            <a:off x="244521" y="2076480"/>
            <a:ext cx="3962055" cy="2330304"/>
            <a:chOff x="244521" y="1758960"/>
            <a:chExt cx="3962055" cy="2330304"/>
          </a:xfrm>
        </p:grpSpPr>
        <p:pic>
          <p:nvPicPr>
            <p:cNvPr id="22" name="Picture 21" descr="12257481295984k0.jpg"/>
            <p:cNvPicPr>
              <a:picLocks noChangeAspect="1"/>
            </p:cNvPicPr>
            <p:nvPr/>
          </p:nvPicPr>
          <p:blipFill>
            <a:blip r:embed="rId2">
              <a:alphaModFix amt="45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247" y="2158302"/>
              <a:ext cx="3903873" cy="1864242"/>
            </a:xfrm>
            <a:prstGeom prst="rect">
              <a:avLst/>
            </a:prstGeom>
          </p:spPr>
        </p:pic>
        <p:grpSp>
          <p:nvGrpSpPr>
            <p:cNvPr id="3" name="Group 2"/>
            <p:cNvGrpSpPr/>
            <p:nvPr/>
          </p:nvGrpSpPr>
          <p:grpSpPr>
            <a:xfrm>
              <a:off x="244521" y="1758960"/>
              <a:ext cx="3962055" cy="2330304"/>
              <a:chOff x="445008" y="1600200"/>
              <a:chExt cx="2679192" cy="2330304"/>
            </a:xfrm>
          </p:grpSpPr>
          <p:sp>
            <p:nvSpPr>
              <p:cNvPr id="9" name="Rounded Rectangle 8"/>
              <p:cNvSpPr/>
              <p:nvPr/>
            </p:nvSpPr>
            <p:spPr>
              <a:xfrm>
                <a:off x="445008"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Etherization</a:t>
                </a:r>
                <a:endParaRPr lang="en-US" sz="2000" b="1" dirty="0">
                  <a:solidFill>
                    <a:srgbClr val="000000"/>
                  </a:solidFill>
                </a:endParaRPr>
              </a:p>
            </p:txBody>
          </p:sp>
          <p:sp>
            <p:nvSpPr>
              <p:cNvPr id="10" name="Rounded Rectangle 9"/>
              <p:cNvSpPr/>
              <p:nvPr/>
            </p:nvSpPr>
            <p:spPr>
              <a:xfrm>
                <a:off x="445008"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02704" y="2143818"/>
              <a:ext cx="3738671" cy="923330"/>
            </a:xfrm>
            <a:prstGeom prst="rect">
              <a:avLst/>
            </a:prstGeom>
          </p:spPr>
          <p:txBody>
            <a:bodyPr wrap="square">
              <a:spAutoFit/>
            </a:bodyPr>
            <a:lstStyle/>
            <a:p>
              <a:r>
                <a:rPr lang="en-US" b="1" dirty="0">
                  <a:solidFill>
                    <a:srgbClr val="FFFFFF"/>
                  </a:solidFill>
                </a:rPr>
                <a:t>T</a:t>
              </a:r>
              <a:r>
                <a:rPr lang="en-US" b="1" dirty="0" smtClean="0">
                  <a:solidFill>
                    <a:srgbClr val="FFFFFF"/>
                  </a:solidFill>
                </a:rPr>
                <a:t>o etherization belong </a:t>
              </a:r>
              <a:r>
                <a:rPr lang="en-US" b="1" dirty="0">
                  <a:solidFill>
                    <a:srgbClr val="FFFFFF"/>
                  </a:solidFill>
                </a:rPr>
                <a:t>the phenomena </a:t>
              </a:r>
              <a:r>
                <a:rPr lang="en-US" b="1" dirty="0" smtClean="0">
                  <a:solidFill>
                    <a:srgbClr val="FFFFFF"/>
                  </a:solidFill>
                </a:rPr>
                <a:t> </a:t>
              </a:r>
              <a:r>
                <a:rPr lang="en-US" b="1" dirty="0">
                  <a:solidFill>
                    <a:srgbClr val="FFFFFF"/>
                  </a:solidFill>
                </a:rPr>
                <a:t>of the invisible world (spiritual) </a:t>
              </a:r>
            </a:p>
          </p:txBody>
        </p:sp>
      </p:grpSp>
      <p:grpSp>
        <p:nvGrpSpPr>
          <p:cNvPr id="26" name="Group 25"/>
          <p:cNvGrpSpPr/>
          <p:nvPr/>
        </p:nvGrpSpPr>
        <p:grpSpPr>
          <a:xfrm>
            <a:off x="4874704" y="2063250"/>
            <a:ext cx="3962056" cy="2473130"/>
            <a:chOff x="4874704" y="1758960"/>
            <a:chExt cx="3962056" cy="2473130"/>
          </a:xfrm>
        </p:grpSpPr>
        <p:pic>
          <p:nvPicPr>
            <p:cNvPr id="24" name="Picture 23" descr="atom-with-electrons.g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38946" y="2844408"/>
              <a:ext cx="1775887" cy="1387682"/>
            </a:xfrm>
            <a:prstGeom prst="rect">
              <a:avLst/>
            </a:prstGeom>
            <a:ln>
              <a:noFill/>
            </a:ln>
            <a:effectLst>
              <a:softEdge rad="112500"/>
            </a:effectLst>
          </p:spPr>
        </p:pic>
        <p:grpSp>
          <p:nvGrpSpPr>
            <p:cNvPr id="4" name="Group 3"/>
            <p:cNvGrpSpPr/>
            <p:nvPr/>
          </p:nvGrpSpPr>
          <p:grpSpPr>
            <a:xfrm>
              <a:off x="4874704" y="1758960"/>
              <a:ext cx="3962055" cy="2330304"/>
              <a:chOff x="3247630" y="1600200"/>
              <a:chExt cx="2679192" cy="2330304"/>
            </a:xfrm>
          </p:grpSpPr>
          <p:sp>
            <p:nvSpPr>
              <p:cNvPr id="13" name="Rounded Rectangle 12"/>
              <p:cNvSpPr/>
              <p:nvPr/>
            </p:nvSpPr>
            <p:spPr>
              <a:xfrm>
                <a:off x="3247630" y="1600200"/>
                <a:ext cx="2679192" cy="381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rPr>
                  <a:t>Materialization</a:t>
                </a:r>
                <a:endParaRPr lang="en-US" sz="2000" b="1" dirty="0">
                  <a:solidFill>
                    <a:srgbClr val="000000"/>
                  </a:solidFill>
                </a:endParaRPr>
              </a:p>
            </p:txBody>
          </p:sp>
          <p:sp>
            <p:nvSpPr>
              <p:cNvPr id="14" name="Rounded Rectangle 13"/>
              <p:cNvSpPr/>
              <p:nvPr/>
            </p:nvSpPr>
            <p:spPr>
              <a:xfrm>
                <a:off x="3247630" y="1644504"/>
                <a:ext cx="2679192" cy="2286000"/>
              </a:xfrm>
              <a:prstGeom prst="roundRect">
                <a:avLst>
                  <a:gd name="adj" fmla="val 3964"/>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4874705" y="2158302"/>
              <a:ext cx="3962055" cy="923330"/>
            </a:xfrm>
            <a:prstGeom prst="rect">
              <a:avLst/>
            </a:prstGeom>
          </p:spPr>
          <p:txBody>
            <a:bodyPr wrap="square">
              <a:spAutoFit/>
            </a:bodyPr>
            <a:lstStyle/>
            <a:p>
              <a:r>
                <a:rPr lang="en-US" b="1" dirty="0" smtClean="0">
                  <a:solidFill>
                    <a:srgbClr val="FFFFFF"/>
                  </a:solidFill>
                </a:rPr>
                <a:t>To materialization belong the phenomena </a:t>
              </a:r>
              <a:r>
                <a:rPr lang="en-US" b="1" dirty="0">
                  <a:solidFill>
                    <a:srgbClr val="FFFFFF"/>
                  </a:solidFill>
                </a:rPr>
                <a:t>of the visible world (fluids of ponderability) </a:t>
              </a:r>
            </a:p>
          </p:txBody>
        </p:sp>
      </p:grpSp>
      <p:sp>
        <p:nvSpPr>
          <p:cNvPr id="8" name="Rectangle 7"/>
          <p:cNvSpPr/>
          <p:nvPr/>
        </p:nvSpPr>
        <p:spPr>
          <a:xfrm>
            <a:off x="244521" y="4800082"/>
            <a:ext cx="8592237" cy="1938992"/>
          </a:xfrm>
          <a:prstGeom prst="rect">
            <a:avLst/>
          </a:prstGeom>
        </p:spPr>
        <p:txBody>
          <a:bodyPr wrap="square">
            <a:spAutoFit/>
          </a:bodyPr>
          <a:lstStyle/>
          <a:p>
            <a:pPr algn="just"/>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However, Some called material phenomena are, within the jurisdiction of science per se; the others, qualified as spirit or psychic phenomena because they are most especially connected with the existence of spirits, fall within the attributions of Spiritism. </a:t>
            </a:r>
          </a:p>
        </p:txBody>
      </p:sp>
      <p:sp>
        <p:nvSpPr>
          <p:cNvPr id="34" name="Rectangle 33"/>
          <p:cNvSpPr/>
          <p:nvPr/>
        </p:nvSpPr>
        <p:spPr>
          <a:xfrm>
            <a:off x="4482818" y="6475991"/>
            <a:ext cx="4572000" cy="276999"/>
          </a:xfrm>
          <a:prstGeom prst="rect">
            <a:avLst/>
          </a:prstGeom>
        </p:spPr>
        <p:txBody>
          <a:bodyPr>
            <a:spAutoFit/>
          </a:bodyPr>
          <a:lstStyle/>
          <a:p>
            <a:pPr algn="r"/>
            <a:r>
              <a:rPr lang="en-US" sz="1200" dirty="0">
                <a:solidFill>
                  <a:srgbClr val="FFFFFF"/>
                </a:solidFill>
              </a:rPr>
              <a:t>KARDEC, Allan. Matter. Genesis - Fluids. Chap. XIV - Item 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05758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Macintosh HD:Users:jussarakorngold:Desktop:Slide1.jpg"/>
          <p:cNvPicPr/>
          <p:nvPr/>
        </p:nvPicPr>
        <p:blipFill>
          <a:blip r:embed="rId2">
            <a:alphaModFix amt="88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7565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18942574"/>
              </p:ext>
            </p:extLst>
          </p:nvPr>
        </p:nvGraphicFramePr>
        <p:xfrm>
          <a:off x="40338" y="0"/>
          <a:ext cx="9103662" cy="6858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201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graphicEl>
                                              <a:dgm id="{3D7D044B-5B5B-6B46-987D-BA0BDA036DF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
                                            <p:graphicEl>
                                              <a:dgm id="{FCFD22B1-FE25-F54F-8D16-CCCB085B96E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2">
                                            <p:graphicEl>
                                              <a:dgm id="{F3596809-A3A5-914D-B9E7-E37590710FA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
                                            <p:graphicEl>
                                              <a:dgm id="{C74AF3DE-B1F7-AF4C-A95A-5A37FAABF12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2">
                                            <p:graphicEl>
                                              <a:dgm id="{05E2A1FF-50E1-BE47-BA6C-1887252AE4D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
                                            <p:graphicEl>
                                              <a:dgm id="{AB702DAE-0635-9746-A40D-1D2D2DF2A2E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2">
                                            <p:graphicEl>
                                              <a:dgm id="{4BF29C5F-E25F-CB4D-AA53-38708346CC0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
                                            <p:graphicEl>
                                              <a:dgm id="{231C8E72-D990-4A48-9431-5A0C4AE7144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2">
                                            <p:graphicEl>
                                              <a:dgm id="{7E1D92FC-0222-5A40-9AD8-52FDF0EDC08C}"/>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
                                            <p:graphicEl>
                                              <a:dgm id="{179085C6-1939-AA48-99B4-C84D45EE0A2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a:xfrm>
            <a:off x="4629872" y="1572767"/>
            <a:ext cx="4395255" cy="2488783"/>
          </a:xfrm>
        </p:spPr>
        <p:txBody>
          <a:bodyPr>
            <a:normAutofit/>
          </a:bodyPr>
          <a:lstStyle/>
          <a:p>
            <a:r>
              <a:rPr lang="en-US" sz="3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cs typeface="+mn-cs"/>
              </a:rPr>
              <a:t>Love is anterior to life, posterior to death, initial of creation, and the exponent of breath. </a:t>
            </a:r>
          </a:p>
        </p:txBody>
      </p:sp>
      <p:sp>
        <p:nvSpPr>
          <p:cNvPr id="7" name="Subtitle 6"/>
          <p:cNvSpPr>
            <a:spLocks noGrp="1"/>
          </p:cNvSpPr>
          <p:nvPr>
            <p:ph type="subTitle" idx="1"/>
          </p:nvPr>
        </p:nvSpPr>
        <p:spPr>
          <a:xfrm>
            <a:off x="0" y="4484905"/>
            <a:ext cx="4910328" cy="504729"/>
          </a:xfrm>
        </p:spPr>
        <p:txBody>
          <a:bodyPr>
            <a:normAutofit/>
          </a:bodyPr>
          <a:lstStyle/>
          <a:p>
            <a:pPr algn="ctr"/>
            <a:r>
              <a:rPr lang="en-US"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Emily Dickinson</a:t>
            </a:r>
          </a:p>
        </p:txBody>
      </p:sp>
      <p:pic>
        <p:nvPicPr>
          <p:cNvPr id="11" name="Picture 10"/>
          <p:cNvPicPr>
            <a:picLocks noChangeAspect="1"/>
          </p:cNvPicPr>
          <p:nvPr/>
        </p:nvPicPr>
        <p:blipFill>
          <a:blip r:embed="rId2"/>
          <a:stretch>
            <a:fillRect/>
          </a:stretch>
        </p:blipFill>
        <p:spPr>
          <a:xfrm>
            <a:off x="207632" y="178220"/>
            <a:ext cx="4237046" cy="4420135"/>
          </a:xfrm>
          <a:prstGeom prst="ellipse">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022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nip Same Side Corner Rectangle 6"/>
          <p:cNvSpPr/>
          <p:nvPr/>
        </p:nvSpPr>
        <p:spPr>
          <a:xfrm>
            <a:off x="0" y="5866560"/>
            <a:ext cx="9144000" cy="991440"/>
          </a:xfrm>
          <a:prstGeom prst="snip2SameRect">
            <a:avLst/>
          </a:prstGeom>
          <a:gradFill>
            <a:gsLst>
              <a:gs pos="0">
                <a:schemeClr val="accent1">
                  <a:tint val="100000"/>
                  <a:shade val="100000"/>
                  <a:satMod val="130000"/>
                </a:schemeClr>
              </a:gs>
              <a:gs pos="62000">
                <a:schemeClr val="bg1">
                  <a:lumMod val="9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840" y="5616000"/>
            <a:ext cx="8229600" cy="1143000"/>
          </a:xfrm>
        </p:spPr>
        <p:txBody>
          <a:bodyPr>
            <a:normAutofit/>
          </a:bodyPr>
          <a:lstStyle/>
          <a:p>
            <a:r>
              <a:rPr lang="en-US" sz="1800" dirty="0" smtClean="0">
                <a:solidFill>
                  <a:schemeClr val="accent1"/>
                </a:solidFill>
              </a:rPr>
              <a:t>United States Spiritist Council</a:t>
            </a:r>
            <a:endParaRPr lang="en-US" sz="1800" dirty="0">
              <a:solidFill>
                <a:schemeClr val="accent1"/>
              </a:solidFill>
            </a:endParaRPr>
          </a:p>
        </p:txBody>
      </p:sp>
      <p:pic>
        <p:nvPicPr>
          <p:cNvPr id="6" name="Picture 5" descr="Spiritism_for_everyone_header02.jpg.png"/>
          <p:cNvPicPr>
            <a:picLocks noChangeAspect="1"/>
          </p:cNvPicPr>
          <p:nvPr/>
        </p:nvPicPr>
        <p:blipFill>
          <a:blip r:embed="rId2"/>
          <a:stretch>
            <a:fillRect/>
          </a:stretch>
        </p:blipFill>
        <p:spPr>
          <a:xfrm>
            <a:off x="0" y="77760"/>
            <a:ext cx="9144000" cy="3007895"/>
          </a:xfrm>
          <a:prstGeom prst="rect">
            <a:avLst/>
          </a:prstGeom>
        </p:spPr>
      </p:pic>
      <p:sp>
        <p:nvSpPr>
          <p:cNvPr id="8" name="Title 1"/>
          <p:cNvSpPr txBox="1">
            <a:spLocks/>
          </p:cNvSpPr>
          <p:nvPr/>
        </p:nvSpPr>
        <p:spPr>
          <a:xfrm>
            <a:off x="4328471" y="4653136"/>
            <a:ext cx="4035072" cy="1143000"/>
          </a:xfrm>
          <a:prstGeom prst="rect">
            <a:avLst/>
          </a:prstGeom>
        </p:spPr>
        <p:txBody>
          <a:bodyPr vert="horz" lIns="91440" tIns="45720" rIns="91440" bIns="45720" rtlCol="0" anchor="ctr">
            <a:normAutofit fontScale="925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dirty="0" smtClean="0">
                <a:solidFill>
                  <a:schemeClr val="accent1"/>
                </a:solidFill>
                <a:latin typeface="+mj-lt"/>
                <a:ea typeface="+mj-ea"/>
                <a:cs typeface="+mj-cs"/>
              </a:rPr>
              <a:t>Visit our website for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dirty="0" smtClean="0">
                <a:solidFill>
                  <a:schemeClr val="accent1"/>
                </a:solidFill>
                <a:latin typeface="+mj-lt"/>
                <a:ea typeface="+mj-ea"/>
                <a:cs typeface="+mj-cs"/>
              </a:rPr>
              <a:t>more information:</a:t>
            </a:r>
            <a:endParaRPr kumimoji="0" lang="en-US" sz="2800" b="0" i="0" u="none" strike="noStrike" kern="1200" cap="none" spc="0" normalizeH="0" baseline="0" noProof="0" dirty="0" smtClean="0">
              <a:ln>
                <a:noFill/>
              </a:ln>
              <a:solidFill>
                <a:schemeClr val="accent1"/>
              </a:solidFill>
              <a:effectLst/>
              <a:uLnTx/>
              <a:uFillTx/>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smtClean="0">
                <a:ln>
                  <a:noFill/>
                </a:ln>
                <a:solidFill>
                  <a:srgbClr val="0000FF"/>
                </a:solidFill>
                <a:effectLst/>
                <a:uLnTx/>
                <a:uFillTx/>
                <a:latin typeface="+mj-lt"/>
                <a:ea typeface="+mj-ea"/>
                <a:cs typeface="+mj-cs"/>
              </a:rPr>
              <a:t>www.Spiritist.us</a:t>
            </a:r>
            <a:endParaRPr kumimoji="0" lang="en-US" sz="1400" b="0" i="0" u="none" strike="noStrike" kern="1200" cap="none" spc="0" normalizeH="0" baseline="0" noProof="0" dirty="0" smtClean="0">
              <a:ln>
                <a:noFill/>
              </a:ln>
              <a:solidFill>
                <a:srgbClr val="0000FF"/>
              </a:solidFill>
              <a:effectLst/>
              <a:uLnTx/>
              <a:uFillTx/>
              <a:latin typeface="+mj-lt"/>
              <a:ea typeface="+mj-ea"/>
              <a:cs typeface="+mj-cs"/>
            </a:endParaRPr>
          </a:p>
        </p:txBody>
      </p:sp>
      <p:pic>
        <p:nvPicPr>
          <p:cNvPr id="9" name="Picture 8" descr="Webex_SE.png"/>
          <p:cNvPicPr>
            <a:picLocks noChangeAspect="1"/>
          </p:cNvPicPr>
          <p:nvPr/>
        </p:nvPicPr>
        <p:blipFill>
          <a:blip r:embed="rId3"/>
          <a:stretch>
            <a:fillRect/>
          </a:stretch>
        </p:blipFill>
        <p:spPr>
          <a:xfrm>
            <a:off x="780728" y="3140968"/>
            <a:ext cx="3228761" cy="2436480"/>
          </a:xfrm>
          <a:prstGeom prst="rect">
            <a:avLst/>
          </a:prstGeom>
        </p:spPr>
      </p:pic>
      <p:sp>
        <p:nvSpPr>
          <p:cNvPr id="3" name="TextBox 2"/>
          <p:cNvSpPr txBox="1"/>
          <p:nvPr/>
        </p:nvSpPr>
        <p:spPr>
          <a:xfrm>
            <a:off x="4328470" y="3435106"/>
            <a:ext cx="4815529" cy="646331"/>
          </a:xfrm>
          <a:prstGeom prst="rect">
            <a:avLst/>
          </a:prstGeom>
          <a:noFill/>
        </p:spPr>
        <p:txBody>
          <a:bodyPr wrap="square" rtlCol="0">
            <a:spAutoFit/>
          </a:bodyPr>
          <a:lstStyle/>
          <a:p>
            <a:pPr algn="l"/>
            <a:r>
              <a:rPr lang="en-US" b="1" dirty="0" smtClean="0">
                <a:ln w="10541" cmpd="sng">
                  <a:solidFill>
                    <a:schemeClr val="accent1">
                      <a:shade val="88000"/>
                      <a:satMod val="110000"/>
                    </a:schemeClr>
                  </a:solidFill>
                  <a:prstDash val="solid"/>
                </a:ln>
                <a:solidFill>
                  <a:srgbClr val="003366"/>
                </a:solidFill>
              </a:rPr>
              <a:t>SATURDAYS </a:t>
            </a:r>
            <a:r>
              <a:rPr lang="en-US" sz="1800" b="1" dirty="0">
                <a:ln w="10541" cmpd="sng">
                  <a:solidFill>
                    <a:schemeClr val="accent1">
                      <a:shade val="88000"/>
                      <a:satMod val="110000"/>
                    </a:schemeClr>
                  </a:solidFill>
                  <a:prstDash val="solid"/>
                </a:ln>
                <a:solidFill>
                  <a:srgbClr val="003366"/>
                </a:solidFill>
              </a:rPr>
              <a:t>@ 10:00 am </a:t>
            </a:r>
            <a:r>
              <a:rPr lang="ro-RO" sz="1800" b="1" dirty="0">
                <a:ln w="10541" cmpd="sng">
                  <a:solidFill>
                    <a:schemeClr val="accent1">
                      <a:shade val="88000"/>
                      <a:satMod val="110000"/>
                    </a:schemeClr>
                  </a:solidFill>
                  <a:prstDash val="solid"/>
                </a:ln>
                <a:solidFill>
                  <a:srgbClr val="003366"/>
                </a:solidFill>
              </a:rPr>
              <a:t>to 11:00 AM </a:t>
            </a:r>
            <a:r>
              <a:rPr lang="ro-RO" sz="1800" b="1" dirty="0" smtClean="0">
                <a:ln w="10541" cmpd="sng">
                  <a:solidFill>
                    <a:schemeClr val="accent1">
                      <a:shade val="88000"/>
                      <a:satMod val="110000"/>
                    </a:schemeClr>
                  </a:solidFill>
                  <a:prstDash val="solid"/>
                </a:ln>
                <a:solidFill>
                  <a:srgbClr val="003366"/>
                </a:solidFill>
              </a:rPr>
              <a:t>EST</a:t>
            </a:r>
            <a:endParaRPr lang="en-US" sz="1800" b="1" dirty="0" smtClean="0">
              <a:ln w="10541" cmpd="sng">
                <a:solidFill>
                  <a:schemeClr val="accent1">
                    <a:shade val="88000"/>
                    <a:satMod val="110000"/>
                  </a:schemeClr>
                </a:solidFill>
                <a:prstDash val="solid"/>
              </a:ln>
              <a:solidFill>
                <a:srgbClr val="003366"/>
              </a:solidFill>
            </a:endParaRPr>
          </a:p>
          <a:p>
            <a:pPr algn="l"/>
            <a:r>
              <a:rPr lang="en-US" b="1" dirty="0" smtClean="0">
                <a:ln w="10541" cmpd="sng">
                  <a:solidFill>
                    <a:schemeClr val="accent1">
                      <a:shade val="88000"/>
                      <a:satMod val="110000"/>
                    </a:schemeClr>
                  </a:solidFill>
                  <a:prstDash val="solid"/>
                </a:ln>
                <a:solidFill>
                  <a:srgbClr val="003366"/>
                </a:solidFill>
              </a:rPr>
              <a:t>WEDNESDAYS </a:t>
            </a:r>
            <a:r>
              <a:rPr lang="en-US" sz="1800" b="1" dirty="0">
                <a:ln w="10541" cmpd="sng">
                  <a:solidFill>
                    <a:schemeClr val="accent1">
                      <a:shade val="88000"/>
                      <a:satMod val="110000"/>
                    </a:schemeClr>
                  </a:solidFill>
                  <a:prstDash val="solid"/>
                </a:ln>
                <a:solidFill>
                  <a:srgbClr val="003366"/>
                </a:solidFill>
              </a:rPr>
              <a:t>@ 9:00 PM to 10:00 PM EST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172530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http://cityyearrhodeisland.files.wordpress.com/2008/10/universe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156494"/>
            <a:ext cx="9067800" cy="892051"/>
          </a:xfrm>
        </p:spPr>
        <p:txBody>
          <a:bodyPr>
            <a:noAutofit/>
          </a:bodyPr>
          <a:lstStyle/>
          <a:p>
            <a:r>
              <a:rPr lang="en-US" sz="36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MOST BASIC ELEMENTS OF THE UNIVERSE </a:t>
            </a:r>
          </a:p>
        </p:txBody>
      </p:sp>
      <p:graphicFrame>
        <p:nvGraphicFramePr>
          <p:cNvPr id="8" name="Diagram 7"/>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45950568"/>
              </p:ext>
            </p:extLst>
          </p:nvPr>
        </p:nvGraphicFramePr>
        <p:xfrm>
          <a:off x="96319" y="1343535"/>
          <a:ext cx="6096000" cy="40640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1757164" y="5265701"/>
            <a:ext cx="2800767" cy="523220"/>
          </a:xfrm>
          <a:prstGeom prst="rect">
            <a:avLst/>
          </a:prstGeom>
          <a:noFill/>
        </p:spPr>
        <p:txBody>
          <a:bodyPr wrap="none" rtlCol="0">
            <a:spAutoFit/>
          </a:bodyPr>
          <a:lstStyle/>
          <a:p>
            <a: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rPr>
              <a:t>Cosmic Principle</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endParaRPr>
          </a:p>
        </p:txBody>
      </p:sp>
      <p:sp>
        <p:nvSpPr>
          <p:cNvPr id="10" name="Slide Number Placeholder 9"/>
          <p:cNvSpPr>
            <a:spLocks noGrp="1"/>
          </p:cNvSpPr>
          <p:nvPr>
            <p:ph type="sldNum" sz="quarter" idx="12"/>
          </p:nvPr>
        </p:nvSpPr>
        <p:spPr/>
        <p:txBody>
          <a:bodyPr/>
          <a:lstStyle/>
          <a:p>
            <a:fld id="{B7C73C60-F9AA-4A8A-BC01-C492CA78BAD0}" type="slidenum">
              <a:rPr lang="en-US" smtClean="0"/>
              <a:pPr/>
              <a:t>3</a:t>
            </a:fld>
            <a:endParaRPr lang="en-US"/>
          </a:p>
        </p:txBody>
      </p:sp>
      <p:sp>
        <p:nvSpPr>
          <p:cNvPr id="7" name="TextBox 6"/>
          <p:cNvSpPr txBox="1"/>
          <p:nvPr/>
        </p:nvSpPr>
        <p:spPr>
          <a:xfrm>
            <a:off x="76200" y="6510831"/>
            <a:ext cx="9067800" cy="338554"/>
          </a:xfrm>
          <a:prstGeom prst="rect">
            <a:avLst/>
          </a:prstGeom>
          <a:noFill/>
        </p:spPr>
        <p:txBody>
          <a:bodyPr wrap="square" rtlCol="0">
            <a:spAutoFit/>
          </a:bodyPr>
          <a:lstStyle/>
          <a:p>
            <a:r>
              <a:rPr lang="en-US" sz="1600" b="1" dirty="0" smtClean="0">
                <a:solidFill>
                  <a:schemeClr val="bg1"/>
                </a:solidFill>
                <a:effectLst>
                  <a:outerShdw blurRad="38100" dist="38100" dir="2700000" algn="tl">
                    <a:srgbClr val="000000">
                      <a:alpha val="43137"/>
                    </a:srgbClr>
                  </a:outerShdw>
                </a:effectLst>
                <a:latin typeface="Garamond" pitchFamily="18" charset="0"/>
              </a:rPr>
              <a:t>Source: Allan Kardec - The Spirit’s Book, question 27</a:t>
            </a:r>
            <a:endParaRPr lang="en-US" sz="1600" b="1" dirty="0">
              <a:solidFill>
                <a:schemeClr val="bg1"/>
              </a:solidFill>
              <a:effectLst>
                <a:outerShdw blurRad="38100" dist="38100" dir="2700000" algn="tl">
                  <a:srgbClr val="000000">
                    <a:alpha val="43137"/>
                  </a:srgbClr>
                </a:outerShdw>
              </a:effectLst>
              <a:latin typeface="Garamond"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8112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15660"/>
            <a:ext cx="9057337" cy="2742339"/>
          </a:xfrm>
        </p:spPr>
        <p:txBody>
          <a:bodyPr>
            <a:noAutofit/>
          </a:bodyPr>
          <a:lstStyle/>
          <a:p>
            <a:r>
              <a:rPr lang="en-US" sz="2800" b="0" dirty="0">
                <a:solidFill>
                  <a:srgbClr val="FFFFFF"/>
                </a:solidFill>
                <a:effectLst/>
              </a:rPr>
              <a:t>These three elements comprise the principle of all that exists – they are the universal trinity. </a:t>
            </a:r>
            <a:endParaRPr lang="en-US" sz="2800" b="0" dirty="0" smtClean="0">
              <a:solidFill>
                <a:srgbClr val="FFFFFF"/>
              </a:solidFill>
              <a:effectLst/>
            </a:endParaRPr>
          </a:p>
          <a:p>
            <a:r>
              <a:rPr lang="en-US" sz="2800" b="0" dirty="0">
                <a:solidFill>
                  <a:srgbClr val="FFFFFF"/>
                </a:solidFill>
                <a:effectLst/>
              </a:rPr>
              <a:t>But to the element of matter must be added the universal fluid, which plays an intermediary role between spirit and matter per se, since matter is too dense for spirit to act upon it directly. </a:t>
            </a:r>
            <a:endParaRPr lang="en-US" sz="2800" b="0" dirty="0">
              <a:solidFill>
                <a:srgbClr val="FFFFFF"/>
              </a:solidFill>
            </a:endParaRPr>
          </a:p>
        </p:txBody>
      </p:sp>
      <p:sp>
        <p:nvSpPr>
          <p:cNvPr id="10" name="Slide Number Placeholder 9"/>
          <p:cNvSpPr>
            <a:spLocks noGrp="1"/>
          </p:cNvSpPr>
          <p:nvPr>
            <p:ph type="sldNum" sz="quarter" idx="12"/>
          </p:nvPr>
        </p:nvSpPr>
        <p:spPr/>
        <p:txBody>
          <a:bodyPr/>
          <a:lstStyle/>
          <a:p>
            <a:fld id="{B7C73C60-F9AA-4A8A-BC01-C492CA78BAD0}" type="slidenum">
              <a:rPr lang="en-US" smtClean="0"/>
              <a:pPr/>
              <a:t>4</a:t>
            </a:fld>
            <a:endParaRPr lang="en-US"/>
          </a:p>
        </p:txBody>
      </p:sp>
      <p:graphicFrame>
        <p:nvGraphicFramePr>
          <p:cNvPr id="8" name="Diagram 7"/>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844746"/>
              </p:ext>
            </p:extLst>
          </p:nvPr>
        </p:nvGraphicFramePr>
        <p:xfrm>
          <a:off x="25703" y="0"/>
          <a:ext cx="9031634" cy="3692059"/>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2087345" y="3430449"/>
            <a:ext cx="4941749" cy="523220"/>
          </a:xfrm>
          <a:prstGeom prst="rect">
            <a:avLst/>
          </a:prstGeom>
          <a:noFill/>
        </p:spPr>
        <p:txBody>
          <a:bodyPr wrap="square" rtlCol="0">
            <a:spAutoFit/>
          </a:bodyPr>
          <a:lstStyle/>
          <a:p>
            <a:pPr algn="ctr"/>
            <a:r>
              <a:rPr lang="en-US"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rPr>
              <a:t>Cosmic Principle</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endParaRPr>
          </a:p>
        </p:txBody>
      </p:sp>
      <p:sp>
        <p:nvSpPr>
          <p:cNvPr id="7" name="TextBox 6"/>
          <p:cNvSpPr txBox="1"/>
          <p:nvPr/>
        </p:nvSpPr>
        <p:spPr>
          <a:xfrm>
            <a:off x="4927297" y="9819"/>
            <a:ext cx="4216703" cy="307777"/>
          </a:xfrm>
          <a:prstGeom prst="rect">
            <a:avLst/>
          </a:prstGeom>
          <a:noFill/>
        </p:spPr>
        <p:txBody>
          <a:bodyPr wrap="square" rtlCol="0">
            <a:spAutoFit/>
          </a:bodyPr>
          <a:lstStyle/>
          <a:p>
            <a:pPr algn="r"/>
            <a:r>
              <a:rPr lang="en-US" sz="1400" b="1" dirty="0" smtClean="0">
                <a:solidFill>
                  <a:schemeClr val="bg1"/>
                </a:solidFill>
                <a:effectLst>
                  <a:outerShdw blurRad="38100" dist="38100" dir="2700000" algn="tl">
                    <a:srgbClr val="000000">
                      <a:alpha val="43137"/>
                    </a:srgbClr>
                  </a:outerShdw>
                </a:effectLst>
                <a:latin typeface="Garamond" pitchFamily="18" charset="0"/>
              </a:rPr>
              <a:t>Allan Kardec - The Spirit’s Book, question 27</a:t>
            </a:r>
            <a:endParaRPr lang="en-US" sz="1400" b="1" dirty="0">
              <a:solidFill>
                <a:schemeClr val="bg1"/>
              </a:solidFill>
              <a:effectLst>
                <a:outerShdw blurRad="38100" dist="38100" dir="2700000" algn="tl">
                  <a:srgbClr val="000000">
                    <a:alpha val="43137"/>
                  </a:srgbClr>
                </a:outerShdw>
              </a:effectLst>
              <a:latin typeface="Garamond"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34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7C73C60-F9AA-4A8A-BC01-C492CA78BAD0}" type="slidenum">
              <a:rPr lang="en-US" smtClean="0"/>
              <a:pPr/>
              <a:t>5</a:t>
            </a:fld>
            <a:endParaRPr lang="en-US"/>
          </a:p>
        </p:txBody>
      </p:sp>
      <p:sp>
        <p:nvSpPr>
          <p:cNvPr id="2" name="Subtitle 1"/>
          <p:cNvSpPr>
            <a:spLocks noGrp="1"/>
          </p:cNvSpPr>
          <p:nvPr>
            <p:ph type="subTitle" idx="4294967295"/>
          </p:nvPr>
        </p:nvSpPr>
        <p:spPr>
          <a:xfrm>
            <a:off x="76199" y="5369657"/>
            <a:ext cx="9067801" cy="1136983"/>
          </a:xfrm>
        </p:spPr>
        <p:txBody>
          <a:bodyPr>
            <a:noAutofit/>
          </a:bodyPr>
          <a:lstStyle/>
          <a:p>
            <a:pPr marL="0" indent="0" algn="ctr">
              <a:buNone/>
            </a:pPr>
            <a:r>
              <a:rPr lang="en-US" sz="2800" dirty="0">
                <a:solidFill>
                  <a:srgbClr val="FFFFFF"/>
                </a:solidFill>
                <a:effectLst/>
              </a:rPr>
              <a:t>T</a:t>
            </a:r>
            <a:r>
              <a:rPr lang="en-US" sz="2800" dirty="0" smtClean="0">
                <a:solidFill>
                  <a:srgbClr val="FFFFFF"/>
                </a:solidFill>
                <a:effectLst/>
              </a:rPr>
              <a:t>he </a:t>
            </a:r>
            <a:r>
              <a:rPr lang="en-US" sz="2800" dirty="0">
                <a:solidFill>
                  <a:srgbClr val="FFFFFF"/>
                </a:solidFill>
                <a:effectLst/>
              </a:rPr>
              <a:t>Spirit is the intelligent principle of the Universe, and Intelligence is one of spirit’s essential attributes. </a:t>
            </a:r>
            <a:endParaRPr lang="en-US" sz="2800" dirty="0">
              <a:solidFill>
                <a:srgbClr val="FFFFFF"/>
              </a:solidFill>
            </a:endParaRPr>
          </a:p>
        </p:txBody>
      </p:sp>
      <p:sp>
        <p:nvSpPr>
          <p:cNvPr id="4" name="Title 3"/>
          <p:cNvSpPr>
            <a:spLocks noGrp="1"/>
          </p:cNvSpPr>
          <p:nvPr>
            <p:ph type="title" idx="4294967295"/>
          </p:nvPr>
        </p:nvSpPr>
        <p:spPr>
          <a:xfrm>
            <a:off x="76200" y="115880"/>
            <a:ext cx="2265193" cy="783747"/>
          </a:xfrm>
        </p:spPr>
        <p:txBody>
          <a:bodyPr>
            <a:noAutofit/>
          </a:bodyPr>
          <a:lstStyle/>
          <a:p>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SPIRIT</a:t>
            </a:r>
          </a:p>
        </p:txBody>
      </p:sp>
      <p:sp>
        <p:nvSpPr>
          <p:cNvPr id="7" name="TextBox 6"/>
          <p:cNvSpPr txBox="1"/>
          <p:nvPr/>
        </p:nvSpPr>
        <p:spPr>
          <a:xfrm>
            <a:off x="76200" y="6374340"/>
            <a:ext cx="9067800" cy="400110"/>
          </a:xfrm>
          <a:prstGeom prst="rect">
            <a:avLst/>
          </a:prstGeom>
          <a:noFill/>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Garamond" pitchFamily="18" charset="0"/>
              </a:rPr>
              <a:t>Allan Kardec - The Spirit’s Book, questions 23 &amp; 24</a:t>
            </a:r>
            <a:endParaRPr lang="en-US" sz="2000" b="1" dirty="0">
              <a:solidFill>
                <a:schemeClr val="bg1"/>
              </a:solidFill>
              <a:effectLst>
                <a:outerShdw blurRad="38100" dist="38100" dir="2700000" algn="tl">
                  <a:srgbClr val="000000">
                    <a:alpha val="43137"/>
                  </a:srgbClr>
                </a:outerShdw>
              </a:effectLst>
              <a:latin typeface="Garamond" pitchFamily="18" charset="0"/>
            </a:endParaRPr>
          </a:p>
        </p:txBody>
      </p:sp>
      <p:pic>
        <p:nvPicPr>
          <p:cNvPr id="8" name="Picture 7" descr="sbl7.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5734" y="-89432"/>
            <a:ext cx="6574419" cy="5608871"/>
          </a:xfrm>
          <a:prstGeom prst="ellipse">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848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58518" y="230334"/>
            <a:ext cx="8910208" cy="1143000"/>
          </a:xfrm>
        </p:spPr>
        <p:txBody>
          <a:bodyPr>
            <a:noAutofit/>
          </a:bodyPr>
          <a:lstStyle/>
          <a:p>
            <a:r>
              <a:rPr lang="en-US" sz="5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Spirits are not vague and indefinite beings </a:t>
            </a:r>
          </a:p>
        </p:txBody>
      </p:sp>
      <p:sp>
        <p:nvSpPr>
          <p:cNvPr id="7" name="Content Placeholder 6"/>
          <p:cNvSpPr>
            <a:spLocks noGrp="1"/>
          </p:cNvSpPr>
          <p:nvPr>
            <p:ph idx="1"/>
          </p:nvPr>
        </p:nvSpPr>
        <p:spPr>
          <a:xfrm>
            <a:off x="3632496" y="2057401"/>
            <a:ext cx="5054303" cy="3962400"/>
          </a:xfrm>
        </p:spPr>
        <p:txBody>
          <a:bodyPr>
            <a:normAutofit fontScale="92500" lnSpcReduction="10000"/>
          </a:bodyPr>
          <a:lstStyle/>
          <a:p>
            <a:r>
              <a:rPr lang="en-US" dirty="0">
                <a:solidFill>
                  <a:srgbClr val="FFFFFF"/>
                </a:solidFill>
                <a:effectLst/>
              </a:rPr>
              <a:t>Spirits are incorporeal beings formed of quintessential matter, but matter existing in a state which has no analogue within the circle of your comprehension, and so ethereal that it could not be perceived by your senses. </a:t>
            </a:r>
            <a:endParaRPr lang="en-US" dirty="0" smtClean="0">
              <a:solidFill>
                <a:srgbClr val="FFFFFF"/>
              </a:solidFill>
              <a:effectLst/>
            </a:endParaRPr>
          </a:p>
          <a:p>
            <a:r>
              <a:rPr lang="en-US" dirty="0">
                <a:solidFill>
                  <a:srgbClr val="FFFFFF"/>
                </a:solidFill>
                <a:effectLst/>
              </a:rPr>
              <a:t>Spirits are individualizations of the intelligent principle, just as bodies are individualizations of the material principle. </a:t>
            </a:r>
            <a:endParaRPr lang="en-US" dirty="0">
              <a:solidFill>
                <a:srgbClr val="FFFFFF"/>
              </a:solidFill>
            </a:endParaRPr>
          </a:p>
        </p:txBody>
      </p:sp>
      <p:sp>
        <p:nvSpPr>
          <p:cNvPr id="4" name="Freeform 5" descr="Zigue-zague"/>
          <p:cNvSpPr>
            <a:spLocks/>
          </p:cNvSpPr>
          <p:nvPr/>
        </p:nvSpPr>
        <p:spPr bwMode="auto">
          <a:xfrm>
            <a:off x="1255713" y="2967038"/>
            <a:ext cx="930275" cy="2949575"/>
          </a:xfrm>
          <a:custGeom>
            <a:avLst/>
            <a:gdLst>
              <a:gd name="T0" fmla="*/ 378 w 660"/>
              <a:gd name="T1" fmla="*/ 423 h 1858"/>
              <a:gd name="T2" fmla="*/ 510 w 660"/>
              <a:gd name="T3" fmla="*/ 411 h 1858"/>
              <a:gd name="T4" fmla="*/ 558 w 660"/>
              <a:gd name="T5" fmla="*/ 303 h 1858"/>
              <a:gd name="T6" fmla="*/ 546 w 660"/>
              <a:gd name="T7" fmla="*/ 111 h 1858"/>
              <a:gd name="T8" fmla="*/ 414 w 660"/>
              <a:gd name="T9" fmla="*/ 15 h 1858"/>
              <a:gd name="T10" fmla="*/ 186 w 660"/>
              <a:gd name="T11" fmla="*/ 51 h 1858"/>
              <a:gd name="T12" fmla="*/ 162 w 660"/>
              <a:gd name="T13" fmla="*/ 123 h 1858"/>
              <a:gd name="T14" fmla="*/ 150 w 660"/>
              <a:gd name="T15" fmla="*/ 159 h 1858"/>
              <a:gd name="T16" fmla="*/ 222 w 660"/>
              <a:gd name="T17" fmla="*/ 399 h 1858"/>
              <a:gd name="T18" fmla="*/ 282 w 660"/>
              <a:gd name="T19" fmla="*/ 459 h 1858"/>
              <a:gd name="T20" fmla="*/ 474 w 660"/>
              <a:gd name="T21" fmla="*/ 471 h 1858"/>
              <a:gd name="T22" fmla="*/ 606 w 660"/>
              <a:gd name="T23" fmla="*/ 723 h 1858"/>
              <a:gd name="T24" fmla="*/ 630 w 660"/>
              <a:gd name="T25" fmla="*/ 759 h 1858"/>
              <a:gd name="T26" fmla="*/ 654 w 660"/>
              <a:gd name="T27" fmla="*/ 831 h 1858"/>
              <a:gd name="T28" fmla="*/ 558 w 660"/>
              <a:gd name="T29" fmla="*/ 1107 h 1858"/>
              <a:gd name="T30" fmla="*/ 510 w 660"/>
              <a:gd name="T31" fmla="*/ 1215 h 1858"/>
              <a:gd name="T32" fmla="*/ 498 w 660"/>
              <a:gd name="T33" fmla="*/ 1251 h 1858"/>
              <a:gd name="T34" fmla="*/ 486 w 660"/>
              <a:gd name="T35" fmla="*/ 1599 h 1858"/>
              <a:gd name="T36" fmla="*/ 498 w 660"/>
              <a:gd name="T37" fmla="*/ 1707 h 1858"/>
              <a:gd name="T38" fmla="*/ 570 w 660"/>
              <a:gd name="T39" fmla="*/ 1755 h 1858"/>
              <a:gd name="T40" fmla="*/ 606 w 660"/>
              <a:gd name="T41" fmla="*/ 1779 h 1858"/>
              <a:gd name="T42" fmla="*/ 618 w 660"/>
              <a:gd name="T43" fmla="*/ 1851 h 1858"/>
              <a:gd name="T44" fmla="*/ 546 w 660"/>
              <a:gd name="T45" fmla="*/ 1839 h 1858"/>
              <a:gd name="T46" fmla="*/ 510 w 660"/>
              <a:gd name="T47" fmla="*/ 1803 h 1858"/>
              <a:gd name="T48" fmla="*/ 498 w 660"/>
              <a:gd name="T49" fmla="*/ 1767 h 1858"/>
              <a:gd name="T50" fmla="*/ 426 w 660"/>
              <a:gd name="T51" fmla="*/ 1731 h 1858"/>
              <a:gd name="T52" fmla="*/ 318 w 660"/>
              <a:gd name="T53" fmla="*/ 1239 h 1858"/>
              <a:gd name="T54" fmla="*/ 282 w 660"/>
              <a:gd name="T55" fmla="*/ 1251 h 1858"/>
              <a:gd name="T56" fmla="*/ 270 w 660"/>
              <a:gd name="T57" fmla="*/ 1287 h 1858"/>
              <a:gd name="T58" fmla="*/ 258 w 660"/>
              <a:gd name="T59" fmla="*/ 1491 h 1858"/>
              <a:gd name="T60" fmla="*/ 210 w 660"/>
              <a:gd name="T61" fmla="*/ 1695 h 1858"/>
              <a:gd name="T62" fmla="*/ 138 w 660"/>
              <a:gd name="T63" fmla="*/ 1731 h 1858"/>
              <a:gd name="T64" fmla="*/ 30 w 660"/>
              <a:gd name="T65" fmla="*/ 1851 h 1858"/>
              <a:gd name="T66" fmla="*/ 102 w 660"/>
              <a:gd name="T67" fmla="*/ 1707 h 1858"/>
              <a:gd name="T68" fmla="*/ 162 w 660"/>
              <a:gd name="T69" fmla="*/ 1599 h 1858"/>
              <a:gd name="T70" fmla="*/ 90 w 660"/>
              <a:gd name="T71" fmla="*/ 1119 h 1858"/>
              <a:gd name="T72" fmla="*/ 102 w 660"/>
              <a:gd name="T73" fmla="*/ 687 h 1858"/>
              <a:gd name="T74" fmla="*/ 126 w 660"/>
              <a:gd name="T75" fmla="*/ 651 h 1858"/>
              <a:gd name="T76" fmla="*/ 150 w 660"/>
              <a:gd name="T77" fmla="*/ 579 h 1858"/>
              <a:gd name="T78" fmla="*/ 198 w 660"/>
              <a:gd name="T79" fmla="*/ 507 h 1858"/>
              <a:gd name="T80" fmla="*/ 222 w 660"/>
              <a:gd name="T81" fmla="*/ 471 h 1858"/>
              <a:gd name="T82" fmla="*/ 294 w 660"/>
              <a:gd name="T83" fmla="*/ 483 h 1858"/>
              <a:gd name="T84" fmla="*/ 282 w 660"/>
              <a:gd name="T85" fmla="*/ 519 h 1858"/>
              <a:gd name="T86" fmla="*/ 222 w 660"/>
              <a:gd name="T87" fmla="*/ 567 h 1858"/>
              <a:gd name="T88" fmla="*/ 114 w 660"/>
              <a:gd name="T89" fmla="*/ 783 h 1858"/>
              <a:gd name="T90" fmla="*/ 102 w 660"/>
              <a:gd name="T91" fmla="*/ 819 h 1858"/>
              <a:gd name="T92" fmla="*/ 90 w 660"/>
              <a:gd name="T93" fmla="*/ 855 h 1858"/>
              <a:gd name="T94" fmla="*/ 186 w 660"/>
              <a:gd name="T95" fmla="*/ 1083 h 1858"/>
              <a:gd name="T96" fmla="*/ 246 w 660"/>
              <a:gd name="T97" fmla="*/ 1095 h 1858"/>
              <a:gd name="T98" fmla="*/ 198 w 660"/>
              <a:gd name="T99" fmla="*/ 1155 h 1858"/>
              <a:gd name="T100" fmla="*/ 126 w 660"/>
              <a:gd name="T101" fmla="*/ 1143 h 1858"/>
              <a:gd name="T102" fmla="*/ 90 w 660"/>
              <a:gd name="T103" fmla="*/ 1131 h 1858"/>
              <a:gd name="T104" fmla="*/ 90 w 660"/>
              <a:gd name="T105" fmla="*/ 1095 h 1858"/>
              <a:gd name="T106" fmla="*/ 42 w 660"/>
              <a:gd name="T107" fmla="*/ 831 h 1858"/>
              <a:gd name="T108" fmla="*/ 138 w 660"/>
              <a:gd name="T109" fmla="*/ 591 h 1858"/>
              <a:gd name="T110" fmla="*/ 234 w 660"/>
              <a:gd name="T111" fmla="*/ 447 h 1858"/>
              <a:gd name="T112" fmla="*/ 378 w 660"/>
              <a:gd name="T113" fmla="*/ 423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 h="1858">
                <a:moveTo>
                  <a:pt x="378" y="423"/>
                </a:moveTo>
                <a:cubicBezTo>
                  <a:pt x="422" y="419"/>
                  <a:pt x="468" y="424"/>
                  <a:pt x="510" y="411"/>
                </a:cubicBezTo>
                <a:cubicBezTo>
                  <a:pt x="548" y="399"/>
                  <a:pt x="558" y="303"/>
                  <a:pt x="558" y="303"/>
                </a:cubicBezTo>
                <a:cubicBezTo>
                  <a:pt x="554" y="239"/>
                  <a:pt x="556" y="174"/>
                  <a:pt x="546" y="111"/>
                </a:cubicBezTo>
                <a:cubicBezTo>
                  <a:pt x="538" y="58"/>
                  <a:pt x="451" y="40"/>
                  <a:pt x="414" y="15"/>
                </a:cubicBezTo>
                <a:cubicBezTo>
                  <a:pt x="392" y="16"/>
                  <a:pt x="218" y="0"/>
                  <a:pt x="186" y="51"/>
                </a:cubicBezTo>
                <a:cubicBezTo>
                  <a:pt x="173" y="72"/>
                  <a:pt x="170" y="99"/>
                  <a:pt x="162" y="123"/>
                </a:cubicBezTo>
                <a:cubicBezTo>
                  <a:pt x="158" y="135"/>
                  <a:pt x="150" y="159"/>
                  <a:pt x="150" y="159"/>
                </a:cubicBezTo>
                <a:cubicBezTo>
                  <a:pt x="162" y="295"/>
                  <a:pt x="154" y="297"/>
                  <a:pt x="222" y="399"/>
                </a:cubicBezTo>
                <a:cubicBezTo>
                  <a:pt x="236" y="420"/>
                  <a:pt x="252" y="454"/>
                  <a:pt x="282" y="459"/>
                </a:cubicBezTo>
                <a:cubicBezTo>
                  <a:pt x="345" y="469"/>
                  <a:pt x="410" y="467"/>
                  <a:pt x="474" y="471"/>
                </a:cubicBezTo>
                <a:cubicBezTo>
                  <a:pt x="500" y="550"/>
                  <a:pt x="560" y="654"/>
                  <a:pt x="606" y="723"/>
                </a:cubicBezTo>
                <a:cubicBezTo>
                  <a:pt x="614" y="735"/>
                  <a:pt x="625" y="745"/>
                  <a:pt x="630" y="759"/>
                </a:cubicBezTo>
                <a:cubicBezTo>
                  <a:pt x="638" y="783"/>
                  <a:pt x="654" y="831"/>
                  <a:pt x="654" y="831"/>
                </a:cubicBezTo>
                <a:cubicBezTo>
                  <a:pt x="645" y="935"/>
                  <a:pt x="652" y="1044"/>
                  <a:pt x="558" y="1107"/>
                </a:cubicBezTo>
                <a:cubicBezTo>
                  <a:pt x="520" y="1164"/>
                  <a:pt x="539" y="1129"/>
                  <a:pt x="510" y="1215"/>
                </a:cubicBezTo>
                <a:cubicBezTo>
                  <a:pt x="506" y="1227"/>
                  <a:pt x="498" y="1251"/>
                  <a:pt x="498" y="1251"/>
                </a:cubicBezTo>
                <a:cubicBezTo>
                  <a:pt x="494" y="1367"/>
                  <a:pt x="486" y="1483"/>
                  <a:pt x="486" y="1599"/>
                </a:cubicBezTo>
                <a:cubicBezTo>
                  <a:pt x="486" y="1635"/>
                  <a:pt x="481" y="1675"/>
                  <a:pt x="498" y="1707"/>
                </a:cubicBezTo>
                <a:cubicBezTo>
                  <a:pt x="512" y="1732"/>
                  <a:pt x="546" y="1739"/>
                  <a:pt x="570" y="1755"/>
                </a:cubicBezTo>
                <a:cubicBezTo>
                  <a:pt x="582" y="1763"/>
                  <a:pt x="606" y="1779"/>
                  <a:pt x="606" y="1779"/>
                </a:cubicBezTo>
                <a:cubicBezTo>
                  <a:pt x="608" y="1782"/>
                  <a:pt x="660" y="1839"/>
                  <a:pt x="618" y="1851"/>
                </a:cubicBezTo>
                <a:cubicBezTo>
                  <a:pt x="595" y="1858"/>
                  <a:pt x="570" y="1843"/>
                  <a:pt x="546" y="1839"/>
                </a:cubicBezTo>
                <a:cubicBezTo>
                  <a:pt x="534" y="1827"/>
                  <a:pt x="519" y="1817"/>
                  <a:pt x="510" y="1803"/>
                </a:cubicBezTo>
                <a:cubicBezTo>
                  <a:pt x="503" y="1792"/>
                  <a:pt x="506" y="1777"/>
                  <a:pt x="498" y="1767"/>
                </a:cubicBezTo>
                <a:cubicBezTo>
                  <a:pt x="481" y="1746"/>
                  <a:pt x="450" y="1739"/>
                  <a:pt x="426" y="1731"/>
                </a:cubicBezTo>
                <a:cubicBezTo>
                  <a:pt x="371" y="1567"/>
                  <a:pt x="475" y="1344"/>
                  <a:pt x="318" y="1239"/>
                </a:cubicBezTo>
                <a:cubicBezTo>
                  <a:pt x="306" y="1243"/>
                  <a:pt x="291" y="1242"/>
                  <a:pt x="282" y="1251"/>
                </a:cubicBezTo>
                <a:cubicBezTo>
                  <a:pt x="273" y="1260"/>
                  <a:pt x="271" y="1274"/>
                  <a:pt x="270" y="1287"/>
                </a:cubicBezTo>
                <a:cubicBezTo>
                  <a:pt x="263" y="1355"/>
                  <a:pt x="264" y="1423"/>
                  <a:pt x="258" y="1491"/>
                </a:cubicBezTo>
                <a:cubicBezTo>
                  <a:pt x="254" y="1537"/>
                  <a:pt x="240" y="1657"/>
                  <a:pt x="210" y="1695"/>
                </a:cubicBezTo>
                <a:cubicBezTo>
                  <a:pt x="193" y="1716"/>
                  <a:pt x="162" y="1723"/>
                  <a:pt x="138" y="1731"/>
                </a:cubicBezTo>
                <a:cubicBezTo>
                  <a:pt x="99" y="1789"/>
                  <a:pt x="105" y="1826"/>
                  <a:pt x="30" y="1851"/>
                </a:cubicBezTo>
                <a:cubicBezTo>
                  <a:pt x="0" y="1761"/>
                  <a:pt x="21" y="1734"/>
                  <a:pt x="102" y="1707"/>
                </a:cubicBezTo>
                <a:cubicBezTo>
                  <a:pt x="157" y="1624"/>
                  <a:pt x="141" y="1662"/>
                  <a:pt x="162" y="1599"/>
                </a:cubicBezTo>
                <a:cubicBezTo>
                  <a:pt x="160" y="1524"/>
                  <a:pt x="222" y="1207"/>
                  <a:pt x="90" y="1119"/>
                </a:cubicBezTo>
                <a:cubicBezTo>
                  <a:pt x="45" y="983"/>
                  <a:pt x="37" y="818"/>
                  <a:pt x="102" y="687"/>
                </a:cubicBezTo>
                <a:cubicBezTo>
                  <a:pt x="108" y="674"/>
                  <a:pt x="120" y="664"/>
                  <a:pt x="126" y="651"/>
                </a:cubicBezTo>
                <a:cubicBezTo>
                  <a:pt x="136" y="628"/>
                  <a:pt x="136" y="600"/>
                  <a:pt x="150" y="579"/>
                </a:cubicBezTo>
                <a:cubicBezTo>
                  <a:pt x="166" y="555"/>
                  <a:pt x="182" y="531"/>
                  <a:pt x="198" y="507"/>
                </a:cubicBezTo>
                <a:cubicBezTo>
                  <a:pt x="206" y="495"/>
                  <a:pt x="222" y="471"/>
                  <a:pt x="222" y="471"/>
                </a:cubicBezTo>
                <a:cubicBezTo>
                  <a:pt x="246" y="475"/>
                  <a:pt x="275" y="468"/>
                  <a:pt x="294" y="483"/>
                </a:cubicBezTo>
                <a:cubicBezTo>
                  <a:pt x="304" y="491"/>
                  <a:pt x="288" y="508"/>
                  <a:pt x="282" y="519"/>
                </a:cubicBezTo>
                <a:cubicBezTo>
                  <a:pt x="260" y="562"/>
                  <a:pt x="264" y="553"/>
                  <a:pt x="222" y="567"/>
                </a:cubicBezTo>
                <a:cubicBezTo>
                  <a:pt x="175" y="638"/>
                  <a:pt x="141" y="702"/>
                  <a:pt x="114" y="783"/>
                </a:cubicBezTo>
                <a:cubicBezTo>
                  <a:pt x="110" y="795"/>
                  <a:pt x="106" y="807"/>
                  <a:pt x="102" y="819"/>
                </a:cubicBezTo>
                <a:cubicBezTo>
                  <a:pt x="98" y="831"/>
                  <a:pt x="90" y="855"/>
                  <a:pt x="90" y="855"/>
                </a:cubicBezTo>
                <a:cubicBezTo>
                  <a:pt x="98" y="962"/>
                  <a:pt x="72" y="1054"/>
                  <a:pt x="186" y="1083"/>
                </a:cubicBezTo>
                <a:cubicBezTo>
                  <a:pt x="206" y="1088"/>
                  <a:pt x="226" y="1091"/>
                  <a:pt x="246" y="1095"/>
                </a:cubicBezTo>
                <a:cubicBezTo>
                  <a:pt x="237" y="1121"/>
                  <a:pt x="236" y="1151"/>
                  <a:pt x="198" y="1155"/>
                </a:cubicBezTo>
                <a:cubicBezTo>
                  <a:pt x="174" y="1158"/>
                  <a:pt x="150" y="1148"/>
                  <a:pt x="126" y="1143"/>
                </a:cubicBezTo>
                <a:cubicBezTo>
                  <a:pt x="114" y="1140"/>
                  <a:pt x="98" y="1141"/>
                  <a:pt x="90" y="1131"/>
                </a:cubicBezTo>
                <a:cubicBezTo>
                  <a:pt x="83" y="1121"/>
                  <a:pt x="90" y="1107"/>
                  <a:pt x="90" y="1095"/>
                </a:cubicBezTo>
                <a:lnTo>
                  <a:pt x="42" y="831"/>
                </a:lnTo>
                <a:lnTo>
                  <a:pt x="138" y="591"/>
                </a:lnTo>
                <a:lnTo>
                  <a:pt x="234" y="447"/>
                </a:lnTo>
                <a:lnTo>
                  <a:pt x="378" y="423"/>
                </a:lnTo>
                <a:close/>
              </a:path>
            </a:pathLst>
          </a:custGeom>
          <a:pattFill prst="zigZag">
            <a:fgClr>
              <a:srgbClr val="F9F929"/>
            </a:fgClr>
            <a:bgClr>
              <a:srgbClr val="FFFFFF"/>
            </a:bgClr>
          </a:pattFill>
          <a:ln w="9525" cap="flat" cmpd="sng">
            <a:solidFill>
              <a:srgbClr val="FF9933"/>
            </a:solidFill>
            <a:prstDash val="solid"/>
            <a:round/>
            <a:headEnd/>
            <a:tailEnd/>
          </a:ln>
          <a:effectLst>
            <a:outerShdw blurRad="63500" dist="35921" dir="2700000" algn="ctr" rotWithShape="0">
              <a:srgbClr val="C0C0C0"/>
            </a:outerShdw>
          </a:effectLst>
        </p:spPr>
        <p:txBody>
          <a:bodyPr wrap="none" anchor="ctr"/>
          <a:lstStyle/>
          <a:p>
            <a:endParaRPr lang="en-US"/>
          </a:p>
        </p:txBody>
      </p:sp>
      <p:sp>
        <p:nvSpPr>
          <p:cNvPr id="5" name="AutoShape 23"/>
          <p:cNvSpPr>
            <a:spLocks noChangeArrowheads="1"/>
          </p:cNvSpPr>
          <p:nvPr/>
        </p:nvSpPr>
        <p:spPr bwMode="auto">
          <a:xfrm>
            <a:off x="323850" y="1844675"/>
            <a:ext cx="2952750" cy="2520950"/>
          </a:xfrm>
          <a:prstGeom prst="star32">
            <a:avLst>
              <a:gd name="adj" fmla="val 0"/>
            </a:avLst>
          </a:prstGeom>
          <a:solidFill>
            <a:schemeClr val="accent1">
              <a:alpha val="61000"/>
            </a:schemeClr>
          </a:solidFill>
          <a:ln w="9525">
            <a:solidFill>
              <a:srgbClr val="FFFF66"/>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37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6" presetClass="entr" presetSubtype="32" repeatCount="indefinite"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500"/>
                                        <p:tgtEl>
                                          <p:spTgt spid="5"/>
                                        </p:tgtEl>
                                      </p:cBhvr>
                                    </p:animEffect>
                                  </p:childTnLst>
                                  <p:subTnLst>
                                    <p:set>
                                      <p:cBhvr override="childStyle">
                                        <p:cTn dur="1" fill="hold" display="0" masterRel="sameClick" afterEffect="1">
                                          <p:stCondLst>
                                            <p:cond evt="end" delay="0">
                                              <p:tn val="12"/>
                                            </p:cond>
                                          </p:stCondLst>
                                        </p:cTn>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animBg="1"/>
      <p:bldP spid="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rPr>
              <a:t>Structure</a:t>
            </a:r>
            <a:endParaRPr lang="en-US"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166910566"/>
              </p:ext>
            </p:extLst>
          </p:nvPr>
        </p:nvGraphicFramePr>
        <p:xfrm>
          <a:off x="1328961" y="1835678"/>
          <a:ext cx="7959009" cy="4625975"/>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B7C73C60-F9AA-4A8A-BC01-C492CA78BAD0}" type="slidenum">
              <a:rPr lang="en-US" smtClean="0"/>
              <a:pPr/>
              <a:t>7</a:t>
            </a:fld>
            <a:endParaRPr lang="en-US"/>
          </a:p>
        </p:txBody>
      </p:sp>
      <p:sp>
        <p:nvSpPr>
          <p:cNvPr id="7" name="Freeform 5" descr="Zigue-zague"/>
          <p:cNvSpPr>
            <a:spLocks/>
          </p:cNvSpPr>
          <p:nvPr/>
        </p:nvSpPr>
        <p:spPr bwMode="auto">
          <a:xfrm>
            <a:off x="931863" y="2956687"/>
            <a:ext cx="930275" cy="2949575"/>
          </a:xfrm>
          <a:custGeom>
            <a:avLst/>
            <a:gdLst>
              <a:gd name="T0" fmla="*/ 378 w 660"/>
              <a:gd name="T1" fmla="*/ 423 h 1858"/>
              <a:gd name="T2" fmla="*/ 510 w 660"/>
              <a:gd name="T3" fmla="*/ 411 h 1858"/>
              <a:gd name="T4" fmla="*/ 558 w 660"/>
              <a:gd name="T5" fmla="*/ 303 h 1858"/>
              <a:gd name="T6" fmla="*/ 546 w 660"/>
              <a:gd name="T7" fmla="*/ 111 h 1858"/>
              <a:gd name="T8" fmla="*/ 414 w 660"/>
              <a:gd name="T9" fmla="*/ 15 h 1858"/>
              <a:gd name="T10" fmla="*/ 186 w 660"/>
              <a:gd name="T11" fmla="*/ 51 h 1858"/>
              <a:gd name="T12" fmla="*/ 162 w 660"/>
              <a:gd name="T13" fmla="*/ 123 h 1858"/>
              <a:gd name="T14" fmla="*/ 150 w 660"/>
              <a:gd name="T15" fmla="*/ 159 h 1858"/>
              <a:gd name="T16" fmla="*/ 222 w 660"/>
              <a:gd name="T17" fmla="*/ 399 h 1858"/>
              <a:gd name="T18" fmla="*/ 282 w 660"/>
              <a:gd name="T19" fmla="*/ 459 h 1858"/>
              <a:gd name="T20" fmla="*/ 474 w 660"/>
              <a:gd name="T21" fmla="*/ 471 h 1858"/>
              <a:gd name="T22" fmla="*/ 606 w 660"/>
              <a:gd name="T23" fmla="*/ 723 h 1858"/>
              <a:gd name="T24" fmla="*/ 630 w 660"/>
              <a:gd name="T25" fmla="*/ 759 h 1858"/>
              <a:gd name="T26" fmla="*/ 654 w 660"/>
              <a:gd name="T27" fmla="*/ 831 h 1858"/>
              <a:gd name="T28" fmla="*/ 558 w 660"/>
              <a:gd name="T29" fmla="*/ 1107 h 1858"/>
              <a:gd name="T30" fmla="*/ 510 w 660"/>
              <a:gd name="T31" fmla="*/ 1215 h 1858"/>
              <a:gd name="T32" fmla="*/ 498 w 660"/>
              <a:gd name="T33" fmla="*/ 1251 h 1858"/>
              <a:gd name="T34" fmla="*/ 486 w 660"/>
              <a:gd name="T35" fmla="*/ 1599 h 1858"/>
              <a:gd name="T36" fmla="*/ 498 w 660"/>
              <a:gd name="T37" fmla="*/ 1707 h 1858"/>
              <a:gd name="T38" fmla="*/ 570 w 660"/>
              <a:gd name="T39" fmla="*/ 1755 h 1858"/>
              <a:gd name="T40" fmla="*/ 606 w 660"/>
              <a:gd name="T41" fmla="*/ 1779 h 1858"/>
              <a:gd name="T42" fmla="*/ 618 w 660"/>
              <a:gd name="T43" fmla="*/ 1851 h 1858"/>
              <a:gd name="T44" fmla="*/ 546 w 660"/>
              <a:gd name="T45" fmla="*/ 1839 h 1858"/>
              <a:gd name="T46" fmla="*/ 510 w 660"/>
              <a:gd name="T47" fmla="*/ 1803 h 1858"/>
              <a:gd name="T48" fmla="*/ 498 w 660"/>
              <a:gd name="T49" fmla="*/ 1767 h 1858"/>
              <a:gd name="T50" fmla="*/ 426 w 660"/>
              <a:gd name="T51" fmla="*/ 1731 h 1858"/>
              <a:gd name="T52" fmla="*/ 318 w 660"/>
              <a:gd name="T53" fmla="*/ 1239 h 1858"/>
              <a:gd name="T54" fmla="*/ 282 w 660"/>
              <a:gd name="T55" fmla="*/ 1251 h 1858"/>
              <a:gd name="T56" fmla="*/ 270 w 660"/>
              <a:gd name="T57" fmla="*/ 1287 h 1858"/>
              <a:gd name="T58" fmla="*/ 258 w 660"/>
              <a:gd name="T59" fmla="*/ 1491 h 1858"/>
              <a:gd name="T60" fmla="*/ 210 w 660"/>
              <a:gd name="T61" fmla="*/ 1695 h 1858"/>
              <a:gd name="T62" fmla="*/ 138 w 660"/>
              <a:gd name="T63" fmla="*/ 1731 h 1858"/>
              <a:gd name="T64" fmla="*/ 30 w 660"/>
              <a:gd name="T65" fmla="*/ 1851 h 1858"/>
              <a:gd name="T66" fmla="*/ 102 w 660"/>
              <a:gd name="T67" fmla="*/ 1707 h 1858"/>
              <a:gd name="T68" fmla="*/ 162 w 660"/>
              <a:gd name="T69" fmla="*/ 1599 h 1858"/>
              <a:gd name="T70" fmla="*/ 90 w 660"/>
              <a:gd name="T71" fmla="*/ 1119 h 1858"/>
              <a:gd name="T72" fmla="*/ 102 w 660"/>
              <a:gd name="T73" fmla="*/ 687 h 1858"/>
              <a:gd name="T74" fmla="*/ 126 w 660"/>
              <a:gd name="T75" fmla="*/ 651 h 1858"/>
              <a:gd name="T76" fmla="*/ 150 w 660"/>
              <a:gd name="T77" fmla="*/ 579 h 1858"/>
              <a:gd name="T78" fmla="*/ 198 w 660"/>
              <a:gd name="T79" fmla="*/ 507 h 1858"/>
              <a:gd name="T80" fmla="*/ 222 w 660"/>
              <a:gd name="T81" fmla="*/ 471 h 1858"/>
              <a:gd name="T82" fmla="*/ 294 w 660"/>
              <a:gd name="T83" fmla="*/ 483 h 1858"/>
              <a:gd name="T84" fmla="*/ 282 w 660"/>
              <a:gd name="T85" fmla="*/ 519 h 1858"/>
              <a:gd name="T86" fmla="*/ 222 w 660"/>
              <a:gd name="T87" fmla="*/ 567 h 1858"/>
              <a:gd name="T88" fmla="*/ 114 w 660"/>
              <a:gd name="T89" fmla="*/ 783 h 1858"/>
              <a:gd name="T90" fmla="*/ 102 w 660"/>
              <a:gd name="T91" fmla="*/ 819 h 1858"/>
              <a:gd name="T92" fmla="*/ 90 w 660"/>
              <a:gd name="T93" fmla="*/ 855 h 1858"/>
              <a:gd name="T94" fmla="*/ 186 w 660"/>
              <a:gd name="T95" fmla="*/ 1083 h 1858"/>
              <a:gd name="T96" fmla="*/ 246 w 660"/>
              <a:gd name="T97" fmla="*/ 1095 h 1858"/>
              <a:gd name="T98" fmla="*/ 198 w 660"/>
              <a:gd name="T99" fmla="*/ 1155 h 1858"/>
              <a:gd name="T100" fmla="*/ 126 w 660"/>
              <a:gd name="T101" fmla="*/ 1143 h 1858"/>
              <a:gd name="T102" fmla="*/ 90 w 660"/>
              <a:gd name="T103" fmla="*/ 1131 h 1858"/>
              <a:gd name="T104" fmla="*/ 90 w 660"/>
              <a:gd name="T105" fmla="*/ 1095 h 1858"/>
              <a:gd name="T106" fmla="*/ 42 w 660"/>
              <a:gd name="T107" fmla="*/ 831 h 1858"/>
              <a:gd name="T108" fmla="*/ 138 w 660"/>
              <a:gd name="T109" fmla="*/ 591 h 1858"/>
              <a:gd name="T110" fmla="*/ 234 w 660"/>
              <a:gd name="T111" fmla="*/ 447 h 1858"/>
              <a:gd name="T112" fmla="*/ 378 w 660"/>
              <a:gd name="T113" fmla="*/ 423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 h="1858">
                <a:moveTo>
                  <a:pt x="378" y="423"/>
                </a:moveTo>
                <a:cubicBezTo>
                  <a:pt x="422" y="419"/>
                  <a:pt x="468" y="424"/>
                  <a:pt x="510" y="411"/>
                </a:cubicBezTo>
                <a:cubicBezTo>
                  <a:pt x="548" y="399"/>
                  <a:pt x="558" y="303"/>
                  <a:pt x="558" y="303"/>
                </a:cubicBezTo>
                <a:cubicBezTo>
                  <a:pt x="554" y="239"/>
                  <a:pt x="556" y="174"/>
                  <a:pt x="546" y="111"/>
                </a:cubicBezTo>
                <a:cubicBezTo>
                  <a:pt x="538" y="58"/>
                  <a:pt x="451" y="40"/>
                  <a:pt x="414" y="15"/>
                </a:cubicBezTo>
                <a:cubicBezTo>
                  <a:pt x="392" y="16"/>
                  <a:pt x="218" y="0"/>
                  <a:pt x="186" y="51"/>
                </a:cubicBezTo>
                <a:cubicBezTo>
                  <a:pt x="173" y="72"/>
                  <a:pt x="170" y="99"/>
                  <a:pt x="162" y="123"/>
                </a:cubicBezTo>
                <a:cubicBezTo>
                  <a:pt x="158" y="135"/>
                  <a:pt x="150" y="159"/>
                  <a:pt x="150" y="159"/>
                </a:cubicBezTo>
                <a:cubicBezTo>
                  <a:pt x="162" y="295"/>
                  <a:pt x="154" y="297"/>
                  <a:pt x="222" y="399"/>
                </a:cubicBezTo>
                <a:cubicBezTo>
                  <a:pt x="236" y="420"/>
                  <a:pt x="252" y="454"/>
                  <a:pt x="282" y="459"/>
                </a:cubicBezTo>
                <a:cubicBezTo>
                  <a:pt x="345" y="469"/>
                  <a:pt x="410" y="467"/>
                  <a:pt x="474" y="471"/>
                </a:cubicBezTo>
                <a:cubicBezTo>
                  <a:pt x="500" y="550"/>
                  <a:pt x="560" y="654"/>
                  <a:pt x="606" y="723"/>
                </a:cubicBezTo>
                <a:cubicBezTo>
                  <a:pt x="614" y="735"/>
                  <a:pt x="625" y="745"/>
                  <a:pt x="630" y="759"/>
                </a:cubicBezTo>
                <a:cubicBezTo>
                  <a:pt x="638" y="783"/>
                  <a:pt x="654" y="831"/>
                  <a:pt x="654" y="831"/>
                </a:cubicBezTo>
                <a:cubicBezTo>
                  <a:pt x="645" y="935"/>
                  <a:pt x="652" y="1044"/>
                  <a:pt x="558" y="1107"/>
                </a:cubicBezTo>
                <a:cubicBezTo>
                  <a:pt x="520" y="1164"/>
                  <a:pt x="539" y="1129"/>
                  <a:pt x="510" y="1215"/>
                </a:cubicBezTo>
                <a:cubicBezTo>
                  <a:pt x="506" y="1227"/>
                  <a:pt x="498" y="1251"/>
                  <a:pt x="498" y="1251"/>
                </a:cubicBezTo>
                <a:cubicBezTo>
                  <a:pt x="494" y="1367"/>
                  <a:pt x="486" y="1483"/>
                  <a:pt x="486" y="1599"/>
                </a:cubicBezTo>
                <a:cubicBezTo>
                  <a:pt x="486" y="1635"/>
                  <a:pt x="481" y="1675"/>
                  <a:pt x="498" y="1707"/>
                </a:cubicBezTo>
                <a:cubicBezTo>
                  <a:pt x="512" y="1732"/>
                  <a:pt x="546" y="1739"/>
                  <a:pt x="570" y="1755"/>
                </a:cubicBezTo>
                <a:cubicBezTo>
                  <a:pt x="582" y="1763"/>
                  <a:pt x="606" y="1779"/>
                  <a:pt x="606" y="1779"/>
                </a:cubicBezTo>
                <a:cubicBezTo>
                  <a:pt x="608" y="1782"/>
                  <a:pt x="660" y="1839"/>
                  <a:pt x="618" y="1851"/>
                </a:cubicBezTo>
                <a:cubicBezTo>
                  <a:pt x="595" y="1858"/>
                  <a:pt x="570" y="1843"/>
                  <a:pt x="546" y="1839"/>
                </a:cubicBezTo>
                <a:cubicBezTo>
                  <a:pt x="534" y="1827"/>
                  <a:pt x="519" y="1817"/>
                  <a:pt x="510" y="1803"/>
                </a:cubicBezTo>
                <a:cubicBezTo>
                  <a:pt x="503" y="1792"/>
                  <a:pt x="506" y="1777"/>
                  <a:pt x="498" y="1767"/>
                </a:cubicBezTo>
                <a:cubicBezTo>
                  <a:pt x="481" y="1746"/>
                  <a:pt x="450" y="1739"/>
                  <a:pt x="426" y="1731"/>
                </a:cubicBezTo>
                <a:cubicBezTo>
                  <a:pt x="371" y="1567"/>
                  <a:pt x="475" y="1344"/>
                  <a:pt x="318" y="1239"/>
                </a:cubicBezTo>
                <a:cubicBezTo>
                  <a:pt x="306" y="1243"/>
                  <a:pt x="291" y="1242"/>
                  <a:pt x="282" y="1251"/>
                </a:cubicBezTo>
                <a:cubicBezTo>
                  <a:pt x="273" y="1260"/>
                  <a:pt x="271" y="1274"/>
                  <a:pt x="270" y="1287"/>
                </a:cubicBezTo>
                <a:cubicBezTo>
                  <a:pt x="263" y="1355"/>
                  <a:pt x="264" y="1423"/>
                  <a:pt x="258" y="1491"/>
                </a:cubicBezTo>
                <a:cubicBezTo>
                  <a:pt x="254" y="1537"/>
                  <a:pt x="240" y="1657"/>
                  <a:pt x="210" y="1695"/>
                </a:cubicBezTo>
                <a:cubicBezTo>
                  <a:pt x="193" y="1716"/>
                  <a:pt x="162" y="1723"/>
                  <a:pt x="138" y="1731"/>
                </a:cubicBezTo>
                <a:cubicBezTo>
                  <a:pt x="99" y="1789"/>
                  <a:pt x="105" y="1826"/>
                  <a:pt x="30" y="1851"/>
                </a:cubicBezTo>
                <a:cubicBezTo>
                  <a:pt x="0" y="1761"/>
                  <a:pt x="21" y="1734"/>
                  <a:pt x="102" y="1707"/>
                </a:cubicBezTo>
                <a:cubicBezTo>
                  <a:pt x="157" y="1624"/>
                  <a:pt x="141" y="1662"/>
                  <a:pt x="162" y="1599"/>
                </a:cubicBezTo>
                <a:cubicBezTo>
                  <a:pt x="160" y="1524"/>
                  <a:pt x="222" y="1207"/>
                  <a:pt x="90" y="1119"/>
                </a:cubicBezTo>
                <a:cubicBezTo>
                  <a:pt x="45" y="983"/>
                  <a:pt x="37" y="818"/>
                  <a:pt x="102" y="687"/>
                </a:cubicBezTo>
                <a:cubicBezTo>
                  <a:pt x="108" y="674"/>
                  <a:pt x="120" y="664"/>
                  <a:pt x="126" y="651"/>
                </a:cubicBezTo>
                <a:cubicBezTo>
                  <a:pt x="136" y="628"/>
                  <a:pt x="136" y="600"/>
                  <a:pt x="150" y="579"/>
                </a:cubicBezTo>
                <a:cubicBezTo>
                  <a:pt x="166" y="555"/>
                  <a:pt x="182" y="531"/>
                  <a:pt x="198" y="507"/>
                </a:cubicBezTo>
                <a:cubicBezTo>
                  <a:pt x="206" y="495"/>
                  <a:pt x="222" y="471"/>
                  <a:pt x="222" y="471"/>
                </a:cubicBezTo>
                <a:cubicBezTo>
                  <a:pt x="246" y="475"/>
                  <a:pt x="275" y="468"/>
                  <a:pt x="294" y="483"/>
                </a:cubicBezTo>
                <a:cubicBezTo>
                  <a:pt x="304" y="491"/>
                  <a:pt x="288" y="508"/>
                  <a:pt x="282" y="519"/>
                </a:cubicBezTo>
                <a:cubicBezTo>
                  <a:pt x="260" y="562"/>
                  <a:pt x="264" y="553"/>
                  <a:pt x="222" y="567"/>
                </a:cubicBezTo>
                <a:cubicBezTo>
                  <a:pt x="175" y="638"/>
                  <a:pt x="141" y="702"/>
                  <a:pt x="114" y="783"/>
                </a:cubicBezTo>
                <a:cubicBezTo>
                  <a:pt x="110" y="795"/>
                  <a:pt x="106" y="807"/>
                  <a:pt x="102" y="819"/>
                </a:cubicBezTo>
                <a:cubicBezTo>
                  <a:pt x="98" y="831"/>
                  <a:pt x="90" y="855"/>
                  <a:pt x="90" y="855"/>
                </a:cubicBezTo>
                <a:cubicBezTo>
                  <a:pt x="98" y="962"/>
                  <a:pt x="72" y="1054"/>
                  <a:pt x="186" y="1083"/>
                </a:cubicBezTo>
                <a:cubicBezTo>
                  <a:pt x="206" y="1088"/>
                  <a:pt x="226" y="1091"/>
                  <a:pt x="246" y="1095"/>
                </a:cubicBezTo>
                <a:cubicBezTo>
                  <a:pt x="237" y="1121"/>
                  <a:pt x="236" y="1151"/>
                  <a:pt x="198" y="1155"/>
                </a:cubicBezTo>
                <a:cubicBezTo>
                  <a:pt x="174" y="1158"/>
                  <a:pt x="150" y="1148"/>
                  <a:pt x="126" y="1143"/>
                </a:cubicBezTo>
                <a:cubicBezTo>
                  <a:pt x="114" y="1140"/>
                  <a:pt x="98" y="1141"/>
                  <a:pt x="90" y="1131"/>
                </a:cubicBezTo>
                <a:cubicBezTo>
                  <a:pt x="83" y="1121"/>
                  <a:pt x="90" y="1107"/>
                  <a:pt x="90" y="1095"/>
                </a:cubicBezTo>
                <a:lnTo>
                  <a:pt x="42" y="831"/>
                </a:lnTo>
                <a:lnTo>
                  <a:pt x="138" y="591"/>
                </a:lnTo>
                <a:lnTo>
                  <a:pt x="234" y="447"/>
                </a:lnTo>
                <a:lnTo>
                  <a:pt x="378" y="423"/>
                </a:lnTo>
                <a:close/>
              </a:path>
            </a:pathLst>
          </a:custGeom>
          <a:pattFill prst="zigZag">
            <a:fgClr>
              <a:srgbClr val="F9F929"/>
            </a:fgClr>
            <a:bgClr>
              <a:srgbClr val="FFFFFF"/>
            </a:bgClr>
          </a:pattFill>
          <a:ln w="9525" cap="flat" cmpd="sng">
            <a:solidFill>
              <a:srgbClr val="FF9933"/>
            </a:solidFill>
            <a:prstDash val="solid"/>
            <a:round/>
            <a:headEnd/>
            <a:tailEnd/>
          </a:ln>
          <a:effectLst>
            <a:outerShdw blurRad="63500" dist="35921" dir="2700000" algn="ctr" rotWithShape="0">
              <a:srgbClr val="C0C0C0"/>
            </a:outerShdw>
          </a:effectLst>
        </p:spPr>
        <p:txBody>
          <a:bodyPr wrap="none" anchor="ctr"/>
          <a:lstStyle/>
          <a:p>
            <a:endParaRPr lang="en-US"/>
          </a:p>
        </p:txBody>
      </p:sp>
      <p:sp>
        <p:nvSpPr>
          <p:cNvPr id="8" name="AutoShape 23"/>
          <p:cNvSpPr>
            <a:spLocks noChangeArrowheads="1"/>
          </p:cNvSpPr>
          <p:nvPr/>
        </p:nvSpPr>
        <p:spPr bwMode="auto">
          <a:xfrm>
            <a:off x="0" y="1834324"/>
            <a:ext cx="2952750" cy="2520950"/>
          </a:xfrm>
          <a:prstGeom prst="star32">
            <a:avLst>
              <a:gd name="adj" fmla="val 0"/>
            </a:avLst>
          </a:prstGeom>
          <a:solidFill>
            <a:schemeClr val="accent1">
              <a:alpha val="61000"/>
            </a:schemeClr>
          </a:solidFill>
          <a:ln w="9525">
            <a:solidFill>
              <a:srgbClr val="FFFF66"/>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Freeform 5" descr="Zigue-zague"/>
          <p:cNvSpPr>
            <a:spLocks/>
          </p:cNvSpPr>
          <p:nvPr/>
        </p:nvSpPr>
        <p:spPr bwMode="auto">
          <a:xfrm>
            <a:off x="1202393" y="3109087"/>
            <a:ext cx="930275" cy="2949575"/>
          </a:xfrm>
          <a:custGeom>
            <a:avLst/>
            <a:gdLst>
              <a:gd name="T0" fmla="*/ 378 w 660"/>
              <a:gd name="T1" fmla="*/ 423 h 1858"/>
              <a:gd name="T2" fmla="*/ 510 w 660"/>
              <a:gd name="T3" fmla="*/ 411 h 1858"/>
              <a:gd name="T4" fmla="*/ 558 w 660"/>
              <a:gd name="T5" fmla="*/ 303 h 1858"/>
              <a:gd name="T6" fmla="*/ 546 w 660"/>
              <a:gd name="T7" fmla="*/ 111 h 1858"/>
              <a:gd name="T8" fmla="*/ 414 w 660"/>
              <a:gd name="T9" fmla="*/ 15 h 1858"/>
              <a:gd name="T10" fmla="*/ 186 w 660"/>
              <a:gd name="T11" fmla="*/ 51 h 1858"/>
              <a:gd name="T12" fmla="*/ 162 w 660"/>
              <a:gd name="T13" fmla="*/ 123 h 1858"/>
              <a:gd name="T14" fmla="*/ 150 w 660"/>
              <a:gd name="T15" fmla="*/ 159 h 1858"/>
              <a:gd name="T16" fmla="*/ 222 w 660"/>
              <a:gd name="T17" fmla="*/ 399 h 1858"/>
              <a:gd name="T18" fmla="*/ 282 w 660"/>
              <a:gd name="T19" fmla="*/ 459 h 1858"/>
              <a:gd name="T20" fmla="*/ 474 w 660"/>
              <a:gd name="T21" fmla="*/ 471 h 1858"/>
              <a:gd name="T22" fmla="*/ 606 w 660"/>
              <a:gd name="T23" fmla="*/ 723 h 1858"/>
              <a:gd name="T24" fmla="*/ 630 w 660"/>
              <a:gd name="T25" fmla="*/ 759 h 1858"/>
              <a:gd name="T26" fmla="*/ 654 w 660"/>
              <a:gd name="T27" fmla="*/ 831 h 1858"/>
              <a:gd name="T28" fmla="*/ 558 w 660"/>
              <a:gd name="T29" fmla="*/ 1107 h 1858"/>
              <a:gd name="T30" fmla="*/ 510 w 660"/>
              <a:gd name="T31" fmla="*/ 1215 h 1858"/>
              <a:gd name="T32" fmla="*/ 498 w 660"/>
              <a:gd name="T33" fmla="*/ 1251 h 1858"/>
              <a:gd name="T34" fmla="*/ 486 w 660"/>
              <a:gd name="T35" fmla="*/ 1599 h 1858"/>
              <a:gd name="T36" fmla="*/ 498 w 660"/>
              <a:gd name="T37" fmla="*/ 1707 h 1858"/>
              <a:gd name="T38" fmla="*/ 570 w 660"/>
              <a:gd name="T39" fmla="*/ 1755 h 1858"/>
              <a:gd name="T40" fmla="*/ 606 w 660"/>
              <a:gd name="T41" fmla="*/ 1779 h 1858"/>
              <a:gd name="T42" fmla="*/ 618 w 660"/>
              <a:gd name="T43" fmla="*/ 1851 h 1858"/>
              <a:gd name="T44" fmla="*/ 546 w 660"/>
              <a:gd name="T45" fmla="*/ 1839 h 1858"/>
              <a:gd name="T46" fmla="*/ 510 w 660"/>
              <a:gd name="T47" fmla="*/ 1803 h 1858"/>
              <a:gd name="T48" fmla="*/ 498 w 660"/>
              <a:gd name="T49" fmla="*/ 1767 h 1858"/>
              <a:gd name="T50" fmla="*/ 426 w 660"/>
              <a:gd name="T51" fmla="*/ 1731 h 1858"/>
              <a:gd name="T52" fmla="*/ 318 w 660"/>
              <a:gd name="T53" fmla="*/ 1239 h 1858"/>
              <a:gd name="T54" fmla="*/ 282 w 660"/>
              <a:gd name="T55" fmla="*/ 1251 h 1858"/>
              <a:gd name="T56" fmla="*/ 270 w 660"/>
              <a:gd name="T57" fmla="*/ 1287 h 1858"/>
              <a:gd name="T58" fmla="*/ 258 w 660"/>
              <a:gd name="T59" fmla="*/ 1491 h 1858"/>
              <a:gd name="T60" fmla="*/ 210 w 660"/>
              <a:gd name="T61" fmla="*/ 1695 h 1858"/>
              <a:gd name="T62" fmla="*/ 138 w 660"/>
              <a:gd name="T63" fmla="*/ 1731 h 1858"/>
              <a:gd name="T64" fmla="*/ 30 w 660"/>
              <a:gd name="T65" fmla="*/ 1851 h 1858"/>
              <a:gd name="T66" fmla="*/ 102 w 660"/>
              <a:gd name="T67" fmla="*/ 1707 h 1858"/>
              <a:gd name="T68" fmla="*/ 162 w 660"/>
              <a:gd name="T69" fmla="*/ 1599 h 1858"/>
              <a:gd name="T70" fmla="*/ 90 w 660"/>
              <a:gd name="T71" fmla="*/ 1119 h 1858"/>
              <a:gd name="T72" fmla="*/ 102 w 660"/>
              <a:gd name="T73" fmla="*/ 687 h 1858"/>
              <a:gd name="T74" fmla="*/ 126 w 660"/>
              <a:gd name="T75" fmla="*/ 651 h 1858"/>
              <a:gd name="T76" fmla="*/ 150 w 660"/>
              <a:gd name="T77" fmla="*/ 579 h 1858"/>
              <a:gd name="T78" fmla="*/ 198 w 660"/>
              <a:gd name="T79" fmla="*/ 507 h 1858"/>
              <a:gd name="T80" fmla="*/ 222 w 660"/>
              <a:gd name="T81" fmla="*/ 471 h 1858"/>
              <a:gd name="T82" fmla="*/ 294 w 660"/>
              <a:gd name="T83" fmla="*/ 483 h 1858"/>
              <a:gd name="T84" fmla="*/ 282 w 660"/>
              <a:gd name="T85" fmla="*/ 519 h 1858"/>
              <a:gd name="T86" fmla="*/ 222 w 660"/>
              <a:gd name="T87" fmla="*/ 567 h 1858"/>
              <a:gd name="T88" fmla="*/ 114 w 660"/>
              <a:gd name="T89" fmla="*/ 783 h 1858"/>
              <a:gd name="T90" fmla="*/ 102 w 660"/>
              <a:gd name="T91" fmla="*/ 819 h 1858"/>
              <a:gd name="T92" fmla="*/ 90 w 660"/>
              <a:gd name="T93" fmla="*/ 855 h 1858"/>
              <a:gd name="T94" fmla="*/ 186 w 660"/>
              <a:gd name="T95" fmla="*/ 1083 h 1858"/>
              <a:gd name="T96" fmla="*/ 246 w 660"/>
              <a:gd name="T97" fmla="*/ 1095 h 1858"/>
              <a:gd name="T98" fmla="*/ 198 w 660"/>
              <a:gd name="T99" fmla="*/ 1155 h 1858"/>
              <a:gd name="T100" fmla="*/ 126 w 660"/>
              <a:gd name="T101" fmla="*/ 1143 h 1858"/>
              <a:gd name="T102" fmla="*/ 90 w 660"/>
              <a:gd name="T103" fmla="*/ 1131 h 1858"/>
              <a:gd name="T104" fmla="*/ 90 w 660"/>
              <a:gd name="T105" fmla="*/ 1095 h 1858"/>
              <a:gd name="T106" fmla="*/ 42 w 660"/>
              <a:gd name="T107" fmla="*/ 831 h 1858"/>
              <a:gd name="T108" fmla="*/ 138 w 660"/>
              <a:gd name="T109" fmla="*/ 591 h 1858"/>
              <a:gd name="T110" fmla="*/ 234 w 660"/>
              <a:gd name="T111" fmla="*/ 447 h 1858"/>
              <a:gd name="T112" fmla="*/ 378 w 660"/>
              <a:gd name="T113" fmla="*/ 423 h 1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 h="1858">
                <a:moveTo>
                  <a:pt x="378" y="423"/>
                </a:moveTo>
                <a:cubicBezTo>
                  <a:pt x="422" y="419"/>
                  <a:pt x="468" y="424"/>
                  <a:pt x="510" y="411"/>
                </a:cubicBezTo>
                <a:cubicBezTo>
                  <a:pt x="548" y="399"/>
                  <a:pt x="558" y="303"/>
                  <a:pt x="558" y="303"/>
                </a:cubicBezTo>
                <a:cubicBezTo>
                  <a:pt x="554" y="239"/>
                  <a:pt x="556" y="174"/>
                  <a:pt x="546" y="111"/>
                </a:cubicBezTo>
                <a:cubicBezTo>
                  <a:pt x="538" y="58"/>
                  <a:pt x="451" y="40"/>
                  <a:pt x="414" y="15"/>
                </a:cubicBezTo>
                <a:cubicBezTo>
                  <a:pt x="392" y="16"/>
                  <a:pt x="218" y="0"/>
                  <a:pt x="186" y="51"/>
                </a:cubicBezTo>
                <a:cubicBezTo>
                  <a:pt x="173" y="72"/>
                  <a:pt x="170" y="99"/>
                  <a:pt x="162" y="123"/>
                </a:cubicBezTo>
                <a:cubicBezTo>
                  <a:pt x="158" y="135"/>
                  <a:pt x="150" y="159"/>
                  <a:pt x="150" y="159"/>
                </a:cubicBezTo>
                <a:cubicBezTo>
                  <a:pt x="162" y="295"/>
                  <a:pt x="154" y="297"/>
                  <a:pt x="222" y="399"/>
                </a:cubicBezTo>
                <a:cubicBezTo>
                  <a:pt x="236" y="420"/>
                  <a:pt x="252" y="454"/>
                  <a:pt x="282" y="459"/>
                </a:cubicBezTo>
                <a:cubicBezTo>
                  <a:pt x="345" y="469"/>
                  <a:pt x="410" y="467"/>
                  <a:pt x="474" y="471"/>
                </a:cubicBezTo>
                <a:cubicBezTo>
                  <a:pt x="500" y="550"/>
                  <a:pt x="560" y="654"/>
                  <a:pt x="606" y="723"/>
                </a:cubicBezTo>
                <a:cubicBezTo>
                  <a:pt x="614" y="735"/>
                  <a:pt x="625" y="745"/>
                  <a:pt x="630" y="759"/>
                </a:cubicBezTo>
                <a:cubicBezTo>
                  <a:pt x="638" y="783"/>
                  <a:pt x="654" y="831"/>
                  <a:pt x="654" y="831"/>
                </a:cubicBezTo>
                <a:cubicBezTo>
                  <a:pt x="645" y="935"/>
                  <a:pt x="652" y="1044"/>
                  <a:pt x="558" y="1107"/>
                </a:cubicBezTo>
                <a:cubicBezTo>
                  <a:pt x="520" y="1164"/>
                  <a:pt x="539" y="1129"/>
                  <a:pt x="510" y="1215"/>
                </a:cubicBezTo>
                <a:cubicBezTo>
                  <a:pt x="506" y="1227"/>
                  <a:pt x="498" y="1251"/>
                  <a:pt x="498" y="1251"/>
                </a:cubicBezTo>
                <a:cubicBezTo>
                  <a:pt x="494" y="1367"/>
                  <a:pt x="486" y="1483"/>
                  <a:pt x="486" y="1599"/>
                </a:cubicBezTo>
                <a:cubicBezTo>
                  <a:pt x="486" y="1635"/>
                  <a:pt x="481" y="1675"/>
                  <a:pt x="498" y="1707"/>
                </a:cubicBezTo>
                <a:cubicBezTo>
                  <a:pt x="512" y="1732"/>
                  <a:pt x="546" y="1739"/>
                  <a:pt x="570" y="1755"/>
                </a:cubicBezTo>
                <a:cubicBezTo>
                  <a:pt x="582" y="1763"/>
                  <a:pt x="606" y="1779"/>
                  <a:pt x="606" y="1779"/>
                </a:cubicBezTo>
                <a:cubicBezTo>
                  <a:pt x="608" y="1782"/>
                  <a:pt x="660" y="1839"/>
                  <a:pt x="618" y="1851"/>
                </a:cubicBezTo>
                <a:cubicBezTo>
                  <a:pt x="595" y="1858"/>
                  <a:pt x="570" y="1843"/>
                  <a:pt x="546" y="1839"/>
                </a:cubicBezTo>
                <a:cubicBezTo>
                  <a:pt x="534" y="1827"/>
                  <a:pt x="519" y="1817"/>
                  <a:pt x="510" y="1803"/>
                </a:cubicBezTo>
                <a:cubicBezTo>
                  <a:pt x="503" y="1792"/>
                  <a:pt x="506" y="1777"/>
                  <a:pt x="498" y="1767"/>
                </a:cubicBezTo>
                <a:cubicBezTo>
                  <a:pt x="481" y="1746"/>
                  <a:pt x="450" y="1739"/>
                  <a:pt x="426" y="1731"/>
                </a:cubicBezTo>
                <a:cubicBezTo>
                  <a:pt x="371" y="1567"/>
                  <a:pt x="475" y="1344"/>
                  <a:pt x="318" y="1239"/>
                </a:cubicBezTo>
                <a:cubicBezTo>
                  <a:pt x="306" y="1243"/>
                  <a:pt x="291" y="1242"/>
                  <a:pt x="282" y="1251"/>
                </a:cubicBezTo>
                <a:cubicBezTo>
                  <a:pt x="273" y="1260"/>
                  <a:pt x="271" y="1274"/>
                  <a:pt x="270" y="1287"/>
                </a:cubicBezTo>
                <a:cubicBezTo>
                  <a:pt x="263" y="1355"/>
                  <a:pt x="264" y="1423"/>
                  <a:pt x="258" y="1491"/>
                </a:cubicBezTo>
                <a:cubicBezTo>
                  <a:pt x="254" y="1537"/>
                  <a:pt x="240" y="1657"/>
                  <a:pt x="210" y="1695"/>
                </a:cubicBezTo>
                <a:cubicBezTo>
                  <a:pt x="193" y="1716"/>
                  <a:pt x="162" y="1723"/>
                  <a:pt x="138" y="1731"/>
                </a:cubicBezTo>
                <a:cubicBezTo>
                  <a:pt x="99" y="1789"/>
                  <a:pt x="105" y="1826"/>
                  <a:pt x="30" y="1851"/>
                </a:cubicBezTo>
                <a:cubicBezTo>
                  <a:pt x="0" y="1761"/>
                  <a:pt x="21" y="1734"/>
                  <a:pt x="102" y="1707"/>
                </a:cubicBezTo>
                <a:cubicBezTo>
                  <a:pt x="157" y="1624"/>
                  <a:pt x="141" y="1662"/>
                  <a:pt x="162" y="1599"/>
                </a:cubicBezTo>
                <a:cubicBezTo>
                  <a:pt x="160" y="1524"/>
                  <a:pt x="222" y="1207"/>
                  <a:pt x="90" y="1119"/>
                </a:cubicBezTo>
                <a:cubicBezTo>
                  <a:pt x="45" y="983"/>
                  <a:pt x="37" y="818"/>
                  <a:pt x="102" y="687"/>
                </a:cubicBezTo>
                <a:cubicBezTo>
                  <a:pt x="108" y="674"/>
                  <a:pt x="120" y="664"/>
                  <a:pt x="126" y="651"/>
                </a:cubicBezTo>
                <a:cubicBezTo>
                  <a:pt x="136" y="628"/>
                  <a:pt x="136" y="600"/>
                  <a:pt x="150" y="579"/>
                </a:cubicBezTo>
                <a:cubicBezTo>
                  <a:pt x="166" y="555"/>
                  <a:pt x="182" y="531"/>
                  <a:pt x="198" y="507"/>
                </a:cubicBezTo>
                <a:cubicBezTo>
                  <a:pt x="206" y="495"/>
                  <a:pt x="222" y="471"/>
                  <a:pt x="222" y="471"/>
                </a:cubicBezTo>
                <a:cubicBezTo>
                  <a:pt x="246" y="475"/>
                  <a:pt x="275" y="468"/>
                  <a:pt x="294" y="483"/>
                </a:cubicBezTo>
                <a:cubicBezTo>
                  <a:pt x="304" y="491"/>
                  <a:pt x="288" y="508"/>
                  <a:pt x="282" y="519"/>
                </a:cubicBezTo>
                <a:cubicBezTo>
                  <a:pt x="260" y="562"/>
                  <a:pt x="264" y="553"/>
                  <a:pt x="222" y="567"/>
                </a:cubicBezTo>
                <a:cubicBezTo>
                  <a:pt x="175" y="638"/>
                  <a:pt x="141" y="702"/>
                  <a:pt x="114" y="783"/>
                </a:cubicBezTo>
                <a:cubicBezTo>
                  <a:pt x="110" y="795"/>
                  <a:pt x="106" y="807"/>
                  <a:pt x="102" y="819"/>
                </a:cubicBezTo>
                <a:cubicBezTo>
                  <a:pt x="98" y="831"/>
                  <a:pt x="90" y="855"/>
                  <a:pt x="90" y="855"/>
                </a:cubicBezTo>
                <a:cubicBezTo>
                  <a:pt x="98" y="962"/>
                  <a:pt x="72" y="1054"/>
                  <a:pt x="186" y="1083"/>
                </a:cubicBezTo>
                <a:cubicBezTo>
                  <a:pt x="206" y="1088"/>
                  <a:pt x="226" y="1091"/>
                  <a:pt x="246" y="1095"/>
                </a:cubicBezTo>
                <a:cubicBezTo>
                  <a:pt x="237" y="1121"/>
                  <a:pt x="236" y="1151"/>
                  <a:pt x="198" y="1155"/>
                </a:cubicBezTo>
                <a:cubicBezTo>
                  <a:pt x="174" y="1158"/>
                  <a:pt x="150" y="1148"/>
                  <a:pt x="126" y="1143"/>
                </a:cubicBezTo>
                <a:cubicBezTo>
                  <a:pt x="114" y="1140"/>
                  <a:pt x="98" y="1141"/>
                  <a:pt x="90" y="1131"/>
                </a:cubicBezTo>
                <a:cubicBezTo>
                  <a:pt x="83" y="1121"/>
                  <a:pt x="90" y="1107"/>
                  <a:pt x="90" y="1095"/>
                </a:cubicBezTo>
                <a:lnTo>
                  <a:pt x="42" y="831"/>
                </a:lnTo>
                <a:lnTo>
                  <a:pt x="138" y="591"/>
                </a:lnTo>
                <a:lnTo>
                  <a:pt x="234" y="447"/>
                </a:lnTo>
                <a:lnTo>
                  <a:pt x="378" y="423"/>
                </a:lnTo>
                <a:close/>
              </a:path>
            </a:pathLst>
          </a:custGeom>
          <a:solidFill>
            <a:srgbClr val="EBEC29"/>
          </a:solidFill>
          <a:ln w="9525" cap="flat" cmpd="sng">
            <a:solidFill>
              <a:srgbClr val="FF9933"/>
            </a:solidFill>
            <a:prstDash val="solid"/>
            <a:round/>
            <a:headEnd/>
            <a:tailEnd/>
          </a:ln>
          <a:effectLst>
            <a:outerShdw blurRad="63500" dist="35921" dir="2700000" algn="ctr" rotWithShape="0">
              <a:srgbClr val="C0C0C0"/>
            </a:outerShdw>
          </a:effectLst>
        </p:spPr>
        <p:txBody>
          <a:bodyPr wrap="none" anchor="ct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56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879298" cy="1252728"/>
          </a:xfrm>
        </p:spPr>
        <p:txBody>
          <a:bodyPr>
            <a:normAutofit/>
          </a:bodyPr>
          <a:lstStyle/>
          <a:p>
            <a:pPr algn="ctr"/>
            <a:r>
              <a:rPr lang="en-US" sz="380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rPr>
              <a:t>ATTRIBUTES OF THE SPIRIT</a:t>
            </a:r>
            <a:endParaRPr lang="en-US" sz="38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Garamond" pitchFamily="18" charset="0"/>
            </a:endParaRPr>
          </a:p>
        </p:txBody>
      </p:sp>
      <p:sp>
        <p:nvSpPr>
          <p:cNvPr id="3" name="Content Placeholder 2"/>
          <p:cNvSpPr>
            <a:spLocks noGrp="1"/>
          </p:cNvSpPr>
          <p:nvPr>
            <p:ph idx="1"/>
          </p:nvPr>
        </p:nvSpPr>
        <p:spPr>
          <a:xfrm>
            <a:off x="76200" y="1371600"/>
            <a:ext cx="5704528" cy="5486400"/>
          </a:xfrm>
        </p:spPr>
        <p:txBody>
          <a:bodyPr>
            <a:noAutofit/>
          </a:bodyPr>
          <a:lstStyle/>
          <a:p>
            <a:pPr>
              <a:lnSpc>
                <a:spcPct val="200000"/>
              </a:lnSpc>
            </a:pPr>
            <a:r>
              <a:rPr lang="en-US" dirty="0" smtClean="0">
                <a:solidFill>
                  <a:srgbClr val="FFFFFF"/>
                </a:solidFill>
              </a:rPr>
              <a:t>Immortality</a:t>
            </a:r>
          </a:p>
          <a:p>
            <a:pPr>
              <a:lnSpc>
                <a:spcPct val="200000"/>
              </a:lnSpc>
            </a:pPr>
            <a:r>
              <a:rPr lang="en-US" dirty="0" smtClean="0">
                <a:solidFill>
                  <a:srgbClr val="FFFFFF"/>
                </a:solidFill>
              </a:rPr>
              <a:t>Individuality</a:t>
            </a:r>
          </a:p>
          <a:p>
            <a:pPr>
              <a:lnSpc>
                <a:spcPct val="200000"/>
              </a:lnSpc>
            </a:pPr>
            <a:r>
              <a:rPr lang="en-US" dirty="0" smtClean="0">
                <a:solidFill>
                  <a:srgbClr val="FFFFFF"/>
                </a:solidFill>
              </a:rPr>
              <a:t>Intelligence, Thought &amp; Reason</a:t>
            </a:r>
          </a:p>
          <a:p>
            <a:pPr>
              <a:lnSpc>
                <a:spcPct val="200000"/>
              </a:lnSpc>
            </a:pPr>
            <a:r>
              <a:rPr lang="en-US" dirty="0" smtClean="0">
                <a:solidFill>
                  <a:srgbClr val="FFFFFF"/>
                </a:solidFill>
              </a:rPr>
              <a:t>Conscience</a:t>
            </a:r>
          </a:p>
          <a:p>
            <a:pPr>
              <a:lnSpc>
                <a:spcPct val="150000"/>
              </a:lnSpc>
            </a:pPr>
            <a:r>
              <a:rPr lang="en-US" sz="2000" dirty="0">
                <a:solidFill>
                  <a:srgbClr val="FFFFFF"/>
                </a:solidFill>
                <a:effectLst/>
              </a:rPr>
              <a:t>Spirits are of different orders, according to their individual degree of self-purification. </a:t>
            </a:r>
            <a:endParaRPr lang="en-US" dirty="0">
              <a:solidFill>
                <a:srgbClr val="FFFFFF"/>
              </a:solidFill>
            </a:endParaRPr>
          </a:p>
        </p:txBody>
      </p:sp>
      <p:pic>
        <p:nvPicPr>
          <p:cNvPr id="20" name="Picture 11" descr="Psychic-Abilitie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82785" y="1729307"/>
            <a:ext cx="4449758" cy="4779757"/>
          </a:xfrm>
          <a:prstGeom prst="ellipse">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373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4061060" y="1228787"/>
            <a:ext cx="5016981" cy="3369562"/>
          </a:xfrm>
        </p:spPr>
        <p:txBody>
          <a:bodyPr>
            <a:noAutofit/>
          </a:bodyPr>
          <a:lstStyle/>
          <a:p>
            <a:r>
              <a:rPr lang="en-US" sz="2800" i="1" dirty="0">
                <a:solidFill>
                  <a:srgbClr val="FFFFFF"/>
                </a:solidFill>
                <a:effectLst/>
              </a:rPr>
              <a:t>The whole difference between construction and creation is exactly this: </a:t>
            </a:r>
            <a:r>
              <a:rPr lang="en-US" sz="2800" i="1" dirty="0" smtClean="0">
                <a:solidFill>
                  <a:srgbClr val="FFFFFF"/>
                </a:solidFill>
                <a:effectLst/>
              </a:rPr>
              <a:t/>
            </a:r>
            <a:br>
              <a:rPr lang="en-US" sz="2800" i="1" dirty="0" smtClean="0">
                <a:solidFill>
                  <a:srgbClr val="FFFFFF"/>
                </a:solidFill>
                <a:effectLst/>
              </a:rPr>
            </a:br>
            <a:r>
              <a:rPr lang="en-US" sz="2800" i="1" dirty="0" smtClean="0">
                <a:solidFill>
                  <a:srgbClr val="FFFFFF"/>
                </a:solidFill>
                <a:effectLst/>
              </a:rPr>
              <a:t>that </a:t>
            </a:r>
            <a:r>
              <a:rPr lang="en-US" sz="2800" i="1" dirty="0">
                <a:solidFill>
                  <a:srgbClr val="FFFFFF"/>
                </a:solidFill>
                <a:effectLst/>
              </a:rPr>
              <a:t>a thing constructed can only be loved after it is constructed; but a thing created is loved before it exists. </a:t>
            </a:r>
            <a:endParaRPr lang="en-US" sz="2800" dirty="0">
              <a:solidFill>
                <a:srgbClr val="FFFFFF"/>
              </a:solidFill>
            </a:endParaRPr>
          </a:p>
        </p:txBody>
      </p:sp>
      <p:sp>
        <p:nvSpPr>
          <p:cNvPr id="5" name="Subtitle 4"/>
          <p:cNvSpPr>
            <a:spLocks noGrp="1"/>
          </p:cNvSpPr>
          <p:nvPr>
            <p:ph type="subTitle" idx="1"/>
          </p:nvPr>
        </p:nvSpPr>
        <p:spPr>
          <a:xfrm>
            <a:off x="0" y="4458442"/>
            <a:ext cx="4910328" cy="483887"/>
          </a:xfrm>
        </p:spPr>
        <p:txBody>
          <a:bodyPr/>
          <a:lstStyle/>
          <a:p>
            <a:pPr algn="ctr"/>
            <a:r>
              <a:rPr lang="en-US" dirty="0">
                <a:solidFill>
                  <a:srgbClr val="FFFFFF"/>
                </a:solidFill>
                <a:effectLst/>
              </a:rPr>
              <a:t>Charles </a:t>
            </a:r>
            <a:r>
              <a:rPr lang="en-US" dirty="0" smtClean="0">
                <a:solidFill>
                  <a:srgbClr val="FFFFFF"/>
                </a:solidFill>
                <a:effectLst/>
              </a:rPr>
              <a:t>Dickens</a:t>
            </a:r>
            <a:endParaRPr lang="en-US" dirty="0">
              <a:solidFill>
                <a:srgbClr val="FFFFFF"/>
              </a:solidFill>
              <a:effectLst/>
            </a:endParaRPr>
          </a:p>
        </p:txBody>
      </p:sp>
      <p:pic>
        <p:nvPicPr>
          <p:cNvPr id="7" name="Picture 6" descr="CharlesDickens.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782" y="0"/>
            <a:ext cx="4365494" cy="4551053"/>
          </a:xfrm>
          <a:prstGeom prst="ellipse">
            <a:avLst/>
          </a:prstGeom>
          <a:ln>
            <a:noFill/>
          </a:ln>
          <a:effectLst>
            <a:softEdge rad="112500"/>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83442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Pixel">
      <a:dk1>
        <a:srgbClr val="FFFFFF"/>
      </a:dk1>
      <a:lt1>
        <a:srgbClr val="103154"/>
      </a:lt1>
      <a:dk2>
        <a:srgbClr val="0096FF"/>
      </a:dk2>
      <a:lt2>
        <a:srgbClr val="87FD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2730</TotalTime>
  <Words>1394</Words>
  <Application>Microsoft Macintosh PowerPoint</Application>
  <PresentationFormat>On-screen Show (4:3)</PresentationFormat>
  <Paragraphs>109</Paragraphs>
  <Slides>24</Slides>
  <Notes>2</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Focus</vt:lpstr>
      <vt:lpstr>Excel.Sheet.8</vt:lpstr>
      <vt:lpstr>Slide 1</vt:lpstr>
      <vt:lpstr>Allan Kardec presented the main elements of the Universe in two of the books of the Spiritist Codification, The Spirits’ Book and Genesis</vt:lpstr>
      <vt:lpstr>MOST BASIC ELEMENTS OF THE UNIVERSE </vt:lpstr>
      <vt:lpstr>Slide 4</vt:lpstr>
      <vt:lpstr>SPIRIT</vt:lpstr>
      <vt:lpstr>Spirits are not vague and indefinite beings </vt:lpstr>
      <vt:lpstr>Structure</vt:lpstr>
      <vt:lpstr>ATTRIBUTES OF THE SPIRIT</vt:lpstr>
      <vt:lpstr>The whole difference between construction and creation is exactly this:  that a thing constructed can only be loved after it is constructed; but a thing created is loved before it exists. </vt:lpstr>
      <vt:lpstr> MATTER </vt:lpstr>
      <vt:lpstr>Slide 11</vt:lpstr>
      <vt:lpstr>The Spirits’ Book Question 30</vt:lpstr>
      <vt:lpstr>Slide 13</vt:lpstr>
      <vt:lpstr>Slide 14</vt:lpstr>
      <vt:lpstr>Slide 15</vt:lpstr>
      <vt:lpstr>The creation of a thousand forests is in one acorn.</vt:lpstr>
      <vt:lpstr> FLUID </vt:lpstr>
      <vt:lpstr>Slide 18</vt:lpstr>
      <vt:lpstr>Slide 19</vt:lpstr>
      <vt:lpstr>Slide 20</vt:lpstr>
      <vt:lpstr>Slide 21</vt:lpstr>
      <vt:lpstr>Slide 22</vt:lpstr>
      <vt:lpstr>Love is anterior to life, posterior to death, initial of creation, and the exponent of breath. </vt:lpstr>
      <vt:lpstr>United States Spiritist Council</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Jussara Korngold</dc:creator>
  <cp:lastModifiedBy>Mauricio Filho</cp:lastModifiedBy>
  <cp:revision>142</cp:revision>
  <dcterms:created xsi:type="dcterms:W3CDTF">2012-08-25T16:04:35Z</dcterms:created>
  <dcterms:modified xsi:type="dcterms:W3CDTF">2012-08-25T16:06:53Z</dcterms:modified>
</cp:coreProperties>
</file>