
<file path=[Content_Types].xml><?xml version="1.0" encoding="utf-8"?>
<Types xmlns="http://schemas.openxmlformats.org/package/2006/content-types">
  <Override PartName="/ppt/diagrams/layout2.xml" ContentType="application/vnd.openxmlformats-officedocument.drawingml.diagramLayout+xml"/>
  <Override PartName="/ppt/slideLayouts/slideLayout10.xml" ContentType="application/vnd.openxmlformats-officedocument.presentationml.slideLayout+xml"/>
  <Override PartName="/ppt/slides/slide14.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diagrams/quickStyle5.xml" ContentType="application/vnd.openxmlformats-officedocument.drawingml.diagramStyl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diagrams/quickStyle4.xml" ContentType="application/vnd.openxmlformats-officedocument.drawingml.diagramStyle+xml"/>
  <Override PartName="/ppt/slides/slide27.xml" ContentType="application/vnd.openxmlformats-officedocument.presentationml.slide+xml"/>
  <Override PartName="/ppt/diagrams/drawing6.xml" ContentType="application/vnd.ms-office.drawingml.diagramDrawing+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diagrams/colors6.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slides/slide26.xml" ContentType="application/vnd.openxmlformats-officedocument.presentationml.slide+xml"/>
  <Override PartName="/ppt/diagrams/drawing5.xml" ContentType="application/vnd.ms-office.drawingml.diagramDrawing+xml"/>
  <Override PartName="/ppt/diagrams/layout6.xml" ContentType="application/vnd.openxmlformats-officedocument.drawingml.diagramLayout+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diagrams/colors5.xml" ContentType="application/vnd.openxmlformats-officedocument.drawingml.diagramColors+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diagrams/layout5.xml" ContentType="application/vnd.openxmlformats-officedocument.drawingml.diagram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diagrams/colors4.xml" ContentType="application/vnd.openxmlformats-officedocument.drawingml.diagramColors+xml"/>
  <Override PartName="/docProps/app.xml" ContentType="application/vnd.openxmlformats-officedocument.extended-properties+xml"/>
  <Override PartName="/ppt/diagrams/quickStyle1.xml" ContentType="application/vnd.openxmlformats-officedocument.drawingml.diagramStyle+xml"/>
  <Override PartName="/ppt/slides/slide24.xml" ContentType="application/vnd.openxmlformats-officedocument.presentationml.slide+xml"/>
  <Override PartName="/ppt/diagrams/drawing3.xml" ContentType="application/vnd.ms-office.drawingml.diagramDrawing+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diagrams/colors3.xml" ContentType="application/vnd.openxmlformats-officedocument.drawingml.diagramColors+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data6.xml" ContentType="application/vnd.openxmlformats-officedocument.drawingml.diagramData+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116" r:id="rId1"/>
  </p:sldMasterIdLst>
  <p:notesMasterIdLst>
    <p:notesMasterId r:id="rId34"/>
  </p:notesMasterIdLst>
  <p:sldIdLst>
    <p:sldId id="359" r:id="rId2"/>
    <p:sldId id="434" r:id="rId3"/>
    <p:sldId id="432" r:id="rId4"/>
    <p:sldId id="437" r:id="rId5"/>
    <p:sldId id="446" r:id="rId6"/>
    <p:sldId id="438" r:id="rId7"/>
    <p:sldId id="435" r:id="rId8"/>
    <p:sldId id="447" r:id="rId9"/>
    <p:sldId id="417" r:id="rId10"/>
    <p:sldId id="419" r:id="rId11"/>
    <p:sldId id="391" r:id="rId12"/>
    <p:sldId id="395" r:id="rId13"/>
    <p:sldId id="397" r:id="rId14"/>
    <p:sldId id="398" r:id="rId15"/>
    <p:sldId id="439" r:id="rId16"/>
    <p:sldId id="350" r:id="rId17"/>
    <p:sldId id="386" r:id="rId18"/>
    <p:sldId id="444" r:id="rId19"/>
    <p:sldId id="387" r:id="rId20"/>
    <p:sldId id="389" r:id="rId21"/>
    <p:sldId id="390" r:id="rId22"/>
    <p:sldId id="401" r:id="rId23"/>
    <p:sldId id="403" r:id="rId24"/>
    <p:sldId id="452" r:id="rId25"/>
    <p:sldId id="421" r:id="rId26"/>
    <p:sldId id="427" r:id="rId27"/>
    <p:sldId id="449" r:id="rId28"/>
    <p:sldId id="448" r:id="rId29"/>
    <p:sldId id="450" r:id="rId30"/>
    <p:sldId id="451" r:id="rId31"/>
    <p:sldId id="436" r:id="rId32"/>
    <p:sldId id="45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CDE01"/>
    <a:srgbClr val="5C73FF"/>
    <a:srgbClr val="F2FF9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037" autoAdjust="0"/>
    <p:restoredTop sz="96309" autoAdjust="0"/>
  </p:normalViewPr>
  <p:slideViewPr>
    <p:cSldViewPr>
      <p:cViewPr>
        <p:scale>
          <a:sx n="100" d="100"/>
          <a:sy n="100" d="100"/>
        </p:scale>
        <p:origin x="-2664" y="-1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image" Target="../media/image19.png"/><Relationship Id="rId2"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image" Target="../media/image24.png"/><Relationship Id="rId2"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image" Target="../media/image42.png"/><Relationship Id="rId2"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image" Target="../media/image19.png"/><Relationship Id="rId2"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image" Target="../media/image24.png"/><Relationship Id="rId2"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image" Target="../media/image42.png"/><Relationship Id="rId2"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1BC28-B83F-7445-91CE-BE2C80412742}" type="doc">
      <dgm:prSet loTypeId="urn:microsoft.com/office/officeart/2005/8/layout/vList4#19" loCatId="list" qsTypeId="urn:microsoft.com/office/officeart/2005/8/quickstyle/simple4" qsCatId="simple" csTypeId="urn:microsoft.com/office/officeart/2005/8/colors/accent1_2" csCatId="accent1" phldr="1"/>
      <dgm:spPr/>
      <dgm:t>
        <a:bodyPr/>
        <a:lstStyle/>
        <a:p>
          <a:endParaRPr lang="en-US"/>
        </a:p>
      </dgm:t>
    </dgm:pt>
    <dgm:pt modelId="{EC0E7D33-B57E-3C48-9166-203BE011EB51}">
      <dgm:prSet phldrT="[Text]"/>
      <dgm:spPr/>
      <dgm:t>
        <a:bodyPr/>
        <a:lstStyle/>
        <a:p>
          <a:r>
            <a:rPr kumimoji="0" lang="en-US" b="0" i="0" u="none" strike="noStrike" cap="none" spc="0" normalizeH="0" baseline="0" noProof="0" dirty="0" smtClean="0">
              <a:ln>
                <a:noFill/>
              </a:ln>
              <a:solidFill>
                <a:schemeClr val="tx1"/>
              </a:solidFill>
              <a:effectLst/>
              <a:uLnTx/>
              <a:uFillTx/>
              <a:latin typeface="+mn-lt"/>
              <a:ea typeface="+mn-ea"/>
              <a:cs typeface="+mn-cs"/>
            </a:rPr>
            <a:t>Practicing forgiveness leads to healthy relationships as well as physical health. It also influences our attitudes, which opens the heart to kindness, beauty and love.”</a:t>
          </a:r>
          <a:endParaRPr lang="en-US" dirty="0"/>
        </a:p>
      </dgm:t>
    </dgm:pt>
    <dgm:pt modelId="{945BF73A-1CDB-BA44-BE7B-A89536AB2944}" type="parTrans" cxnId="{CC262CDF-3E88-CB4D-AB0A-14374B1E2E72}">
      <dgm:prSet/>
      <dgm:spPr/>
      <dgm:t>
        <a:bodyPr/>
        <a:lstStyle/>
        <a:p>
          <a:endParaRPr lang="en-US"/>
        </a:p>
      </dgm:t>
    </dgm:pt>
    <dgm:pt modelId="{5340046E-B857-544F-9DC6-785B46355C1E}" type="sibTrans" cxnId="{CC262CDF-3E88-CB4D-AB0A-14374B1E2E72}">
      <dgm:prSet/>
      <dgm:spPr/>
      <dgm:t>
        <a:bodyPr/>
        <a:lstStyle/>
        <a:p>
          <a:endParaRPr lang="en-US"/>
        </a:p>
      </dgm:t>
    </dgm:pt>
    <dgm:pt modelId="{B6D0FB4F-FA6A-0B44-80B8-AE14FA891F36}">
      <dgm:prSet phldrT="[Text]"/>
      <dgm:spPr/>
      <dgm:t>
        <a:bodyPr/>
        <a:lstStyle/>
        <a:p>
          <a:r>
            <a:rPr kumimoji="0" lang="en-US" b="0" i="0" u="none" strike="noStrike" cap="none" spc="0" normalizeH="0" baseline="0" noProof="0" dirty="0" smtClean="0">
              <a:ln>
                <a:noFill/>
              </a:ln>
              <a:solidFill>
                <a:schemeClr val="tx1"/>
              </a:solidFill>
              <a:effectLst/>
              <a:uLnTx/>
              <a:uFillTx/>
              <a:latin typeface="+mn-lt"/>
              <a:ea typeface="+mn-ea"/>
              <a:cs typeface="+mn-cs"/>
            </a:rPr>
            <a:t>“The practice of Forgiveness has been shown to reduce anger, hurt, depression and stress, and it leads to greater feelings of HOPE, PEACE, COMPASSION and SELF-CONFIDENCE.</a:t>
          </a:r>
          <a:endParaRPr lang="en-US" dirty="0"/>
        </a:p>
      </dgm:t>
    </dgm:pt>
    <dgm:pt modelId="{AC001D8A-FB2E-C744-82DB-7106283B8642}" type="sibTrans" cxnId="{E14F8F1B-C152-8E40-BB57-E1CFB4962118}">
      <dgm:prSet/>
      <dgm:spPr/>
      <dgm:t>
        <a:bodyPr/>
        <a:lstStyle/>
        <a:p>
          <a:endParaRPr lang="en-US"/>
        </a:p>
      </dgm:t>
    </dgm:pt>
    <dgm:pt modelId="{2D833149-C5EC-B546-9B04-24209782A7D7}" type="parTrans" cxnId="{E14F8F1B-C152-8E40-BB57-E1CFB4962118}">
      <dgm:prSet/>
      <dgm:spPr/>
      <dgm:t>
        <a:bodyPr/>
        <a:lstStyle/>
        <a:p>
          <a:endParaRPr lang="en-US"/>
        </a:p>
      </dgm:t>
    </dgm:pt>
    <dgm:pt modelId="{2AC97710-C422-2941-A324-F6DDBAEE4A36}" type="pres">
      <dgm:prSet presAssocID="{7C71BC28-B83F-7445-91CE-BE2C80412742}" presName="linear" presStyleCnt="0">
        <dgm:presLayoutVars>
          <dgm:dir/>
          <dgm:resizeHandles val="exact"/>
        </dgm:presLayoutVars>
      </dgm:prSet>
      <dgm:spPr/>
      <dgm:t>
        <a:bodyPr/>
        <a:lstStyle/>
        <a:p>
          <a:endParaRPr lang="en-US"/>
        </a:p>
      </dgm:t>
    </dgm:pt>
    <dgm:pt modelId="{9DE0A3B1-A3FC-A341-BDAF-2AECE168DBA8}" type="pres">
      <dgm:prSet presAssocID="{B6D0FB4F-FA6A-0B44-80B8-AE14FA891F36}" presName="comp" presStyleCnt="0"/>
      <dgm:spPr/>
    </dgm:pt>
    <dgm:pt modelId="{B60949EF-9878-F049-80E5-6D2FEA1A56B8}" type="pres">
      <dgm:prSet presAssocID="{B6D0FB4F-FA6A-0B44-80B8-AE14FA891F36}" presName="box" presStyleLbl="node1" presStyleIdx="0" presStyleCnt="2"/>
      <dgm:spPr/>
      <dgm:t>
        <a:bodyPr/>
        <a:lstStyle/>
        <a:p>
          <a:endParaRPr lang="en-US"/>
        </a:p>
      </dgm:t>
    </dgm:pt>
    <dgm:pt modelId="{6DED1036-164F-FF44-A5FC-368AF68EC9DA}" type="pres">
      <dgm:prSet presAssocID="{B6D0FB4F-FA6A-0B44-80B8-AE14FA891F36}" presName="img"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174C3C37-24EE-514A-A33C-5FCE4686BDA4}" type="pres">
      <dgm:prSet presAssocID="{B6D0FB4F-FA6A-0B44-80B8-AE14FA891F36}" presName="text" presStyleLbl="node1" presStyleIdx="0" presStyleCnt="2">
        <dgm:presLayoutVars>
          <dgm:bulletEnabled val="1"/>
        </dgm:presLayoutVars>
      </dgm:prSet>
      <dgm:spPr/>
      <dgm:t>
        <a:bodyPr/>
        <a:lstStyle/>
        <a:p>
          <a:endParaRPr lang="en-US"/>
        </a:p>
      </dgm:t>
    </dgm:pt>
    <dgm:pt modelId="{90D71244-6C3F-7247-9911-07471242A038}" type="pres">
      <dgm:prSet presAssocID="{AC001D8A-FB2E-C744-82DB-7106283B8642}" presName="spacer" presStyleCnt="0"/>
      <dgm:spPr/>
    </dgm:pt>
    <dgm:pt modelId="{3D30AFEF-C4E4-C440-B3EC-1B80A657F286}" type="pres">
      <dgm:prSet presAssocID="{EC0E7D33-B57E-3C48-9166-203BE011EB51}" presName="comp" presStyleCnt="0"/>
      <dgm:spPr/>
    </dgm:pt>
    <dgm:pt modelId="{FEDF5F99-3EB8-5745-98F4-FC0E8E1B3868}" type="pres">
      <dgm:prSet presAssocID="{EC0E7D33-B57E-3C48-9166-203BE011EB51}" presName="box" presStyleLbl="node1" presStyleIdx="1" presStyleCnt="2"/>
      <dgm:spPr/>
      <dgm:t>
        <a:bodyPr/>
        <a:lstStyle/>
        <a:p>
          <a:endParaRPr lang="en-US"/>
        </a:p>
      </dgm:t>
    </dgm:pt>
    <dgm:pt modelId="{FA870952-66BF-1542-898F-6E83224CDEAC}" type="pres">
      <dgm:prSet presAssocID="{EC0E7D33-B57E-3C48-9166-203BE011EB51}"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EC27C8BA-4182-9F45-AD60-28C1D6A788F8}" type="pres">
      <dgm:prSet presAssocID="{EC0E7D33-B57E-3C48-9166-203BE011EB51}" presName="text" presStyleLbl="node1" presStyleIdx="1" presStyleCnt="2">
        <dgm:presLayoutVars>
          <dgm:bulletEnabled val="1"/>
        </dgm:presLayoutVars>
      </dgm:prSet>
      <dgm:spPr/>
      <dgm:t>
        <a:bodyPr/>
        <a:lstStyle/>
        <a:p>
          <a:endParaRPr lang="en-US"/>
        </a:p>
      </dgm:t>
    </dgm:pt>
  </dgm:ptLst>
  <dgm:cxnLst>
    <dgm:cxn modelId="{1C606E87-FCC3-AF43-9C88-DFF0F014F9F2}" type="presOf" srcId="{EC0E7D33-B57E-3C48-9166-203BE011EB51}" destId="{EC27C8BA-4182-9F45-AD60-28C1D6A788F8}" srcOrd="1" destOrd="0" presId="urn:microsoft.com/office/officeart/2005/8/layout/vList4#19"/>
    <dgm:cxn modelId="{B588FF40-381A-3445-AF6C-310CC5BE85E9}" type="presOf" srcId="{EC0E7D33-B57E-3C48-9166-203BE011EB51}" destId="{FEDF5F99-3EB8-5745-98F4-FC0E8E1B3868}" srcOrd="0" destOrd="0" presId="urn:microsoft.com/office/officeart/2005/8/layout/vList4#19"/>
    <dgm:cxn modelId="{CC262CDF-3E88-CB4D-AB0A-14374B1E2E72}" srcId="{7C71BC28-B83F-7445-91CE-BE2C80412742}" destId="{EC0E7D33-B57E-3C48-9166-203BE011EB51}" srcOrd="1" destOrd="0" parTransId="{945BF73A-1CDB-BA44-BE7B-A89536AB2944}" sibTransId="{5340046E-B857-544F-9DC6-785B46355C1E}"/>
    <dgm:cxn modelId="{AB2BFAC7-9028-7E4F-AAEC-386963CCA9CF}" type="presOf" srcId="{B6D0FB4F-FA6A-0B44-80B8-AE14FA891F36}" destId="{174C3C37-24EE-514A-A33C-5FCE4686BDA4}" srcOrd="1" destOrd="0" presId="urn:microsoft.com/office/officeart/2005/8/layout/vList4#19"/>
    <dgm:cxn modelId="{C1110292-D83D-FE44-9EF5-B3CC67B8BB5B}" type="presOf" srcId="{7C71BC28-B83F-7445-91CE-BE2C80412742}" destId="{2AC97710-C422-2941-A324-F6DDBAEE4A36}" srcOrd="0" destOrd="0" presId="urn:microsoft.com/office/officeart/2005/8/layout/vList4#19"/>
    <dgm:cxn modelId="{E14F8F1B-C152-8E40-BB57-E1CFB4962118}" srcId="{7C71BC28-B83F-7445-91CE-BE2C80412742}" destId="{B6D0FB4F-FA6A-0B44-80B8-AE14FA891F36}" srcOrd="0" destOrd="0" parTransId="{2D833149-C5EC-B546-9B04-24209782A7D7}" sibTransId="{AC001D8A-FB2E-C744-82DB-7106283B8642}"/>
    <dgm:cxn modelId="{A5587569-87F9-1A41-9CCA-1AE579814B2E}" type="presOf" srcId="{B6D0FB4F-FA6A-0B44-80B8-AE14FA891F36}" destId="{B60949EF-9878-F049-80E5-6D2FEA1A56B8}" srcOrd="0" destOrd="0" presId="urn:microsoft.com/office/officeart/2005/8/layout/vList4#19"/>
    <dgm:cxn modelId="{32E041E6-7386-8F4F-9B35-E3542DF15D3B}" type="presParOf" srcId="{2AC97710-C422-2941-A324-F6DDBAEE4A36}" destId="{9DE0A3B1-A3FC-A341-BDAF-2AECE168DBA8}" srcOrd="0" destOrd="0" presId="urn:microsoft.com/office/officeart/2005/8/layout/vList4#19"/>
    <dgm:cxn modelId="{9EF69801-FDF0-234E-86CD-946E6CF70813}" type="presParOf" srcId="{9DE0A3B1-A3FC-A341-BDAF-2AECE168DBA8}" destId="{B60949EF-9878-F049-80E5-6D2FEA1A56B8}" srcOrd="0" destOrd="0" presId="urn:microsoft.com/office/officeart/2005/8/layout/vList4#19"/>
    <dgm:cxn modelId="{3A0C6370-CB2D-F249-89EA-213ECEA00389}" type="presParOf" srcId="{9DE0A3B1-A3FC-A341-BDAF-2AECE168DBA8}" destId="{6DED1036-164F-FF44-A5FC-368AF68EC9DA}" srcOrd="1" destOrd="0" presId="urn:microsoft.com/office/officeart/2005/8/layout/vList4#19"/>
    <dgm:cxn modelId="{0B27A290-9BAE-0F4F-92D9-E8F5C4BA4BA9}" type="presParOf" srcId="{9DE0A3B1-A3FC-A341-BDAF-2AECE168DBA8}" destId="{174C3C37-24EE-514A-A33C-5FCE4686BDA4}" srcOrd="2" destOrd="0" presId="urn:microsoft.com/office/officeart/2005/8/layout/vList4#19"/>
    <dgm:cxn modelId="{5224E0DE-C771-4F46-9E71-FA8A5A3B9BB1}" type="presParOf" srcId="{2AC97710-C422-2941-A324-F6DDBAEE4A36}" destId="{90D71244-6C3F-7247-9911-07471242A038}" srcOrd="1" destOrd="0" presId="urn:microsoft.com/office/officeart/2005/8/layout/vList4#19"/>
    <dgm:cxn modelId="{FA93E856-6DDA-0F47-A97C-70B803F3C95E}" type="presParOf" srcId="{2AC97710-C422-2941-A324-F6DDBAEE4A36}" destId="{3D30AFEF-C4E4-C440-B3EC-1B80A657F286}" srcOrd="2" destOrd="0" presId="urn:microsoft.com/office/officeart/2005/8/layout/vList4#19"/>
    <dgm:cxn modelId="{880E8688-DFE8-FB4A-AF8B-250AE917CB40}" type="presParOf" srcId="{3D30AFEF-C4E4-C440-B3EC-1B80A657F286}" destId="{FEDF5F99-3EB8-5745-98F4-FC0E8E1B3868}" srcOrd="0" destOrd="0" presId="urn:microsoft.com/office/officeart/2005/8/layout/vList4#19"/>
    <dgm:cxn modelId="{69277F2F-6F8E-5742-90E6-C5C089F7F2ED}" type="presParOf" srcId="{3D30AFEF-C4E4-C440-B3EC-1B80A657F286}" destId="{FA870952-66BF-1542-898F-6E83224CDEAC}" srcOrd="1" destOrd="0" presId="urn:microsoft.com/office/officeart/2005/8/layout/vList4#19"/>
    <dgm:cxn modelId="{5BE37C7B-E822-2A4B-8086-7F9312E961B6}" type="presParOf" srcId="{3D30AFEF-C4E4-C440-B3EC-1B80A657F286}" destId="{EC27C8BA-4182-9F45-AD60-28C1D6A788F8}" srcOrd="2" destOrd="0" presId="urn:microsoft.com/office/officeart/2005/8/layout/vList4#1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1BC28-B83F-7445-91CE-BE2C80412742}" type="doc">
      <dgm:prSet loTypeId="urn:microsoft.com/office/officeart/2005/8/layout/vList4#20" loCatId="list" qsTypeId="urn:microsoft.com/office/officeart/2005/8/quickstyle/simple4" qsCatId="simple" csTypeId="urn:microsoft.com/office/officeart/2005/8/colors/accent1_2" csCatId="accent1" phldr="1"/>
      <dgm:spPr/>
      <dgm:t>
        <a:bodyPr/>
        <a:lstStyle/>
        <a:p>
          <a:endParaRPr lang="en-US"/>
        </a:p>
      </dgm:t>
    </dgm:pt>
    <dgm:pt modelId="{B6D0FB4F-FA6A-0B44-80B8-AE14FA891F36}">
      <dgm:prSet phldrT="[Text]"/>
      <dgm:spPr/>
      <dgm:t>
        <a:bodyPr/>
        <a:lstStyle/>
        <a:p>
          <a:r>
            <a:rPr lang="en-US" dirty="0" smtClean="0"/>
            <a:t>1. Know exactly how you feel about what happened and be able to articulate what about the situation IS NOT OK. Then, tell a trusted couple of people about your experience.</a:t>
          </a:r>
          <a:endParaRPr lang="en-US" dirty="0"/>
        </a:p>
      </dgm:t>
    </dgm:pt>
    <dgm:pt modelId="{2D833149-C5EC-B546-9B04-24209782A7D7}" type="parTrans" cxnId="{E14F8F1B-C152-8E40-BB57-E1CFB4962118}">
      <dgm:prSet/>
      <dgm:spPr/>
      <dgm:t>
        <a:bodyPr/>
        <a:lstStyle/>
        <a:p>
          <a:endParaRPr lang="en-US"/>
        </a:p>
      </dgm:t>
    </dgm:pt>
    <dgm:pt modelId="{AC001D8A-FB2E-C744-82DB-7106283B8642}" type="sibTrans" cxnId="{E14F8F1B-C152-8E40-BB57-E1CFB4962118}">
      <dgm:prSet/>
      <dgm:spPr/>
      <dgm:t>
        <a:bodyPr/>
        <a:lstStyle/>
        <a:p>
          <a:endParaRPr lang="en-US"/>
        </a:p>
      </dgm:t>
    </dgm:pt>
    <dgm:pt modelId="{EC0E7D33-B57E-3C48-9166-203BE011EB51}">
      <dgm:prSet phldrT="[Text]"/>
      <dgm:spPr/>
      <dgm:t>
        <a:bodyPr/>
        <a:lstStyle/>
        <a:p>
          <a:r>
            <a:rPr lang="en-US" dirty="0" smtClean="0"/>
            <a:t>2. Make a commitment to yourself to do what you have to do to feel better. FORGIVENESS IS FOR YOU AND NOT FOR ANYONE ELSE.</a:t>
          </a:r>
          <a:endParaRPr lang="en-US" dirty="0"/>
        </a:p>
      </dgm:t>
    </dgm:pt>
    <dgm:pt modelId="{945BF73A-1CDB-BA44-BE7B-A89536AB2944}" type="parTrans" cxnId="{CC262CDF-3E88-CB4D-AB0A-14374B1E2E72}">
      <dgm:prSet/>
      <dgm:spPr/>
      <dgm:t>
        <a:bodyPr/>
        <a:lstStyle/>
        <a:p>
          <a:endParaRPr lang="en-US"/>
        </a:p>
      </dgm:t>
    </dgm:pt>
    <dgm:pt modelId="{5340046E-B857-544F-9DC6-785B46355C1E}" type="sibTrans" cxnId="{CC262CDF-3E88-CB4D-AB0A-14374B1E2E72}">
      <dgm:prSet/>
      <dgm:spPr/>
      <dgm:t>
        <a:bodyPr/>
        <a:lstStyle/>
        <a:p>
          <a:endParaRPr lang="en-US"/>
        </a:p>
      </dgm:t>
    </dgm:pt>
    <dgm:pt modelId="{A8EB69D1-FA13-6D45-9BFA-DED2EBB1A67C}">
      <dgm:prSet phldrT="[Text]"/>
      <dgm:spPr/>
      <dgm:t>
        <a:bodyPr/>
        <a:lstStyle/>
        <a:p>
          <a:r>
            <a:rPr lang="en-US" dirty="0" smtClean="0">
              <a:solidFill>
                <a:srgbClr val="FFFFFF"/>
              </a:solidFill>
            </a:rPr>
            <a:t>3. Forgiveness does not necessarily mean reconciliation with the person who hurt you or condoning of their action. WHAT YOU ARE AFTER IS TO FIND PEACE. </a:t>
          </a:r>
          <a:endParaRPr lang="en-US" dirty="0"/>
        </a:p>
      </dgm:t>
    </dgm:pt>
    <dgm:pt modelId="{247872A9-8C02-0F4B-9870-B0CE73C3C42D}" type="parTrans" cxnId="{63B86BE8-6870-BA48-A3BF-E8EC65DE5E1D}">
      <dgm:prSet/>
      <dgm:spPr/>
      <dgm:t>
        <a:bodyPr/>
        <a:lstStyle/>
        <a:p>
          <a:endParaRPr lang="en-US"/>
        </a:p>
      </dgm:t>
    </dgm:pt>
    <dgm:pt modelId="{17FCE2A0-63B9-2745-8A97-3BA2B07DCDFA}" type="sibTrans" cxnId="{63B86BE8-6870-BA48-A3BF-E8EC65DE5E1D}">
      <dgm:prSet/>
      <dgm:spPr/>
      <dgm:t>
        <a:bodyPr/>
        <a:lstStyle/>
        <a:p>
          <a:endParaRPr lang="en-US"/>
        </a:p>
      </dgm:t>
    </dgm:pt>
    <dgm:pt modelId="{415FD8A6-187E-1246-AE3D-2B5E908869E6}">
      <dgm:prSet/>
      <dgm:spPr/>
      <dgm:t>
        <a:bodyPr/>
        <a:lstStyle/>
        <a:p>
          <a:r>
            <a:rPr lang="en-US" dirty="0" smtClean="0">
              <a:solidFill>
                <a:srgbClr val="FFFFFF"/>
              </a:solidFill>
            </a:rPr>
            <a:t>4. Get the right perspective on what is happening. Recognize that your primary distress is coming from the HURT FEELINGS, THOUGHTS and PHYSICAL UPSET you are suffering now; not what offended you 2 minutes or 10 years ago. </a:t>
          </a:r>
        </a:p>
      </dgm:t>
    </dgm:pt>
    <dgm:pt modelId="{8BF7652D-413A-B34C-B2FD-5BEC87B96AFC}" type="parTrans" cxnId="{4BB56565-C3A2-DF45-94A0-F77670562851}">
      <dgm:prSet/>
      <dgm:spPr/>
      <dgm:t>
        <a:bodyPr/>
        <a:lstStyle/>
        <a:p>
          <a:endParaRPr lang="en-US"/>
        </a:p>
      </dgm:t>
    </dgm:pt>
    <dgm:pt modelId="{8CAD47C1-FFD1-9040-8D3D-D6EF6E2C468B}" type="sibTrans" cxnId="{4BB56565-C3A2-DF45-94A0-F77670562851}">
      <dgm:prSet/>
      <dgm:spPr/>
      <dgm:t>
        <a:bodyPr/>
        <a:lstStyle/>
        <a:p>
          <a:endParaRPr lang="en-US"/>
        </a:p>
      </dgm:t>
    </dgm:pt>
    <dgm:pt modelId="{2AC97710-C422-2941-A324-F6DDBAEE4A36}" type="pres">
      <dgm:prSet presAssocID="{7C71BC28-B83F-7445-91CE-BE2C80412742}" presName="linear" presStyleCnt="0">
        <dgm:presLayoutVars>
          <dgm:dir/>
          <dgm:resizeHandles val="exact"/>
        </dgm:presLayoutVars>
      </dgm:prSet>
      <dgm:spPr/>
      <dgm:t>
        <a:bodyPr/>
        <a:lstStyle/>
        <a:p>
          <a:endParaRPr lang="en-US"/>
        </a:p>
      </dgm:t>
    </dgm:pt>
    <dgm:pt modelId="{9DE0A3B1-A3FC-A341-BDAF-2AECE168DBA8}" type="pres">
      <dgm:prSet presAssocID="{B6D0FB4F-FA6A-0B44-80B8-AE14FA891F36}" presName="comp" presStyleCnt="0"/>
      <dgm:spPr/>
    </dgm:pt>
    <dgm:pt modelId="{B60949EF-9878-F049-80E5-6D2FEA1A56B8}" type="pres">
      <dgm:prSet presAssocID="{B6D0FB4F-FA6A-0B44-80B8-AE14FA891F36}" presName="box" presStyleLbl="node1" presStyleIdx="0" presStyleCnt="4"/>
      <dgm:spPr/>
      <dgm:t>
        <a:bodyPr/>
        <a:lstStyle/>
        <a:p>
          <a:endParaRPr lang="en-US"/>
        </a:p>
      </dgm:t>
    </dgm:pt>
    <dgm:pt modelId="{6DED1036-164F-FF44-A5FC-368AF68EC9DA}" type="pres">
      <dgm:prSet presAssocID="{B6D0FB4F-FA6A-0B44-80B8-AE14FA891F3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174C3C37-24EE-514A-A33C-5FCE4686BDA4}" type="pres">
      <dgm:prSet presAssocID="{B6D0FB4F-FA6A-0B44-80B8-AE14FA891F36}" presName="text" presStyleLbl="node1" presStyleIdx="0" presStyleCnt="4">
        <dgm:presLayoutVars>
          <dgm:bulletEnabled val="1"/>
        </dgm:presLayoutVars>
      </dgm:prSet>
      <dgm:spPr/>
      <dgm:t>
        <a:bodyPr/>
        <a:lstStyle/>
        <a:p>
          <a:endParaRPr lang="en-US"/>
        </a:p>
      </dgm:t>
    </dgm:pt>
    <dgm:pt modelId="{90D71244-6C3F-7247-9911-07471242A038}" type="pres">
      <dgm:prSet presAssocID="{AC001D8A-FB2E-C744-82DB-7106283B8642}" presName="spacer" presStyleCnt="0"/>
      <dgm:spPr/>
    </dgm:pt>
    <dgm:pt modelId="{3D30AFEF-C4E4-C440-B3EC-1B80A657F286}" type="pres">
      <dgm:prSet presAssocID="{EC0E7D33-B57E-3C48-9166-203BE011EB51}" presName="comp" presStyleCnt="0"/>
      <dgm:spPr/>
    </dgm:pt>
    <dgm:pt modelId="{FEDF5F99-3EB8-5745-98F4-FC0E8E1B3868}" type="pres">
      <dgm:prSet presAssocID="{EC0E7D33-B57E-3C48-9166-203BE011EB51}" presName="box" presStyleLbl="node1" presStyleIdx="1" presStyleCnt="4"/>
      <dgm:spPr/>
      <dgm:t>
        <a:bodyPr/>
        <a:lstStyle/>
        <a:p>
          <a:endParaRPr lang="en-US"/>
        </a:p>
      </dgm:t>
    </dgm:pt>
    <dgm:pt modelId="{FA870952-66BF-1542-898F-6E83224CDEAC}" type="pres">
      <dgm:prSet presAssocID="{EC0E7D33-B57E-3C48-9166-203BE011EB51}"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EC27C8BA-4182-9F45-AD60-28C1D6A788F8}" type="pres">
      <dgm:prSet presAssocID="{EC0E7D33-B57E-3C48-9166-203BE011EB51}" presName="text" presStyleLbl="node1" presStyleIdx="1" presStyleCnt="4">
        <dgm:presLayoutVars>
          <dgm:bulletEnabled val="1"/>
        </dgm:presLayoutVars>
      </dgm:prSet>
      <dgm:spPr/>
      <dgm:t>
        <a:bodyPr/>
        <a:lstStyle/>
        <a:p>
          <a:endParaRPr lang="en-US"/>
        </a:p>
      </dgm:t>
    </dgm:pt>
    <dgm:pt modelId="{E891B0AB-B02F-A54C-BE8D-B8F14CB84E27}" type="pres">
      <dgm:prSet presAssocID="{5340046E-B857-544F-9DC6-785B46355C1E}" presName="spacer" presStyleCnt="0"/>
      <dgm:spPr/>
    </dgm:pt>
    <dgm:pt modelId="{39C1929D-93C2-CB4F-80A1-430950375D33}" type="pres">
      <dgm:prSet presAssocID="{A8EB69D1-FA13-6D45-9BFA-DED2EBB1A67C}" presName="comp" presStyleCnt="0"/>
      <dgm:spPr/>
    </dgm:pt>
    <dgm:pt modelId="{CA0C8F2A-1AEE-8344-AC2A-858A9C9DB386}" type="pres">
      <dgm:prSet presAssocID="{A8EB69D1-FA13-6D45-9BFA-DED2EBB1A67C}" presName="box" presStyleLbl="node1" presStyleIdx="2" presStyleCnt="4"/>
      <dgm:spPr/>
      <dgm:t>
        <a:bodyPr/>
        <a:lstStyle/>
        <a:p>
          <a:endParaRPr lang="en-US"/>
        </a:p>
      </dgm:t>
    </dgm:pt>
    <dgm:pt modelId="{4A54437A-659A-CB4B-AF60-B59098363DCC}" type="pres">
      <dgm:prSet presAssocID="{A8EB69D1-FA13-6D45-9BFA-DED2EBB1A67C}"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43A57F09-4114-9149-9A21-BA6095C4A60D}" type="pres">
      <dgm:prSet presAssocID="{A8EB69D1-FA13-6D45-9BFA-DED2EBB1A67C}" presName="text" presStyleLbl="node1" presStyleIdx="2" presStyleCnt="4">
        <dgm:presLayoutVars>
          <dgm:bulletEnabled val="1"/>
        </dgm:presLayoutVars>
      </dgm:prSet>
      <dgm:spPr/>
      <dgm:t>
        <a:bodyPr/>
        <a:lstStyle/>
        <a:p>
          <a:endParaRPr lang="en-US"/>
        </a:p>
      </dgm:t>
    </dgm:pt>
    <dgm:pt modelId="{EF7933B3-37BB-2149-A8E6-88EDAFBD8798}" type="pres">
      <dgm:prSet presAssocID="{17FCE2A0-63B9-2745-8A97-3BA2B07DCDFA}" presName="spacer" presStyleCnt="0"/>
      <dgm:spPr/>
    </dgm:pt>
    <dgm:pt modelId="{B5BF2DC1-F91E-BA47-9A87-5E932C25F05C}" type="pres">
      <dgm:prSet presAssocID="{415FD8A6-187E-1246-AE3D-2B5E908869E6}" presName="comp" presStyleCnt="0"/>
      <dgm:spPr/>
    </dgm:pt>
    <dgm:pt modelId="{A96AAADC-FF1B-9D4C-A3F3-F17BBD5C57B6}" type="pres">
      <dgm:prSet presAssocID="{415FD8A6-187E-1246-AE3D-2B5E908869E6}" presName="box" presStyleLbl="node1" presStyleIdx="3" presStyleCnt="4" custLinFactNeighborX="6667" custLinFactNeighborY="226"/>
      <dgm:spPr/>
      <dgm:t>
        <a:bodyPr/>
        <a:lstStyle/>
        <a:p>
          <a:endParaRPr lang="en-US"/>
        </a:p>
      </dgm:t>
    </dgm:pt>
    <dgm:pt modelId="{23C475F6-FACC-DB48-9B56-363E62F9AE9B}" type="pres">
      <dgm:prSet presAssocID="{415FD8A6-187E-1246-AE3D-2B5E908869E6}"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4CF5DB78-8325-5D40-B95E-EE3B2C0B1CA0}" type="pres">
      <dgm:prSet presAssocID="{415FD8A6-187E-1246-AE3D-2B5E908869E6}" presName="text" presStyleLbl="node1" presStyleIdx="3" presStyleCnt="4">
        <dgm:presLayoutVars>
          <dgm:bulletEnabled val="1"/>
        </dgm:presLayoutVars>
      </dgm:prSet>
      <dgm:spPr/>
      <dgm:t>
        <a:bodyPr/>
        <a:lstStyle/>
        <a:p>
          <a:endParaRPr lang="en-US"/>
        </a:p>
      </dgm:t>
    </dgm:pt>
  </dgm:ptLst>
  <dgm:cxnLst>
    <dgm:cxn modelId="{5C00E7ED-658F-D348-A2E8-DF95B53D3288}" type="presOf" srcId="{A8EB69D1-FA13-6D45-9BFA-DED2EBB1A67C}" destId="{CA0C8F2A-1AEE-8344-AC2A-858A9C9DB386}" srcOrd="0" destOrd="0" presId="urn:microsoft.com/office/officeart/2005/8/layout/vList4#20"/>
    <dgm:cxn modelId="{E14F8F1B-C152-8E40-BB57-E1CFB4962118}" srcId="{7C71BC28-B83F-7445-91CE-BE2C80412742}" destId="{B6D0FB4F-FA6A-0B44-80B8-AE14FA891F36}" srcOrd="0" destOrd="0" parTransId="{2D833149-C5EC-B546-9B04-24209782A7D7}" sibTransId="{AC001D8A-FB2E-C744-82DB-7106283B8642}"/>
    <dgm:cxn modelId="{1C1743EA-9BAE-2044-B43B-36854D024257}" type="presOf" srcId="{415FD8A6-187E-1246-AE3D-2B5E908869E6}" destId="{4CF5DB78-8325-5D40-B95E-EE3B2C0B1CA0}" srcOrd="1" destOrd="0" presId="urn:microsoft.com/office/officeart/2005/8/layout/vList4#20"/>
    <dgm:cxn modelId="{63B86BE8-6870-BA48-A3BF-E8EC65DE5E1D}" srcId="{7C71BC28-B83F-7445-91CE-BE2C80412742}" destId="{A8EB69D1-FA13-6D45-9BFA-DED2EBB1A67C}" srcOrd="2" destOrd="0" parTransId="{247872A9-8C02-0F4B-9870-B0CE73C3C42D}" sibTransId="{17FCE2A0-63B9-2745-8A97-3BA2B07DCDFA}"/>
    <dgm:cxn modelId="{067C7ABF-D7E0-5240-9E4A-2B4900BB0B2F}" type="presOf" srcId="{7C71BC28-B83F-7445-91CE-BE2C80412742}" destId="{2AC97710-C422-2941-A324-F6DDBAEE4A36}" srcOrd="0" destOrd="0" presId="urn:microsoft.com/office/officeart/2005/8/layout/vList4#20"/>
    <dgm:cxn modelId="{8618A581-D854-E248-BCF1-85C7E1304FD9}" type="presOf" srcId="{EC0E7D33-B57E-3C48-9166-203BE011EB51}" destId="{FEDF5F99-3EB8-5745-98F4-FC0E8E1B3868}" srcOrd="0" destOrd="0" presId="urn:microsoft.com/office/officeart/2005/8/layout/vList4#20"/>
    <dgm:cxn modelId="{E7EFC2CA-9C6B-2543-B812-237D789F0FC5}" type="presOf" srcId="{EC0E7D33-B57E-3C48-9166-203BE011EB51}" destId="{EC27C8BA-4182-9F45-AD60-28C1D6A788F8}" srcOrd="1" destOrd="0" presId="urn:microsoft.com/office/officeart/2005/8/layout/vList4#20"/>
    <dgm:cxn modelId="{CC262CDF-3E88-CB4D-AB0A-14374B1E2E72}" srcId="{7C71BC28-B83F-7445-91CE-BE2C80412742}" destId="{EC0E7D33-B57E-3C48-9166-203BE011EB51}" srcOrd="1" destOrd="0" parTransId="{945BF73A-1CDB-BA44-BE7B-A89536AB2944}" sibTransId="{5340046E-B857-544F-9DC6-785B46355C1E}"/>
    <dgm:cxn modelId="{A9C68600-C866-204D-B5B0-DD0C49F2F829}" type="presOf" srcId="{A8EB69D1-FA13-6D45-9BFA-DED2EBB1A67C}" destId="{43A57F09-4114-9149-9A21-BA6095C4A60D}" srcOrd="1" destOrd="0" presId="urn:microsoft.com/office/officeart/2005/8/layout/vList4#20"/>
    <dgm:cxn modelId="{BAA9C51E-8275-C14D-973B-8ABDD9588491}" type="presOf" srcId="{B6D0FB4F-FA6A-0B44-80B8-AE14FA891F36}" destId="{174C3C37-24EE-514A-A33C-5FCE4686BDA4}" srcOrd="1" destOrd="0" presId="urn:microsoft.com/office/officeart/2005/8/layout/vList4#20"/>
    <dgm:cxn modelId="{4DD63E90-D9EB-D744-BC74-3B17DC42213D}" type="presOf" srcId="{B6D0FB4F-FA6A-0B44-80B8-AE14FA891F36}" destId="{B60949EF-9878-F049-80E5-6D2FEA1A56B8}" srcOrd="0" destOrd="0" presId="urn:microsoft.com/office/officeart/2005/8/layout/vList4#20"/>
    <dgm:cxn modelId="{03AED4B8-C338-8B4C-9F31-A9D8BAF92BB0}" type="presOf" srcId="{415FD8A6-187E-1246-AE3D-2B5E908869E6}" destId="{A96AAADC-FF1B-9D4C-A3F3-F17BBD5C57B6}" srcOrd="0" destOrd="0" presId="urn:microsoft.com/office/officeart/2005/8/layout/vList4#20"/>
    <dgm:cxn modelId="{4BB56565-C3A2-DF45-94A0-F77670562851}" srcId="{7C71BC28-B83F-7445-91CE-BE2C80412742}" destId="{415FD8A6-187E-1246-AE3D-2B5E908869E6}" srcOrd="3" destOrd="0" parTransId="{8BF7652D-413A-B34C-B2FD-5BEC87B96AFC}" sibTransId="{8CAD47C1-FFD1-9040-8D3D-D6EF6E2C468B}"/>
    <dgm:cxn modelId="{F37F9D65-2A68-3242-8AAF-4F91916F50CF}" type="presParOf" srcId="{2AC97710-C422-2941-A324-F6DDBAEE4A36}" destId="{9DE0A3B1-A3FC-A341-BDAF-2AECE168DBA8}" srcOrd="0" destOrd="0" presId="urn:microsoft.com/office/officeart/2005/8/layout/vList4#20"/>
    <dgm:cxn modelId="{FA0329AC-7172-EF48-A667-FEDC6268183A}" type="presParOf" srcId="{9DE0A3B1-A3FC-A341-BDAF-2AECE168DBA8}" destId="{B60949EF-9878-F049-80E5-6D2FEA1A56B8}" srcOrd="0" destOrd="0" presId="urn:microsoft.com/office/officeart/2005/8/layout/vList4#20"/>
    <dgm:cxn modelId="{9B6A1494-F66E-F44D-B9D7-98689F3573F9}" type="presParOf" srcId="{9DE0A3B1-A3FC-A341-BDAF-2AECE168DBA8}" destId="{6DED1036-164F-FF44-A5FC-368AF68EC9DA}" srcOrd="1" destOrd="0" presId="urn:microsoft.com/office/officeart/2005/8/layout/vList4#20"/>
    <dgm:cxn modelId="{4C43AE1C-939F-6D48-B709-E92BC70060FF}" type="presParOf" srcId="{9DE0A3B1-A3FC-A341-BDAF-2AECE168DBA8}" destId="{174C3C37-24EE-514A-A33C-5FCE4686BDA4}" srcOrd="2" destOrd="0" presId="urn:microsoft.com/office/officeart/2005/8/layout/vList4#20"/>
    <dgm:cxn modelId="{9F32DFF0-6DF0-3D43-9FE7-EA42F9F1FA70}" type="presParOf" srcId="{2AC97710-C422-2941-A324-F6DDBAEE4A36}" destId="{90D71244-6C3F-7247-9911-07471242A038}" srcOrd="1" destOrd="0" presId="urn:microsoft.com/office/officeart/2005/8/layout/vList4#20"/>
    <dgm:cxn modelId="{FA63E742-F236-234A-8DB7-4ADFF67F7C75}" type="presParOf" srcId="{2AC97710-C422-2941-A324-F6DDBAEE4A36}" destId="{3D30AFEF-C4E4-C440-B3EC-1B80A657F286}" srcOrd="2" destOrd="0" presId="urn:microsoft.com/office/officeart/2005/8/layout/vList4#20"/>
    <dgm:cxn modelId="{081A0D45-3269-7A42-AB8E-78EB867B1F39}" type="presParOf" srcId="{3D30AFEF-C4E4-C440-B3EC-1B80A657F286}" destId="{FEDF5F99-3EB8-5745-98F4-FC0E8E1B3868}" srcOrd="0" destOrd="0" presId="urn:microsoft.com/office/officeart/2005/8/layout/vList4#20"/>
    <dgm:cxn modelId="{82756E5B-EF01-1E45-BB54-1EB7283F9E4B}" type="presParOf" srcId="{3D30AFEF-C4E4-C440-B3EC-1B80A657F286}" destId="{FA870952-66BF-1542-898F-6E83224CDEAC}" srcOrd="1" destOrd="0" presId="urn:microsoft.com/office/officeart/2005/8/layout/vList4#20"/>
    <dgm:cxn modelId="{BBA002AE-B85B-1E48-A019-928DB579A131}" type="presParOf" srcId="{3D30AFEF-C4E4-C440-B3EC-1B80A657F286}" destId="{EC27C8BA-4182-9F45-AD60-28C1D6A788F8}" srcOrd="2" destOrd="0" presId="urn:microsoft.com/office/officeart/2005/8/layout/vList4#20"/>
    <dgm:cxn modelId="{731111B6-F949-F745-AFCD-AF14908DB5E4}" type="presParOf" srcId="{2AC97710-C422-2941-A324-F6DDBAEE4A36}" destId="{E891B0AB-B02F-A54C-BE8D-B8F14CB84E27}" srcOrd="3" destOrd="0" presId="urn:microsoft.com/office/officeart/2005/8/layout/vList4#20"/>
    <dgm:cxn modelId="{80D92489-4793-5944-BE7D-3959051AF4BA}" type="presParOf" srcId="{2AC97710-C422-2941-A324-F6DDBAEE4A36}" destId="{39C1929D-93C2-CB4F-80A1-430950375D33}" srcOrd="4" destOrd="0" presId="urn:microsoft.com/office/officeart/2005/8/layout/vList4#20"/>
    <dgm:cxn modelId="{1B705481-0F40-0445-B2AD-1A15E6C33F95}" type="presParOf" srcId="{39C1929D-93C2-CB4F-80A1-430950375D33}" destId="{CA0C8F2A-1AEE-8344-AC2A-858A9C9DB386}" srcOrd="0" destOrd="0" presId="urn:microsoft.com/office/officeart/2005/8/layout/vList4#20"/>
    <dgm:cxn modelId="{A87E04FC-41FC-9040-9CE9-FF19AD0E83A2}" type="presParOf" srcId="{39C1929D-93C2-CB4F-80A1-430950375D33}" destId="{4A54437A-659A-CB4B-AF60-B59098363DCC}" srcOrd="1" destOrd="0" presId="urn:microsoft.com/office/officeart/2005/8/layout/vList4#20"/>
    <dgm:cxn modelId="{84F135CA-A28D-2D42-AC51-A731F78EA3E2}" type="presParOf" srcId="{39C1929D-93C2-CB4F-80A1-430950375D33}" destId="{43A57F09-4114-9149-9A21-BA6095C4A60D}" srcOrd="2" destOrd="0" presId="urn:microsoft.com/office/officeart/2005/8/layout/vList4#20"/>
    <dgm:cxn modelId="{7C16DF09-B675-694F-9886-D771E5414884}" type="presParOf" srcId="{2AC97710-C422-2941-A324-F6DDBAEE4A36}" destId="{EF7933B3-37BB-2149-A8E6-88EDAFBD8798}" srcOrd="5" destOrd="0" presId="urn:microsoft.com/office/officeart/2005/8/layout/vList4#20"/>
    <dgm:cxn modelId="{834EEA2D-AD18-EB4B-B658-1A093DE0F85E}" type="presParOf" srcId="{2AC97710-C422-2941-A324-F6DDBAEE4A36}" destId="{B5BF2DC1-F91E-BA47-9A87-5E932C25F05C}" srcOrd="6" destOrd="0" presId="urn:microsoft.com/office/officeart/2005/8/layout/vList4#20"/>
    <dgm:cxn modelId="{6812A7AB-6D1C-3048-AACC-1CEF7D1C7D98}" type="presParOf" srcId="{B5BF2DC1-F91E-BA47-9A87-5E932C25F05C}" destId="{A96AAADC-FF1B-9D4C-A3F3-F17BBD5C57B6}" srcOrd="0" destOrd="0" presId="urn:microsoft.com/office/officeart/2005/8/layout/vList4#20"/>
    <dgm:cxn modelId="{9C5630C2-22E1-2444-BE5E-6B7C6FAFDC62}" type="presParOf" srcId="{B5BF2DC1-F91E-BA47-9A87-5E932C25F05C}" destId="{23C475F6-FACC-DB48-9B56-363E62F9AE9B}" srcOrd="1" destOrd="0" presId="urn:microsoft.com/office/officeart/2005/8/layout/vList4#20"/>
    <dgm:cxn modelId="{27A1833E-6DEA-AC48-B083-257A0AFB817F}" type="presParOf" srcId="{B5BF2DC1-F91E-BA47-9A87-5E932C25F05C}" destId="{4CF5DB78-8325-5D40-B95E-EE3B2C0B1CA0}" srcOrd="2" destOrd="0" presId="urn:microsoft.com/office/officeart/2005/8/layout/vList4#2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1BC28-B83F-7445-91CE-BE2C80412742}" type="doc">
      <dgm:prSet loTypeId="urn:microsoft.com/office/officeart/2005/8/layout/vList4#21" loCatId="list" qsTypeId="urn:microsoft.com/office/officeart/2005/8/quickstyle/simple4" qsCatId="simple" csTypeId="urn:microsoft.com/office/officeart/2005/8/colors/accent1_2" csCatId="accent1" phldr="1"/>
      <dgm:spPr/>
      <dgm:t>
        <a:bodyPr/>
        <a:lstStyle/>
        <a:p>
          <a:endParaRPr lang="en-US"/>
        </a:p>
      </dgm:t>
    </dgm:pt>
    <dgm:pt modelId="{B6D0FB4F-FA6A-0B44-80B8-AE14FA891F36}">
      <dgm:prSet phldrT="[Text]"/>
      <dgm:spPr/>
      <dgm:t>
        <a:bodyPr/>
        <a:lstStyle/>
        <a:p>
          <a:r>
            <a:rPr lang="en-US" dirty="0" smtClean="0"/>
            <a:t>5. At the moment you feel upset PRACTICE A SIMPLE STREES MANAGEMENT TECHNIQUE to soothe your body’s flight or fight response.</a:t>
          </a:r>
          <a:endParaRPr lang="en-US" dirty="0"/>
        </a:p>
      </dgm:t>
    </dgm:pt>
    <dgm:pt modelId="{2D833149-C5EC-B546-9B04-24209782A7D7}" type="parTrans" cxnId="{E14F8F1B-C152-8E40-BB57-E1CFB4962118}">
      <dgm:prSet/>
      <dgm:spPr/>
      <dgm:t>
        <a:bodyPr/>
        <a:lstStyle/>
        <a:p>
          <a:endParaRPr lang="en-US"/>
        </a:p>
      </dgm:t>
    </dgm:pt>
    <dgm:pt modelId="{AC001D8A-FB2E-C744-82DB-7106283B8642}" type="sibTrans" cxnId="{E14F8F1B-C152-8E40-BB57-E1CFB4962118}">
      <dgm:prSet/>
      <dgm:spPr/>
      <dgm:t>
        <a:bodyPr/>
        <a:lstStyle/>
        <a:p>
          <a:endParaRPr lang="en-US"/>
        </a:p>
      </dgm:t>
    </dgm:pt>
    <dgm:pt modelId="{EC0E7D33-B57E-3C48-9166-203BE011EB51}">
      <dgm:prSet phldrT="[Text]"/>
      <dgm:spPr/>
      <dgm:t>
        <a:bodyPr/>
        <a:lstStyle/>
        <a:p>
          <a:r>
            <a:rPr lang="en-US" dirty="0" smtClean="0"/>
            <a:t>6. Give up expecting things from other people, or your life, that they do not choose to give you. Recognize the “unenforceable rules” you have for your health such as how you or other people must behave. Remind yourself that you can hope for HEALTH, LOVE, PEACE and PROSPERITY and WORK HARD TO GET THEM.</a:t>
          </a:r>
          <a:endParaRPr lang="en-US" dirty="0"/>
        </a:p>
      </dgm:t>
    </dgm:pt>
    <dgm:pt modelId="{945BF73A-1CDB-BA44-BE7B-A89536AB2944}" type="parTrans" cxnId="{CC262CDF-3E88-CB4D-AB0A-14374B1E2E72}">
      <dgm:prSet/>
      <dgm:spPr/>
      <dgm:t>
        <a:bodyPr/>
        <a:lstStyle/>
        <a:p>
          <a:endParaRPr lang="en-US"/>
        </a:p>
      </dgm:t>
    </dgm:pt>
    <dgm:pt modelId="{5340046E-B857-544F-9DC6-785B46355C1E}" type="sibTrans" cxnId="{CC262CDF-3E88-CB4D-AB0A-14374B1E2E72}">
      <dgm:prSet/>
      <dgm:spPr/>
      <dgm:t>
        <a:bodyPr/>
        <a:lstStyle/>
        <a:p>
          <a:endParaRPr lang="en-US"/>
        </a:p>
      </dgm:t>
    </dgm:pt>
    <dgm:pt modelId="{A8EB69D1-FA13-6D45-9BFA-DED2EBB1A67C}">
      <dgm:prSet phldrT="[Text]"/>
      <dgm:spPr/>
      <dgm:t>
        <a:bodyPr/>
        <a:lstStyle/>
        <a:p>
          <a:r>
            <a:rPr lang="en-US" dirty="0" smtClean="0">
              <a:solidFill>
                <a:srgbClr val="FFFFFF"/>
              </a:solidFill>
            </a:rPr>
            <a:t>7. PUT YOUR ENERGY INTO LOOKING FOR ANOTHER WAY TO GET YOUR POSITIVE GOALS MET than through the experience that has hurt you. Instead of mentally replaying your hurt, seek out new ways to get what you want.</a:t>
          </a:r>
          <a:endParaRPr lang="en-US" dirty="0"/>
        </a:p>
      </dgm:t>
    </dgm:pt>
    <dgm:pt modelId="{247872A9-8C02-0F4B-9870-B0CE73C3C42D}" type="parTrans" cxnId="{63B86BE8-6870-BA48-A3BF-E8EC65DE5E1D}">
      <dgm:prSet/>
      <dgm:spPr/>
      <dgm:t>
        <a:bodyPr/>
        <a:lstStyle/>
        <a:p>
          <a:endParaRPr lang="en-US"/>
        </a:p>
      </dgm:t>
    </dgm:pt>
    <dgm:pt modelId="{17FCE2A0-63B9-2745-8A97-3BA2B07DCDFA}" type="sibTrans" cxnId="{63B86BE8-6870-BA48-A3BF-E8EC65DE5E1D}">
      <dgm:prSet/>
      <dgm:spPr/>
      <dgm:t>
        <a:bodyPr/>
        <a:lstStyle/>
        <a:p>
          <a:endParaRPr lang="en-US"/>
        </a:p>
      </dgm:t>
    </dgm:pt>
    <dgm:pt modelId="{415FD8A6-187E-1246-AE3D-2B5E908869E6}">
      <dgm:prSet/>
      <dgm:spPr/>
      <dgm:t>
        <a:bodyPr/>
        <a:lstStyle/>
        <a:p>
          <a:r>
            <a:rPr lang="en-US" dirty="0" smtClean="0">
              <a:solidFill>
                <a:srgbClr val="FFFFFF"/>
              </a:solidFill>
            </a:rPr>
            <a:t>8. REMEMBER THAT A LIFE WELL LIVED IS YOUR BEST REVENGE. Instead of focusing on your wounded feelings, and thereby  GIVING THE PERSON WHO CAUSED YOU PAIN POWER OVER YOU, learn to look for love, beauty and kindness around you. FORGIVENESS IS ABOUT PERSONAL POWER.</a:t>
          </a:r>
        </a:p>
      </dgm:t>
    </dgm:pt>
    <dgm:pt modelId="{8BF7652D-413A-B34C-B2FD-5BEC87B96AFC}" type="parTrans" cxnId="{4BB56565-C3A2-DF45-94A0-F77670562851}">
      <dgm:prSet/>
      <dgm:spPr/>
      <dgm:t>
        <a:bodyPr/>
        <a:lstStyle/>
        <a:p>
          <a:endParaRPr lang="en-US"/>
        </a:p>
      </dgm:t>
    </dgm:pt>
    <dgm:pt modelId="{8CAD47C1-FFD1-9040-8D3D-D6EF6E2C468B}" type="sibTrans" cxnId="{4BB56565-C3A2-DF45-94A0-F77670562851}">
      <dgm:prSet/>
      <dgm:spPr/>
      <dgm:t>
        <a:bodyPr/>
        <a:lstStyle/>
        <a:p>
          <a:endParaRPr lang="en-US"/>
        </a:p>
      </dgm:t>
    </dgm:pt>
    <dgm:pt modelId="{C6CCA845-8965-CE4F-B7EE-C3F7183D44D6}">
      <dgm:prSet/>
      <dgm:spPr/>
      <dgm:t>
        <a:bodyPr/>
        <a:lstStyle/>
        <a:p>
          <a:r>
            <a:rPr lang="en-US" dirty="0" smtClean="0">
              <a:solidFill>
                <a:srgbClr val="FFFFFF"/>
              </a:solidFill>
            </a:rPr>
            <a:t>9. Amend your grievance story to remind you of THE HEROIC CHOICE TO FORGIVE</a:t>
          </a:r>
        </a:p>
      </dgm:t>
    </dgm:pt>
    <dgm:pt modelId="{E1CCFB3B-0A7F-344F-B6C2-2C662CC56B7C}" type="parTrans" cxnId="{9DC3D6F1-B5E9-2F4A-85EE-A6DDCB4B388B}">
      <dgm:prSet/>
      <dgm:spPr/>
      <dgm:t>
        <a:bodyPr/>
        <a:lstStyle/>
        <a:p>
          <a:endParaRPr lang="en-US"/>
        </a:p>
      </dgm:t>
    </dgm:pt>
    <dgm:pt modelId="{51E74171-3C0E-C145-90E0-B548950D89C3}" type="sibTrans" cxnId="{9DC3D6F1-B5E9-2F4A-85EE-A6DDCB4B388B}">
      <dgm:prSet/>
      <dgm:spPr/>
      <dgm:t>
        <a:bodyPr/>
        <a:lstStyle/>
        <a:p>
          <a:endParaRPr lang="en-US"/>
        </a:p>
      </dgm:t>
    </dgm:pt>
    <dgm:pt modelId="{2AC97710-C422-2941-A324-F6DDBAEE4A36}" type="pres">
      <dgm:prSet presAssocID="{7C71BC28-B83F-7445-91CE-BE2C80412742}" presName="linear" presStyleCnt="0">
        <dgm:presLayoutVars>
          <dgm:dir/>
          <dgm:resizeHandles val="exact"/>
        </dgm:presLayoutVars>
      </dgm:prSet>
      <dgm:spPr/>
      <dgm:t>
        <a:bodyPr/>
        <a:lstStyle/>
        <a:p>
          <a:endParaRPr lang="en-US"/>
        </a:p>
      </dgm:t>
    </dgm:pt>
    <dgm:pt modelId="{9DE0A3B1-A3FC-A341-BDAF-2AECE168DBA8}" type="pres">
      <dgm:prSet presAssocID="{B6D0FB4F-FA6A-0B44-80B8-AE14FA891F36}" presName="comp" presStyleCnt="0"/>
      <dgm:spPr/>
    </dgm:pt>
    <dgm:pt modelId="{B60949EF-9878-F049-80E5-6D2FEA1A56B8}" type="pres">
      <dgm:prSet presAssocID="{B6D0FB4F-FA6A-0B44-80B8-AE14FA891F36}" presName="box" presStyleLbl="node1" presStyleIdx="0" presStyleCnt="5"/>
      <dgm:spPr/>
      <dgm:t>
        <a:bodyPr/>
        <a:lstStyle/>
        <a:p>
          <a:endParaRPr lang="en-US"/>
        </a:p>
      </dgm:t>
    </dgm:pt>
    <dgm:pt modelId="{6DED1036-164F-FF44-A5FC-368AF68EC9DA}" type="pres">
      <dgm:prSet presAssocID="{B6D0FB4F-FA6A-0B44-80B8-AE14FA891F36}"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174C3C37-24EE-514A-A33C-5FCE4686BDA4}" type="pres">
      <dgm:prSet presAssocID="{B6D0FB4F-FA6A-0B44-80B8-AE14FA891F36}" presName="text" presStyleLbl="node1" presStyleIdx="0" presStyleCnt="5">
        <dgm:presLayoutVars>
          <dgm:bulletEnabled val="1"/>
        </dgm:presLayoutVars>
      </dgm:prSet>
      <dgm:spPr/>
      <dgm:t>
        <a:bodyPr/>
        <a:lstStyle/>
        <a:p>
          <a:endParaRPr lang="en-US"/>
        </a:p>
      </dgm:t>
    </dgm:pt>
    <dgm:pt modelId="{90D71244-6C3F-7247-9911-07471242A038}" type="pres">
      <dgm:prSet presAssocID="{AC001D8A-FB2E-C744-82DB-7106283B8642}" presName="spacer" presStyleCnt="0"/>
      <dgm:spPr/>
    </dgm:pt>
    <dgm:pt modelId="{3D30AFEF-C4E4-C440-B3EC-1B80A657F286}" type="pres">
      <dgm:prSet presAssocID="{EC0E7D33-B57E-3C48-9166-203BE011EB51}" presName="comp" presStyleCnt="0"/>
      <dgm:spPr/>
    </dgm:pt>
    <dgm:pt modelId="{FEDF5F99-3EB8-5745-98F4-FC0E8E1B3868}" type="pres">
      <dgm:prSet presAssocID="{EC0E7D33-B57E-3C48-9166-203BE011EB51}" presName="box" presStyleLbl="node1" presStyleIdx="1" presStyleCnt="5"/>
      <dgm:spPr/>
      <dgm:t>
        <a:bodyPr/>
        <a:lstStyle/>
        <a:p>
          <a:endParaRPr lang="en-US"/>
        </a:p>
      </dgm:t>
    </dgm:pt>
    <dgm:pt modelId="{FA870952-66BF-1542-898F-6E83224CDEAC}" type="pres">
      <dgm:prSet presAssocID="{EC0E7D33-B57E-3C48-9166-203BE011EB51}" presName="img"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EC27C8BA-4182-9F45-AD60-28C1D6A788F8}" type="pres">
      <dgm:prSet presAssocID="{EC0E7D33-B57E-3C48-9166-203BE011EB51}" presName="text" presStyleLbl="node1" presStyleIdx="1" presStyleCnt="5">
        <dgm:presLayoutVars>
          <dgm:bulletEnabled val="1"/>
        </dgm:presLayoutVars>
      </dgm:prSet>
      <dgm:spPr/>
      <dgm:t>
        <a:bodyPr/>
        <a:lstStyle/>
        <a:p>
          <a:endParaRPr lang="en-US"/>
        </a:p>
      </dgm:t>
    </dgm:pt>
    <dgm:pt modelId="{E891B0AB-B02F-A54C-BE8D-B8F14CB84E27}" type="pres">
      <dgm:prSet presAssocID="{5340046E-B857-544F-9DC6-785B46355C1E}" presName="spacer" presStyleCnt="0"/>
      <dgm:spPr/>
    </dgm:pt>
    <dgm:pt modelId="{39C1929D-93C2-CB4F-80A1-430950375D33}" type="pres">
      <dgm:prSet presAssocID="{A8EB69D1-FA13-6D45-9BFA-DED2EBB1A67C}" presName="comp" presStyleCnt="0"/>
      <dgm:spPr/>
    </dgm:pt>
    <dgm:pt modelId="{CA0C8F2A-1AEE-8344-AC2A-858A9C9DB386}" type="pres">
      <dgm:prSet presAssocID="{A8EB69D1-FA13-6D45-9BFA-DED2EBB1A67C}" presName="box" presStyleLbl="node1" presStyleIdx="2" presStyleCnt="5"/>
      <dgm:spPr/>
      <dgm:t>
        <a:bodyPr/>
        <a:lstStyle/>
        <a:p>
          <a:endParaRPr lang="en-US"/>
        </a:p>
      </dgm:t>
    </dgm:pt>
    <dgm:pt modelId="{4A54437A-659A-CB4B-AF60-B59098363DCC}" type="pres">
      <dgm:prSet presAssocID="{A8EB69D1-FA13-6D45-9BFA-DED2EBB1A67C}"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43A57F09-4114-9149-9A21-BA6095C4A60D}" type="pres">
      <dgm:prSet presAssocID="{A8EB69D1-FA13-6D45-9BFA-DED2EBB1A67C}" presName="text" presStyleLbl="node1" presStyleIdx="2" presStyleCnt="5">
        <dgm:presLayoutVars>
          <dgm:bulletEnabled val="1"/>
        </dgm:presLayoutVars>
      </dgm:prSet>
      <dgm:spPr/>
      <dgm:t>
        <a:bodyPr/>
        <a:lstStyle/>
        <a:p>
          <a:endParaRPr lang="en-US"/>
        </a:p>
      </dgm:t>
    </dgm:pt>
    <dgm:pt modelId="{EF7933B3-37BB-2149-A8E6-88EDAFBD8798}" type="pres">
      <dgm:prSet presAssocID="{17FCE2A0-63B9-2745-8A97-3BA2B07DCDFA}" presName="spacer" presStyleCnt="0"/>
      <dgm:spPr/>
    </dgm:pt>
    <dgm:pt modelId="{B5BF2DC1-F91E-BA47-9A87-5E932C25F05C}" type="pres">
      <dgm:prSet presAssocID="{415FD8A6-187E-1246-AE3D-2B5E908869E6}" presName="comp" presStyleCnt="0"/>
      <dgm:spPr/>
    </dgm:pt>
    <dgm:pt modelId="{A96AAADC-FF1B-9D4C-A3F3-F17BBD5C57B6}" type="pres">
      <dgm:prSet presAssocID="{415FD8A6-187E-1246-AE3D-2B5E908869E6}" presName="box" presStyleLbl="node1" presStyleIdx="3" presStyleCnt="5" custLinFactNeighborX="6667" custLinFactNeighborY="226"/>
      <dgm:spPr/>
      <dgm:t>
        <a:bodyPr/>
        <a:lstStyle/>
        <a:p>
          <a:endParaRPr lang="en-US"/>
        </a:p>
      </dgm:t>
    </dgm:pt>
    <dgm:pt modelId="{23C475F6-FACC-DB48-9B56-363E62F9AE9B}" type="pres">
      <dgm:prSet presAssocID="{415FD8A6-187E-1246-AE3D-2B5E908869E6}" presName="img"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4CF5DB78-8325-5D40-B95E-EE3B2C0B1CA0}" type="pres">
      <dgm:prSet presAssocID="{415FD8A6-187E-1246-AE3D-2B5E908869E6}" presName="text" presStyleLbl="node1" presStyleIdx="3" presStyleCnt="5">
        <dgm:presLayoutVars>
          <dgm:bulletEnabled val="1"/>
        </dgm:presLayoutVars>
      </dgm:prSet>
      <dgm:spPr/>
      <dgm:t>
        <a:bodyPr/>
        <a:lstStyle/>
        <a:p>
          <a:endParaRPr lang="en-US"/>
        </a:p>
      </dgm:t>
    </dgm:pt>
    <dgm:pt modelId="{948BA19E-FEFD-1649-B7F3-D0AC23A5011D}" type="pres">
      <dgm:prSet presAssocID="{8CAD47C1-FFD1-9040-8D3D-D6EF6E2C468B}" presName="spacer" presStyleCnt="0"/>
      <dgm:spPr/>
    </dgm:pt>
    <dgm:pt modelId="{48A90D0C-DCD7-654E-BC55-B4AFD4E8E638}" type="pres">
      <dgm:prSet presAssocID="{C6CCA845-8965-CE4F-B7EE-C3F7183D44D6}" presName="comp" presStyleCnt="0"/>
      <dgm:spPr/>
    </dgm:pt>
    <dgm:pt modelId="{1D271AEC-514C-BC4C-AF00-EAEA10F00662}" type="pres">
      <dgm:prSet presAssocID="{C6CCA845-8965-CE4F-B7EE-C3F7183D44D6}" presName="box" presStyleLbl="node1" presStyleIdx="4" presStyleCnt="5"/>
      <dgm:spPr/>
      <dgm:t>
        <a:bodyPr/>
        <a:lstStyle/>
        <a:p>
          <a:endParaRPr lang="en-US"/>
        </a:p>
      </dgm:t>
    </dgm:pt>
    <dgm:pt modelId="{2BCC5581-3023-8D4B-B962-837CA216A5D7}" type="pres">
      <dgm:prSet presAssocID="{C6CCA845-8965-CE4F-B7EE-C3F7183D44D6}"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535163C8-243F-CE4C-A3F2-FA61FEC21E58}" type="pres">
      <dgm:prSet presAssocID="{C6CCA845-8965-CE4F-B7EE-C3F7183D44D6}" presName="text" presStyleLbl="node1" presStyleIdx="4" presStyleCnt="5">
        <dgm:presLayoutVars>
          <dgm:bulletEnabled val="1"/>
        </dgm:presLayoutVars>
      </dgm:prSet>
      <dgm:spPr/>
      <dgm:t>
        <a:bodyPr/>
        <a:lstStyle/>
        <a:p>
          <a:endParaRPr lang="en-US"/>
        </a:p>
      </dgm:t>
    </dgm:pt>
  </dgm:ptLst>
  <dgm:cxnLst>
    <dgm:cxn modelId="{E14F8F1B-C152-8E40-BB57-E1CFB4962118}" srcId="{7C71BC28-B83F-7445-91CE-BE2C80412742}" destId="{B6D0FB4F-FA6A-0B44-80B8-AE14FA891F36}" srcOrd="0" destOrd="0" parTransId="{2D833149-C5EC-B546-9B04-24209782A7D7}" sibTransId="{AC001D8A-FB2E-C744-82DB-7106283B8642}"/>
    <dgm:cxn modelId="{31EE404C-0676-AC4E-99B7-8C5FEED1BC13}" type="presOf" srcId="{EC0E7D33-B57E-3C48-9166-203BE011EB51}" destId="{FEDF5F99-3EB8-5745-98F4-FC0E8E1B3868}" srcOrd="0" destOrd="0" presId="urn:microsoft.com/office/officeart/2005/8/layout/vList4#21"/>
    <dgm:cxn modelId="{63B86BE8-6870-BA48-A3BF-E8EC65DE5E1D}" srcId="{7C71BC28-B83F-7445-91CE-BE2C80412742}" destId="{A8EB69D1-FA13-6D45-9BFA-DED2EBB1A67C}" srcOrd="2" destOrd="0" parTransId="{247872A9-8C02-0F4B-9870-B0CE73C3C42D}" sibTransId="{17FCE2A0-63B9-2745-8A97-3BA2B07DCDFA}"/>
    <dgm:cxn modelId="{CDCF3F27-EB33-624E-93D5-418CEA92D3B6}" type="presOf" srcId="{7C71BC28-B83F-7445-91CE-BE2C80412742}" destId="{2AC97710-C422-2941-A324-F6DDBAEE4A36}" srcOrd="0" destOrd="0" presId="urn:microsoft.com/office/officeart/2005/8/layout/vList4#21"/>
    <dgm:cxn modelId="{123CC4A6-C728-2045-A4D4-48BFFC3CEB5B}" type="presOf" srcId="{415FD8A6-187E-1246-AE3D-2B5E908869E6}" destId="{A96AAADC-FF1B-9D4C-A3F3-F17BBD5C57B6}" srcOrd="0" destOrd="0" presId="urn:microsoft.com/office/officeart/2005/8/layout/vList4#21"/>
    <dgm:cxn modelId="{A0FA2D57-7D5D-E44D-ADE9-B7247473DB59}" type="presOf" srcId="{415FD8A6-187E-1246-AE3D-2B5E908869E6}" destId="{4CF5DB78-8325-5D40-B95E-EE3B2C0B1CA0}" srcOrd="1" destOrd="0" presId="urn:microsoft.com/office/officeart/2005/8/layout/vList4#21"/>
    <dgm:cxn modelId="{79096689-D3CF-F64D-B15F-861F2BB6363F}" type="presOf" srcId="{C6CCA845-8965-CE4F-B7EE-C3F7183D44D6}" destId="{1D271AEC-514C-BC4C-AF00-EAEA10F00662}" srcOrd="0" destOrd="0" presId="urn:microsoft.com/office/officeart/2005/8/layout/vList4#21"/>
    <dgm:cxn modelId="{E224B67D-AC85-D44D-B62B-C1570D58910F}" type="presOf" srcId="{A8EB69D1-FA13-6D45-9BFA-DED2EBB1A67C}" destId="{43A57F09-4114-9149-9A21-BA6095C4A60D}" srcOrd="1" destOrd="0" presId="urn:microsoft.com/office/officeart/2005/8/layout/vList4#21"/>
    <dgm:cxn modelId="{CC262CDF-3E88-CB4D-AB0A-14374B1E2E72}" srcId="{7C71BC28-B83F-7445-91CE-BE2C80412742}" destId="{EC0E7D33-B57E-3C48-9166-203BE011EB51}" srcOrd="1" destOrd="0" parTransId="{945BF73A-1CDB-BA44-BE7B-A89536AB2944}" sibTransId="{5340046E-B857-544F-9DC6-785B46355C1E}"/>
    <dgm:cxn modelId="{35798F7E-7168-C143-9DDD-D40A6F4BC7DF}" type="presOf" srcId="{EC0E7D33-B57E-3C48-9166-203BE011EB51}" destId="{EC27C8BA-4182-9F45-AD60-28C1D6A788F8}" srcOrd="1" destOrd="0" presId="urn:microsoft.com/office/officeart/2005/8/layout/vList4#21"/>
    <dgm:cxn modelId="{868B1EAB-46AA-5F47-AFA9-B4034EB5EAC8}" type="presOf" srcId="{B6D0FB4F-FA6A-0B44-80B8-AE14FA891F36}" destId="{174C3C37-24EE-514A-A33C-5FCE4686BDA4}" srcOrd="1" destOrd="0" presId="urn:microsoft.com/office/officeart/2005/8/layout/vList4#21"/>
    <dgm:cxn modelId="{4BB56565-C3A2-DF45-94A0-F77670562851}" srcId="{7C71BC28-B83F-7445-91CE-BE2C80412742}" destId="{415FD8A6-187E-1246-AE3D-2B5E908869E6}" srcOrd="3" destOrd="0" parTransId="{8BF7652D-413A-B34C-B2FD-5BEC87B96AFC}" sibTransId="{8CAD47C1-FFD1-9040-8D3D-D6EF6E2C468B}"/>
    <dgm:cxn modelId="{7F2EE03C-3A48-B94A-A7DC-7C3A0BA69659}" type="presOf" srcId="{A8EB69D1-FA13-6D45-9BFA-DED2EBB1A67C}" destId="{CA0C8F2A-1AEE-8344-AC2A-858A9C9DB386}" srcOrd="0" destOrd="0" presId="urn:microsoft.com/office/officeart/2005/8/layout/vList4#21"/>
    <dgm:cxn modelId="{DCA7A01B-FF01-D649-B706-6F9EB34FFE36}" type="presOf" srcId="{B6D0FB4F-FA6A-0B44-80B8-AE14FA891F36}" destId="{B60949EF-9878-F049-80E5-6D2FEA1A56B8}" srcOrd="0" destOrd="0" presId="urn:microsoft.com/office/officeart/2005/8/layout/vList4#21"/>
    <dgm:cxn modelId="{9DC3D6F1-B5E9-2F4A-85EE-A6DDCB4B388B}" srcId="{7C71BC28-B83F-7445-91CE-BE2C80412742}" destId="{C6CCA845-8965-CE4F-B7EE-C3F7183D44D6}" srcOrd="4" destOrd="0" parTransId="{E1CCFB3B-0A7F-344F-B6C2-2C662CC56B7C}" sibTransId="{51E74171-3C0E-C145-90E0-B548950D89C3}"/>
    <dgm:cxn modelId="{769CED43-E0DF-EA47-BEA1-E2F7964E6AE3}" type="presOf" srcId="{C6CCA845-8965-CE4F-B7EE-C3F7183D44D6}" destId="{535163C8-243F-CE4C-A3F2-FA61FEC21E58}" srcOrd="1" destOrd="0" presId="urn:microsoft.com/office/officeart/2005/8/layout/vList4#21"/>
    <dgm:cxn modelId="{E661C152-D11C-4E4E-B3CE-128D34F028B4}" type="presParOf" srcId="{2AC97710-C422-2941-A324-F6DDBAEE4A36}" destId="{9DE0A3B1-A3FC-A341-BDAF-2AECE168DBA8}" srcOrd="0" destOrd="0" presId="urn:microsoft.com/office/officeart/2005/8/layout/vList4#21"/>
    <dgm:cxn modelId="{13D85995-FB7F-CE40-92B2-E844AF9CDE4F}" type="presParOf" srcId="{9DE0A3B1-A3FC-A341-BDAF-2AECE168DBA8}" destId="{B60949EF-9878-F049-80E5-6D2FEA1A56B8}" srcOrd="0" destOrd="0" presId="urn:microsoft.com/office/officeart/2005/8/layout/vList4#21"/>
    <dgm:cxn modelId="{687B6F8B-3872-9446-BC96-A5D1AB5274F9}" type="presParOf" srcId="{9DE0A3B1-A3FC-A341-BDAF-2AECE168DBA8}" destId="{6DED1036-164F-FF44-A5FC-368AF68EC9DA}" srcOrd="1" destOrd="0" presId="urn:microsoft.com/office/officeart/2005/8/layout/vList4#21"/>
    <dgm:cxn modelId="{E263CD4D-15A7-AE48-9489-28CEB4752995}" type="presParOf" srcId="{9DE0A3B1-A3FC-A341-BDAF-2AECE168DBA8}" destId="{174C3C37-24EE-514A-A33C-5FCE4686BDA4}" srcOrd="2" destOrd="0" presId="urn:microsoft.com/office/officeart/2005/8/layout/vList4#21"/>
    <dgm:cxn modelId="{6B6B1FAE-9E9C-8E44-BDF3-F8A3F22AB770}" type="presParOf" srcId="{2AC97710-C422-2941-A324-F6DDBAEE4A36}" destId="{90D71244-6C3F-7247-9911-07471242A038}" srcOrd="1" destOrd="0" presId="urn:microsoft.com/office/officeart/2005/8/layout/vList4#21"/>
    <dgm:cxn modelId="{3FD51ADB-A2A9-3C44-8DB4-F4C6711F7071}" type="presParOf" srcId="{2AC97710-C422-2941-A324-F6DDBAEE4A36}" destId="{3D30AFEF-C4E4-C440-B3EC-1B80A657F286}" srcOrd="2" destOrd="0" presId="urn:microsoft.com/office/officeart/2005/8/layout/vList4#21"/>
    <dgm:cxn modelId="{03E071CB-DE9F-BC44-9328-C85B5B7C9826}" type="presParOf" srcId="{3D30AFEF-C4E4-C440-B3EC-1B80A657F286}" destId="{FEDF5F99-3EB8-5745-98F4-FC0E8E1B3868}" srcOrd="0" destOrd="0" presId="urn:microsoft.com/office/officeart/2005/8/layout/vList4#21"/>
    <dgm:cxn modelId="{CEADFA77-F63E-2A4B-AFE6-43BB4D341B52}" type="presParOf" srcId="{3D30AFEF-C4E4-C440-B3EC-1B80A657F286}" destId="{FA870952-66BF-1542-898F-6E83224CDEAC}" srcOrd="1" destOrd="0" presId="urn:microsoft.com/office/officeart/2005/8/layout/vList4#21"/>
    <dgm:cxn modelId="{FEBD2090-8615-574A-BD38-C3F2348449BC}" type="presParOf" srcId="{3D30AFEF-C4E4-C440-B3EC-1B80A657F286}" destId="{EC27C8BA-4182-9F45-AD60-28C1D6A788F8}" srcOrd="2" destOrd="0" presId="urn:microsoft.com/office/officeart/2005/8/layout/vList4#21"/>
    <dgm:cxn modelId="{D831D9AE-ACBF-D945-92D2-B03DCE888075}" type="presParOf" srcId="{2AC97710-C422-2941-A324-F6DDBAEE4A36}" destId="{E891B0AB-B02F-A54C-BE8D-B8F14CB84E27}" srcOrd="3" destOrd="0" presId="urn:microsoft.com/office/officeart/2005/8/layout/vList4#21"/>
    <dgm:cxn modelId="{6B5B3C67-02B3-8540-A45A-8E425E464494}" type="presParOf" srcId="{2AC97710-C422-2941-A324-F6DDBAEE4A36}" destId="{39C1929D-93C2-CB4F-80A1-430950375D33}" srcOrd="4" destOrd="0" presId="urn:microsoft.com/office/officeart/2005/8/layout/vList4#21"/>
    <dgm:cxn modelId="{F6E19DA2-3FEE-FF45-819C-4244912E43CF}" type="presParOf" srcId="{39C1929D-93C2-CB4F-80A1-430950375D33}" destId="{CA0C8F2A-1AEE-8344-AC2A-858A9C9DB386}" srcOrd="0" destOrd="0" presId="urn:microsoft.com/office/officeart/2005/8/layout/vList4#21"/>
    <dgm:cxn modelId="{3ACDDEBF-23CC-6E4D-9C16-B338DBC136B8}" type="presParOf" srcId="{39C1929D-93C2-CB4F-80A1-430950375D33}" destId="{4A54437A-659A-CB4B-AF60-B59098363DCC}" srcOrd="1" destOrd="0" presId="urn:microsoft.com/office/officeart/2005/8/layout/vList4#21"/>
    <dgm:cxn modelId="{83045B4B-9CF2-5343-A333-C1C6364A09D1}" type="presParOf" srcId="{39C1929D-93C2-CB4F-80A1-430950375D33}" destId="{43A57F09-4114-9149-9A21-BA6095C4A60D}" srcOrd="2" destOrd="0" presId="urn:microsoft.com/office/officeart/2005/8/layout/vList4#21"/>
    <dgm:cxn modelId="{2189D994-778D-2140-BF5C-1BCE7CCBA15F}" type="presParOf" srcId="{2AC97710-C422-2941-A324-F6DDBAEE4A36}" destId="{EF7933B3-37BB-2149-A8E6-88EDAFBD8798}" srcOrd="5" destOrd="0" presId="urn:microsoft.com/office/officeart/2005/8/layout/vList4#21"/>
    <dgm:cxn modelId="{AD11A8D7-1E3C-BB47-A687-A0D2FAD0E796}" type="presParOf" srcId="{2AC97710-C422-2941-A324-F6DDBAEE4A36}" destId="{B5BF2DC1-F91E-BA47-9A87-5E932C25F05C}" srcOrd="6" destOrd="0" presId="urn:microsoft.com/office/officeart/2005/8/layout/vList4#21"/>
    <dgm:cxn modelId="{683A8B30-82EC-1546-AE43-1785991EEB3B}" type="presParOf" srcId="{B5BF2DC1-F91E-BA47-9A87-5E932C25F05C}" destId="{A96AAADC-FF1B-9D4C-A3F3-F17BBD5C57B6}" srcOrd="0" destOrd="0" presId="urn:microsoft.com/office/officeart/2005/8/layout/vList4#21"/>
    <dgm:cxn modelId="{83715CBD-B014-F045-9DF2-8433A42C96D5}" type="presParOf" srcId="{B5BF2DC1-F91E-BA47-9A87-5E932C25F05C}" destId="{23C475F6-FACC-DB48-9B56-363E62F9AE9B}" srcOrd="1" destOrd="0" presId="urn:microsoft.com/office/officeart/2005/8/layout/vList4#21"/>
    <dgm:cxn modelId="{B646EA20-DB2A-B64F-8E1D-71A8858436FB}" type="presParOf" srcId="{B5BF2DC1-F91E-BA47-9A87-5E932C25F05C}" destId="{4CF5DB78-8325-5D40-B95E-EE3B2C0B1CA0}" srcOrd="2" destOrd="0" presId="urn:microsoft.com/office/officeart/2005/8/layout/vList4#21"/>
    <dgm:cxn modelId="{532FF749-DFF5-6F46-81AA-7F10B5658329}" type="presParOf" srcId="{2AC97710-C422-2941-A324-F6DDBAEE4A36}" destId="{948BA19E-FEFD-1649-B7F3-D0AC23A5011D}" srcOrd="7" destOrd="0" presId="urn:microsoft.com/office/officeart/2005/8/layout/vList4#21"/>
    <dgm:cxn modelId="{DBBDA2DD-4111-6849-BC8E-64BFBAED6315}" type="presParOf" srcId="{2AC97710-C422-2941-A324-F6DDBAEE4A36}" destId="{48A90D0C-DCD7-654E-BC55-B4AFD4E8E638}" srcOrd="8" destOrd="0" presId="urn:microsoft.com/office/officeart/2005/8/layout/vList4#21"/>
    <dgm:cxn modelId="{C343BAF3-ED38-E647-A737-A4201B8ACCB4}" type="presParOf" srcId="{48A90D0C-DCD7-654E-BC55-B4AFD4E8E638}" destId="{1D271AEC-514C-BC4C-AF00-EAEA10F00662}" srcOrd="0" destOrd="0" presId="urn:microsoft.com/office/officeart/2005/8/layout/vList4#21"/>
    <dgm:cxn modelId="{79785A80-D3E1-D64E-A3D7-C34989043C1F}" type="presParOf" srcId="{48A90D0C-DCD7-654E-BC55-B4AFD4E8E638}" destId="{2BCC5581-3023-8D4B-B962-837CA216A5D7}" srcOrd="1" destOrd="0" presId="urn:microsoft.com/office/officeart/2005/8/layout/vList4#21"/>
    <dgm:cxn modelId="{ADA0A952-E2BF-4544-BEF3-0C58DB73C976}" type="presParOf" srcId="{48A90D0C-DCD7-654E-BC55-B4AFD4E8E638}" destId="{535163C8-243F-CE4C-A3F2-FA61FEC21E58}" srcOrd="2" destOrd="0" presId="urn:microsoft.com/office/officeart/2005/8/layout/vList4#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D63F53-58D7-D846-B746-D0E42F9DC5EA}" type="doc">
      <dgm:prSet loTypeId="urn:microsoft.com/office/officeart/2005/8/layout/vList3#3" loCatId="list" qsTypeId="urn:microsoft.com/office/officeart/2005/8/quickstyle/simple4" qsCatId="simple" csTypeId="urn:microsoft.com/office/officeart/2005/8/colors/accent1_2" csCatId="accent1" phldr="1"/>
      <dgm:spPr/>
      <dgm:t>
        <a:bodyPr/>
        <a:lstStyle/>
        <a:p>
          <a:endParaRPr lang="en-US"/>
        </a:p>
      </dgm:t>
    </dgm:pt>
    <dgm:pt modelId="{86D0D21D-6590-4A42-BEE8-F6B0FD76C12F}">
      <dgm:prSet phldrT="[Text]" custT="1"/>
      <dgm:spPr/>
      <dgm:t>
        <a:bodyPr/>
        <a:lstStyle/>
        <a:p>
          <a:r>
            <a:rPr lang="en-US" sz="2000" dirty="0" smtClean="0">
              <a:solidFill>
                <a:srgbClr val="FFFFFF"/>
              </a:solidFill>
              <a:effectLst>
                <a:outerShdw blurRad="50800" dist="25000" dir="5400000" algn="t" rotWithShape="0">
                  <a:prstClr val="black">
                    <a:alpha val="45000"/>
                  </a:prstClr>
                </a:outerShdw>
              </a:effectLst>
            </a:rPr>
            <a:t>The best way to understand forgiveness is to realize that to forgive and to ask for forgiveness </a:t>
          </a:r>
          <a:r>
            <a:rPr lang="en-US" sz="2000" u="sng" dirty="0" smtClean="0">
              <a:solidFill>
                <a:srgbClr val="FFFFFF"/>
              </a:solidFill>
              <a:effectLst>
                <a:outerShdw blurRad="50800" dist="25000" dir="5400000" algn="t" rotWithShape="0">
                  <a:prstClr val="black">
                    <a:alpha val="45000"/>
                  </a:prstClr>
                </a:outerShdw>
              </a:effectLst>
            </a:rPr>
            <a:t>is the best use of one’s energy </a:t>
          </a:r>
          <a:r>
            <a:rPr lang="en-US" sz="2000" dirty="0" smtClean="0">
              <a:solidFill>
                <a:srgbClr val="FFFFFF"/>
              </a:solidFill>
              <a:effectLst>
                <a:outerShdw blurRad="50800" dist="25000" dir="5400000" algn="t" rotWithShape="0">
                  <a:prstClr val="black">
                    <a:alpha val="45000"/>
                  </a:prstClr>
                </a:outerShdw>
              </a:effectLst>
            </a:rPr>
            <a:t/>
          </a:r>
          <a:br>
            <a:rPr lang="en-US" sz="2000" dirty="0" smtClean="0">
              <a:solidFill>
                <a:srgbClr val="FFFFFF"/>
              </a:solidFill>
              <a:effectLst>
                <a:outerShdw blurRad="50800" dist="25000" dir="5400000" algn="t" rotWithShape="0">
                  <a:prstClr val="black">
                    <a:alpha val="45000"/>
                  </a:prstClr>
                </a:outerShdw>
              </a:effectLst>
            </a:rPr>
          </a:br>
          <a:r>
            <a:rPr lang="en-US" sz="2000" dirty="0" smtClean="0">
              <a:solidFill>
                <a:srgbClr val="FFFFFF"/>
              </a:solidFill>
              <a:effectLst>
                <a:outerShdw blurRad="50800" dist="25000" dir="5400000" algn="t" rotWithShape="0">
                  <a:prstClr val="black">
                    <a:alpha val="45000"/>
                  </a:prstClr>
                </a:outerShdw>
              </a:effectLst>
            </a:rPr>
            <a:t>and also one of the most important </a:t>
          </a:r>
          <a:br>
            <a:rPr lang="en-US" sz="2000" dirty="0" smtClean="0">
              <a:solidFill>
                <a:srgbClr val="FFFFFF"/>
              </a:solidFill>
              <a:effectLst>
                <a:outerShdw blurRad="50800" dist="25000" dir="5400000" algn="t" rotWithShape="0">
                  <a:prstClr val="black">
                    <a:alpha val="45000"/>
                  </a:prstClr>
                </a:outerShdw>
              </a:effectLst>
            </a:rPr>
          </a:br>
          <a:r>
            <a:rPr lang="en-US" sz="2000" u="sng" dirty="0" smtClean="0">
              <a:solidFill>
                <a:srgbClr val="FFFFFF"/>
              </a:solidFill>
              <a:effectLst>
                <a:outerShdw blurRad="50800" dist="25000" dir="5400000" algn="t" rotWithShape="0">
                  <a:prstClr val="black">
                    <a:alpha val="45000"/>
                  </a:prstClr>
                </a:outerShdw>
              </a:effectLst>
            </a:rPr>
            <a:t>paths to self-healing</a:t>
          </a:r>
          <a:r>
            <a:rPr lang="en-US" sz="2000" u="sng" dirty="0" smtClean="0">
              <a:solidFill>
                <a:srgbClr val="FFFFFF"/>
              </a:solidFill>
            </a:rPr>
            <a:t>.</a:t>
          </a:r>
          <a:endParaRPr lang="en-US" sz="2000" u="sng" dirty="0">
            <a:solidFill>
              <a:srgbClr val="FFFFFF"/>
            </a:solidFill>
          </a:endParaRPr>
        </a:p>
      </dgm:t>
    </dgm:pt>
    <dgm:pt modelId="{5BA57903-3F5B-1B46-A0C3-B59F8BEF852B}" type="parTrans" cxnId="{3EBD87CC-F23C-1440-8F4D-001F3A683AD8}">
      <dgm:prSet/>
      <dgm:spPr/>
      <dgm:t>
        <a:bodyPr/>
        <a:lstStyle/>
        <a:p>
          <a:endParaRPr lang="en-US"/>
        </a:p>
      </dgm:t>
    </dgm:pt>
    <dgm:pt modelId="{772227C4-87B0-C24F-8306-8D50D91A45C7}" type="sibTrans" cxnId="{3EBD87CC-F23C-1440-8F4D-001F3A683AD8}">
      <dgm:prSet/>
      <dgm:spPr/>
      <dgm:t>
        <a:bodyPr/>
        <a:lstStyle/>
        <a:p>
          <a:endParaRPr lang="en-US"/>
        </a:p>
      </dgm:t>
    </dgm:pt>
    <dgm:pt modelId="{88CDFCFF-B160-124A-8B75-EC8E6C077198}">
      <dgm:prSet phldrT="[Text]"/>
      <dgm:spPr/>
      <dgm:t>
        <a:bodyPr/>
        <a:lstStyle/>
        <a:p>
          <a:r>
            <a:rPr kumimoji="0" lang="en-US" b="1" i="0" u="none" strike="noStrike" cap="none" spc="0" normalizeH="0" baseline="0" noProof="0" dirty="0" smtClean="0">
              <a:ln>
                <a:noFill/>
              </a:ln>
              <a:solidFill>
                <a:schemeClr val="tx1"/>
              </a:solidFill>
              <a:effectLst>
                <a:outerShdw blurRad="50800" dist="25000" dir="5400000" algn="t" rotWithShape="0">
                  <a:prstClr val="black">
                    <a:alpha val="45000"/>
                  </a:prstClr>
                </a:outerShdw>
              </a:effectLst>
              <a:uLnTx/>
              <a:uFillTx/>
              <a:latin typeface="+mj-lt"/>
              <a:ea typeface="+mj-ea"/>
              <a:cs typeface="+mj-cs"/>
            </a:rPr>
            <a:t>HOSTILITY</a:t>
          </a:r>
          <a:r>
            <a:rPr kumimoji="0" lang="en-US" b="1" i="0" u="none" strike="noStrike"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 is an inflammatory emotion and causes </a:t>
          </a:r>
          <a:r>
            <a:rPr kumimoji="0" lang="en-US" b="1" i="0" u="none" strike="noStrike" cap="none" spc="0" normalizeH="0" baseline="0" noProof="0" dirty="0" smtClean="0">
              <a:ln>
                <a:noFill/>
              </a:ln>
              <a:solidFill>
                <a:schemeClr val="tx1"/>
              </a:solidFill>
              <a:effectLst>
                <a:outerShdw blurRad="50800" dist="25000" dir="5400000" algn="t" rotWithShape="0">
                  <a:prstClr val="black">
                    <a:alpha val="45000"/>
                  </a:prstClr>
                </a:outerShdw>
              </a:effectLst>
              <a:uLnTx/>
              <a:uFillTx/>
              <a:latin typeface="+mj-lt"/>
              <a:ea typeface="+mj-ea"/>
              <a:cs typeface="+mj-cs"/>
            </a:rPr>
            <a:t>PHYSICAL INFLAMMATIONS </a:t>
          </a:r>
          <a:r>
            <a:rPr kumimoji="0" lang="en-US" b="1" i="0" u="none" strike="noStrike"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as well, which can result in inflammatory cardiovascular episodes and is also linked to </a:t>
          </a:r>
          <a:r>
            <a:rPr kumimoji="0" lang="en-US" b="1" i="0" u="none" strike="noStrike" cap="none" spc="0" normalizeH="0" baseline="0" noProof="0" dirty="0" smtClean="0">
              <a:ln>
                <a:noFill/>
              </a:ln>
              <a:solidFill>
                <a:schemeClr val="tx1"/>
              </a:solidFill>
              <a:effectLst>
                <a:outerShdw blurRad="50800" dist="25000" dir="5400000" algn="t" rotWithShape="0">
                  <a:prstClr val="black">
                    <a:alpha val="45000"/>
                  </a:prstClr>
                </a:outerShdw>
              </a:effectLst>
              <a:uLnTx/>
              <a:uFillTx/>
              <a:latin typeface="+mj-lt"/>
              <a:ea typeface="+mj-ea"/>
              <a:cs typeface="+mj-cs"/>
            </a:rPr>
            <a:t>AUTOIMMUNE DISORDERS</a:t>
          </a:r>
          <a:r>
            <a:rPr kumimoji="0" lang="en-US" b="1" i="0" u="none" strike="noStrike"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a:t>
          </a:r>
          <a:endParaRPr lang="en-US" dirty="0">
            <a:solidFill>
              <a:schemeClr val="tx1"/>
            </a:solidFill>
          </a:endParaRPr>
        </a:p>
      </dgm:t>
    </dgm:pt>
    <dgm:pt modelId="{6DD358A5-2A0A-7D4A-9C34-14AA75E64621}" type="parTrans" cxnId="{DAB1F87C-8563-3E4B-91D5-2BCE3FDEBC48}">
      <dgm:prSet/>
      <dgm:spPr/>
      <dgm:t>
        <a:bodyPr/>
        <a:lstStyle/>
        <a:p>
          <a:endParaRPr lang="en-US"/>
        </a:p>
      </dgm:t>
    </dgm:pt>
    <dgm:pt modelId="{B48583BA-C564-364E-A9E7-C012F35C003D}" type="sibTrans" cxnId="{DAB1F87C-8563-3E4B-91D5-2BCE3FDEBC48}">
      <dgm:prSet/>
      <dgm:spPr/>
      <dgm:t>
        <a:bodyPr/>
        <a:lstStyle/>
        <a:p>
          <a:endParaRPr lang="en-US"/>
        </a:p>
      </dgm:t>
    </dgm:pt>
    <dgm:pt modelId="{47F629A9-EDE8-E74F-AF07-C031D939D9C4}">
      <dgm:prSet phldrT="[Text]" custT="1"/>
      <dgm:spPr/>
      <dgm:t>
        <a:bodyPr/>
        <a:lstStyle/>
        <a:p>
          <a:pPr rtl="0"/>
          <a:r>
            <a:rPr kumimoji="0" lang="en-US" sz="2800" b="1" i="0" u="none" strike="noStrike" cap="none" spc="0" normalizeH="0" baseline="0" noProof="0" dirty="0" smtClean="0">
              <a:ln>
                <a:noFill/>
              </a:ln>
              <a:solidFill>
                <a:srgbClr val="FFFFFF"/>
              </a:solidFill>
              <a:effectLst>
                <a:outerShdw blurRad="31750" dist="25400" dir="5400000" algn="tl" rotWithShape="0">
                  <a:srgbClr val="000000">
                    <a:alpha val="25000"/>
                  </a:srgbClr>
                </a:outerShdw>
              </a:effectLst>
              <a:uLnTx/>
              <a:uFillTx/>
              <a:latin typeface="+mj-lt"/>
              <a:ea typeface="+mj-ea"/>
              <a:cs typeface="+mj-cs"/>
            </a:rPr>
            <a:t>It is more than remembered pain; it is also </a:t>
          </a:r>
          <a:r>
            <a:rPr kumimoji="0" lang="en-US" sz="2800" b="1" i="0" u="none" strike="noStrike" cap="none" spc="0" normalizeH="0" baseline="0" noProof="0" dirty="0" smtClean="0">
              <a:ln>
                <a:noFill/>
              </a:ln>
              <a:solidFill>
                <a:srgbClr val="FFFFFF"/>
              </a:solidFill>
              <a:effectLst>
                <a:outerShdw blurRad="50800" dist="25000" dir="5400000" algn="t" rotWithShape="0">
                  <a:prstClr val="black">
                    <a:alpha val="45000"/>
                  </a:prstClr>
                </a:outerShdw>
              </a:effectLst>
              <a:uLnTx/>
              <a:uFillTx/>
              <a:latin typeface="+mj-lt"/>
              <a:ea typeface="+mj-ea"/>
              <a:cs typeface="+mj-cs"/>
            </a:rPr>
            <a:t>RUMINATION</a:t>
          </a:r>
          <a:r>
            <a:rPr kumimoji="0" lang="en-US" sz="2800" b="1" i="0" u="none" strike="noStrike" cap="none" spc="0" normalizeH="0" baseline="0" noProof="0" dirty="0" smtClean="0">
              <a:ln>
                <a:noFill/>
              </a:ln>
              <a:solidFill>
                <a:srgbClr val="FFFFFF"/>
              </a:solidFill>
              <a:effectLst>
                <a:outerShdw blurRad="31750" dist="25400" dir="5400000" algn="tl" rotWithShape="0">
                  <a:srgbClr val="000000">
                    <a:alpha val="25000"/>
                  </a:srgbClr>
                </a:outerShdw>
              </a:effectLst>
              <a:uLnTx/>
              <a:uFillTx/>
              <a:latin typeface="+mj-lt"/>
              <a:ea typeface="+mj-ea"/>
              <a:cs typeface="+mj-cs"/>
            </a:rPr>
            <a:t> over a past hurt.</a:t>
          </a:r>
          <a:endParaRPr lang="en-US" sz="2800" dirty="0">
            <a:solidFill>
              <a:srgbClr val="FFFFFF"/>
            </a:solidFill>
          </a:endParaRPr>
        </a:p>
      </dgm:t>
    </dgm:pt>
    <dgm:pt modelId="{F383A0CC-5672-0B4B-8DC3-7B008A7E3E94}" type="parTrans" cxnId="{436C7937-9B00-E541-8828-CE47DA078056}">
      <dgm:prSet/>
      <dgm:spPr/>
      <dgm:t>
        <a:bodyPr/>
        <a:lstStyle/>
        <a:p>
          <a:endParaRPr lang="en-US"/>
        </a:p>
      </dgm:t>
    </dgm:pt>
    <dgm:pt modelId="{43B13550-1A75-8742-84DF-37015FE8AA25}" type="sibTrans" cxnId="{436C7937-9B00-E541-8828-CE47DA078056}">
      <dgm:prSet/>
      <dgm:spPr/>
      <dgm:t>
        <a:bodyPr/>
        <a:lstStyle/>
        <a:p>
          <a:endParaRPr lang="en-US"/>
        </a:p>
      </dgm:t>
    </dgm:pt>
    <dgm:pt modelId="{123D5F15-BCB5-F944-9BD3-58262C5E6016}" type="pres">
      <dgm:prSet presAssocID="{16D63F53-58D7-D846-B746-D0E42F9DC5EA}" presName="linearFlow" presStyleCnt="0">
        <dgm:presLayoutVars>
          <dgm:dir/>
          <dgm:resizeHandles val="exact"/>
        </dgm:presLayoutVars>
      </dgm:prSet>
      <dgm:spPr/>
      <dgm:t>
        <a:bodyPr/>
        <a:lstStyle/>
        <a:p>
          <a:endParaRPr lang="en-US"/>
        </a:p>
      </dgm:t>
    </dgm:pt>
    <dgm:pt modelId="{4F070054-3439-EB4F-92C1-DD3AFAF60F98}" type="pres">
      <dgm:prSet presAssocID="{86D0D21D-6590-4A42-BEE8-F6B0FD76C12F}" presName="composite" presStyleCnt="0"/>
      <dgm:spPr/>
    </dgm:pt>
    <dgm:pt modelId="{95C4FFC4-5E1E-2B43-AE76-E4911D7AAF45}" type="pres">
      <dgm:prSet presAssocID="{86D0D21D-6590-4A42-BEE8-F6B0FD76C12F}" presName="imgShp" presStyleLbl="fgImgPlace1" presStyleIdx="0" presStyleCnt="3" custLinFactNeighborX="-47083" custLinFactNeighborY="-88"/>
      <dgm:spPr>
        <a:blipFill rotWithShape="0">
          <a:blip xmlns:r="http://schemas.openxmlformats.org/officeDocument/2006/relationships" r:embed="rId1">
            <a:duotone>
              <a:schemeClr val="accent1">
                <a:shade val="45000"/>
                <a:satMod val="135000"/>
              </a:schemeClr>
              <a:prstClr val="white"/>
            </a:duotone>
          </a:blip>
          <a:stretch>
            <a:fillRect/>
          </a:stretch>
        </a:blipFill>
      </dgm:spPr>
    </dgm:pt>
    <dgm:pt modelId="{8816B9AC-B492-8E43-8107-BD6C1346D4E6}" type="pres">
      <dgm:prSet presAssocID="{86D0D21D-6590-4A42-BEE8-F6B0FD76C12F}" presName="txShp" presStyleLbl="node1" presStyleIdx="0" presStyleCnt="3" custScaleX="115788" custLinFactNeighborX="7192" custLinFactNeighborY="-41">
        <dgm:presLayoutVars>
          <dgm:bulletEnabled val="1"/>
        </dgm:presLayoutVars>
      </dgm:prSet>
      <dgm:spPr/>
      <dgm:t>
        <a:bodyPr/>
        <a:lstStyle/>
        <a:p>
          <a:endParaRPr lang="en-US"/>
        </a:p>
      </dgm:t>
    </dgm:pt>
    <dgm:pt modelId="{D861B118-2641-2346-A90B-9DE78CBB0848}" type="pres">
      <dgm:prSet presAssocID="{772227C4-87B0-C24F-8306-8D50D91A45C7}" presName="spacing" presStyleCnt="0"/>
      <dgm:spPr/>
    </dgm:pt>
    <dgm:pt modelId="{9A0D53F7-B95D-6A4F-83A9-A082C353D4F1}" type="pres">
      <dgm:prSet presAssocID="{88CDFCFF-B160-124A-8B75-EC8E6C077198}" presName="composite" presStyleCnt="0"/>
      <dgm:spPr/>
    </dgm:pt>
    <dgm:pt modelId="{577938F7-6FBB-5A44-81BD-B4240F8ECBDF}" type="pres">
      <dgm:prSet presAssocID="{88CDFCFF-B160-124A-8B75-EC8E6C077198}" presName="imgShp" presStyleLbl="fgImgPlace1" presStyleIdx="1" presStyleCnt="3" custLinFactNeighborX="-47083" custLinFactNeighborY="-88"/>
      <dgm:spPr>
        <a:blipFill rotWithShape="0">
          <a:blip xmlns:r="http://schemas.openxmlformats.org/officeDocument/2006/relationships" r:embed="rId2">
            <a:duotone>
              <a:schemeClr val="accent1">
                <a:shade val="45000"/>
                <a:satMod val="135000"/>
              </a:schemeClr>
              <a:prstClr val="white"/>
            </a:duotone>
          </a:blip>
          <a:stretch>
            <a:fillRect/>
          </a:stretch>
        </a:blipFill>
      </dgm:spPr>
    </dgm:pt>
    <dgm:pt modelId="{5593B770-BCF5-BA4B-9EE6-716EB6788B6F}" type="pres">
      <dgm:prSet presAssocID="{88CDFCFF-B160-124A-8B75-EC8E6C077198}" presName="txShp" presStyleLbl="node1" presStyleIdx="1" presStyleCnt="3" custScaleX="115788" custLinFactNeighborX="7192" custLinFactNeighborY="-88">
        <dgm:presLayoutVars>
          <dgm:bulletEnabled val="1"/>
        </dgm:presLayoutVars>
      </dgm:prSet>
      <dgm:spPr/>
      <dgm:t>
        <a:bodyPr/>
        <a:lstStyle/>
        <a:p>
          <a:endParaRPr lang="en-US"/>
        </a:p>
      </dgm:t>
    </dgm:pt>
    <dgm:pt modelId="{A2CFF203-BA37-6843-A940-941EEFE935B7}" type="pres">
      <dgm:prSet presAssocID="{B48583BA-C564-364E-A9E7-C012F35C003D}" presName="spacing" presStyleCnt="0"/>
      <dgm:spPr/>
    </dgm:pt>
    <dgm:pt modelId="{47815750-FEB7-7C41-9181-1992CC0021E2}" type="pres">
      <dgm:prSet presAssocID="{47F629A9-EDE8-E74F-AF07-C031D939D9C4}" presName="composite" presStyleCnt="0"/>
      <dgm:spPr/>
    </dgm:pt>
    <dgm:pt modelId="{E192BE95-CEC8-864A-BA4A-C7CCC671C89A}" type="pres">
      <dgm:prSet presAssocID="{47F629A9-EDE8-E74F-AF07-C031D939D9C4}" presName="imgShp" presStyleLbl="fgImgPlace1" presStyleIdx="2" presStyleCnt="3" custLinFactNeighborX="-47083" custLinFactNeighborY="-88"/>
      <dgm:spPr>
        <a:blipFill rotWithShape="0">
          <a:blip xmlns:r="http://schemas.openxmlformats.org/officeDocument/2006/relationships" r:embed="rId3">
            <a:duotone>
              <a:schemeClr val="accent1">
                <a:shade val="45000"/>
                <a:satMod val="135000"/>
              </a:schemeClr>
              <a:prstClr val="white"/>
            </a:duotone>
          </a:blip>
          <a:stretch>
            <a:fillRect/>
          </a:stretch>
        </a:blipFill>
      </dgm:spPr>
    </dgm:pt>
    <dgm:pt modelId="{CEFEF269-DC20-4C41-86FA-4F2BA2CF9A17}" type="pres">
      <dgm:prSet presAssocID="{47F629A9-EDE8-E74F-AF07-C031D939D9C4}" presName="txShp" presStyleLbl="node1" presStyleIdx="2" presStyleCnt="3" custScaleX="115788" custLinFactNeighborX="6679" custLinFactNeighborY="41">
        <dgm:presLayoutVars>
          <dgm:bulletEnabled val="1"/>
        </dgm:presLayoutVars>
      </dgm:prSet>
      <dgm:spPr/>
      <dgm:t>
        <a:bodyPr/>
        <a:lstStyle/>
        <a:p>
          <a:endParaRPr lang="en-US"/>
        </a:p>
      </dgm:t>
    </dgm:pt>
  </dgm:ptLst>
  <dgm:cxnLst>
    <dgm:cxn modelId="{436C7937-9B00-E541-8828-CE47DA078056}" srcId="{16D63F53-58D7-D846-B746-D0E42F9DC5EA}" destId="{47F629A9-EDE8-E74F-AF07-C031D939D9C4}" srcOrd="2" destOrd="0" parTransId="{F383A0CC-5672-0B4B-8DC3-7B008A7E3E94}" sibTransId="{43B13550-1A75-8742-84DF-37015FE8AA25}"/>
    <dgm:cxn modelId="{3EBD87CC-F23C-1440-8F4D-001F3A683AD8}" srcId="{16D63F53-58D7-D846-B746-D0E42F9DC5EA}" destId="{86D0D21D-6590-4A42-BEE8-F6B0FD76C12F}" srcOrd="0" destOrd="0" parTransId="{5BA57903-3F5B-1B46-A0C3-B59F8BEF852B}" sibTransId="{772227C4-87B0-C24F-8306-8D50D91A45C7}"/>
    <dgm:cxn modelId="{CA80D02B-05C4-3C43-BE20-919DB73DA17D}" type="presOf" srcId="{16D63F53-58D7-D846-B746-D0E42F9DC5EA}" destId="{123D5F15-BCB5-F944-9BD3-58262C5E6016}" srcOrd="0" destOrd="0" presId="urn:microsoft.com/office/officeart/2005/8/layout/vList3#3"/>
    <dgm:cxn modelId="{FBB6F456-EE1C-B349-BDDE-1CD483ACBBD4}" type="presOf" srcId="{86D0D21D-6590-4A42-BEE8-F6B0FD76C12F}" destId="{8816B9AC-B492-8E43-8107-BD6C1346D4E6}" srcOrd="0" destOrd="0" presId="urn:microsoft.com/office/officeart/2005/8/layout/vList3#3"/>
    <dgm:cxn modelId="{6BAAECB2-7AA3-B64E-A8F2-E63AFECD2D4D}" type="presOf" srcId="{88CDFCFF-B160-124A-8B75-EC8E6C077198}" destId="{5593B770-BCF5-BA4B-9EE6-716EB6788B6F}" srcOrd="0" destOrd="0" presId="urn:microsoft.com/office/officeart/2005/8/layout/vList3#3"/>
    <dgm:cxn modelId="{FD86A5CD-018A-1B4B-A408-67F59EAA14F1}" type="presOf" srcId="{47F629A9-EDE8-E74F-AF07-C031D939D9C4}" destId="{CEFEF269-DC20-4C41-86FA-4F2BA2CF9A17}" srcOrd="0" destOrd="0" presId="urn:microsoft.com/office/officeart/2005/8/layout/vList3#3"/>
    <dgm:cxn modelId="{DAB1F87C-8563-3E4B-91D5-2BCE3FDEBC48}" srcId="{16D63F53-58D7-D846-B746-D0E42F9DC5EA}" destId="{88CDFCFF-B160-124A-8B75-EC8E6C077198}" srcOrd="1" destOrd="0" parTransId="{6DD358A5-2A0A-7D4A-9C34-14AA75E64621}" sibTransId="{B48583BA-C564-364E-A9E7-C012F35C003D}"/>
    <dgm:cxn modelId="{9E782B19-C5C8-664C-A110-6770C2871000}" type="presParOf" srcId="{123D5F15-BCB5-F944-9BD3-58262C5E6016}" destId="{4F070054-3439-EB4F-92C1-DD3AFAF60F98}" srcOrd="0" destOrd="0" presId="urn:microsoft.com/office/officeart/2005/8/layout/vList3#3"/>
    <dgm:cxn modelId="{A624E5AF-0A94-354C-A3E0-BE1C3048E5C4}" type="presParOf" srcId="{4F070054-3439-EB4F-92C1-DD3AFAF60F98}" destId="{95C4FFC4-5E1E-2B43-AE76-E4911D7AAF45}" srcOrd="0" destOrd="0" presId="urn:microsoft.com/office/officeart/2005/8/layout/vList3#3"/>
    <dgm:cxn modelId="{5169DC59-8D9B-2E41-A4B1-001FA5AD9D36}" type="presParOf" srcId="{4F070054-3439-EB4F-92C1-DD3AFAF60F98}" destId="{8816B9AC-B492-8E43-8107-BD6C1346D4E6}" srcOrd="1" destOrd="0" presId="urn:microsoft.com/office/officeart/2005/8/layout/vList3#3"/>
    <dgm:cxn modelId="{000B0006-2295-0842-8EA6-A69848AD9949}" type="presParOf" srcId="{123D5F15-BCB5-F944-9BD3-58262C5E6016}" destId="{D861B118-2641-2346-A90B-9DE78CBB0848}" srcOrd="1" destOrd="0" presId="urn:microsoft.com/office/officeart/2005/8/layout/vList3#3"/>
    <dgm:cxn modelId="{F57514DC-B259-E242-A700-CE5436AA2E98}" type="presParOf" srcId="{123D5F15-BCB5-F944-9BD3-58262C5E6016}" destId="{9A0D53F7-B95D-6A4F-83A9-A082C353D4F1}" srcOrd="2" destOrd="0" presId="urn:microsoft.com/office/officeart/2005/8/layout/vList3#3"/>
    <dgm:cxn modelId="{E0DB038A-F924-2C43-BA90-ADD61CB4279A}" type="presParOf" srcId="{9A0D53F7-B95D-6A4F-83A9-A082C353D4F1}" destId="{577938F7-6FBB-5A44-81BD-B4240F8ECBDF}" srcOrd="0" destOrd="0" presId="urn:microsoft.com/office/officeart/2005/8/layout/vList3#3"/>
    <dgm:cxn modelId="{8DCCF1F8-A511-1343-86DD-8723A781D244}" type="presParOf" srcId="{9A0D53F7-B95D-6A4F-83A9-A082C353D4F1}" destId="{5593B770-BCF5-BA4B-9EE6-716EB6788B6F}" srcOrd="1" destOrd="0" presId="urn:microsoft.com/office/officeart/2005/8/layout/vList3#3"/>
    <dgm:cxn modelId="{6A4F3F57-2672-3545-80E9-0C89796D857D}" type="presParOf" srcId="{123D5F15-BCB5-F944-9BD3-58262C5E6016}" destId="{A2CFF203-BA37-6843-A940-941EEFE935B7}" srcOrd="3" destOrd="0" presId="urn:microsoft.com/office/officeart/2005/8/layout/vList3#3"/>
    <dgm:cxn modelId="{0BE33249-BC4F-9F42-9688-1888EA5943EE}" type="presParOf" srcId="{123D5F15-BCB5-F944-9BD3-58262C5E6016}" destId="{47815750-FEB7-7C41-9181-1992CC0021E2}" srcOrd="4" destOrd="0" presId="urn:microsoft.com/office/officeart/2005/8/layout/vList3#3"/>
    <dgm:cxn modelId="{644887B8-D1B6-D645-B4F6-7FC6DFBF0EDA}" type="presParOf" srcId="{47815750-FEB7-7C41-9181-1992CC0021E2}" destId="{E192BE95-CEC8-864A-BA4A-C7CCC671C89A}" srcOrd="0" destOrd="0" presId="urn:microsoft.com/office/officeart/2005/8/layout/vList3#3"/>
    <dgm:cxn modelId="{69DDADBF-DFE3-1444-B59D-C8A4A3EB26A0}" type="presParOf" srcId="{47815750-FEB7-7C41-9181-1992CC0021E2}" destId="{CEFEF269-DC20-4C41-86FA-4F2BA2CF9A17}"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63F53-58D7-D846-B746-D0E42F9DC5EA}" type="doc">
      <dgm:prSet loTypeId="urn:microsoft.com/office/officeart/2005/8/layout/vList3#4" loCatId="list" qsTypeId="urn:microsoft.com/office/officeart/2005/8/quickstyle/simple4" qsCatId="simple" csTypeId="urn:microsoft.com/office/officeart/2005/8/colors/accent1_2" csCatId="accent1" phldr="1"/>
      <dgm:spPr/>
      <dgm:t>
        <a:bodyPr/>
        <a:lstStyle/>
        <a:p>
          <a:endParaRPr lang="en-US"/>
        </a:p>
      </dgm:t>
    </dgm:pt>
    <dgm:pt modelId="{86D0D21D-6590-4A42-BEE8-F6B0FD76C12F}">
      <dgm:prSet phldrT="[Text]" custT="1"/>
      <dgm:spPr/>
      <dgm:t>
        <a:bodyPr/>
        <a:lstStyle/>
        <a:p>
          <a:r>
            <a:rPr lang="en-US" sz="2800" dirty="0" smtClean="0">
              <a:solidFill>
                <a:srgbClr val="FFFFFF"/>
              </a:solidFill>
              <a:effectLst>
                <a:outerShdw blurRad="50800" dist="25000" dir="5400000" algn="t" rotWithShape="0">
                  <a:prstClr val="black">
                    <a:alpha val="45000"/>
                  </a:prstClr>
                </a:outerShdw>
              </a:effectLst>
            </a:rPr>
            <a:t>Learning HOW TO LET GO of toxic emotions such as HOSTILITY is the essence of LEARNING HOW TO FORGIVE</a:t>
          </a:r>
          <a:endParaRPr lang="en-US" sz="2800" u="sng" dirty="0">
            <a:solidFill>
              <a:srgbClr val="FFFFFF"/>
            </a:solidFill>
          </a:endParaRPr>
        </a:p>
      </dgm:t>
    </dgm:pt>
    <dgm:pt modelId="{5BA57903-3F5B-1B46-A0C3-B59F8BEF852B}" type="parTrans" cxnId="{3EBD87CC-F23C-1440-8F4D-001F3A683AD8}">
      <dgm:prSet/>
      <dgm:spPr/>
      <dgm:t>
        <a:bodyPr/>
        <a:lstStyle/>
        <a:p>
          <a:endParaRPr lang="en-US"/>
        </a:p>
      </dgm:t>
    </dgm:pt>
    <dgm:pt modelId="{772227C4-87B0-C24F-8306-8D50D91A45C7}" type="sibTrans" cxnId="{3EBD87CC-F23C-1440-8F4D-001F3A683AD8}">
      <dgm:prSet/>
      <dgm:spPr/>
      <dgm:t>
        <a:bodyPr/>
        <a:lstStyle/>
        <a:p>
          <a:endParaRPr lang="en-US"/>
        </a:p>
      </dgm:t>
    </dgm:pt>
    <dgm:pt modelId="{88CDFCFF-B160-124A-8B75-EC8E6C077198}">
      <dgm:prSet phldrT="[Text]"/>
      <dgm:spPr/>
      <dgm:t>
        <a:bodyPr/>
        <a:lstStyle/>
        <a:p>
          <a:r>
            <a:rPr lang="en-US" dirty="0" smtClean="0">
              <a:solidFill>
                <a:srgbClr val="FFFFFF"/>
              </a:solidFill>
              <a:effectLst>
                <a:outerShdw blurRad="50800" dist="25000" dir="5400000" algn="t" rotWithShape="0">
                  <a:prstClr val="black">
                    <a:alpha val="45000"/>
                  </a:prstClr>
                </a:outerShdw>
              </a:effectLst>
            </a:rPr>
            <a:t>because forgiveness is basically releasing your attachment or identification with the conditioned response.</a:t>
          </a:r>
          <a:endParaRPr lang="en-US" dirty="0">
            <a:solidFill>
              <a:srgbClr val="FFFFFF"/>
            </a:solidFill>
          </a:endParaRPr>
        </a:p>
      </dgm:t>
    </dgm:pt>
    <dgm:pt modelId="{6DD358A5-2A0A-7D4A-9C34-14AA75E64621}" type="parTrans" cxnId="{DAB1F87C-8563-3E4B-91D5-2BCE3FDEBC48}">
      <dgm:prSet/>
      <dgm:spPr/>
      <dgm:t>
        <a:bodyPr/>
        <a:lstStyle/>
        <a:p>
          <a:endParaRPr lang="en-US"/>
        </a:p>
      </dgm:t>
    </dgm:pt>
    <dgm:pt modelId="{B48583BA-C564-364E-A9E7-C012F35C003D}" type="sibTrans" cxnId="{DAB1F87C-8563-3E4B-91D5-2BCE3FDEBC48}">
      <dgm:prSet/>
      <dgm:spPr/>
      <dgm:t>
        <a:bodyPr/>
        <a:lstStyle/>
        <a:p>
          <a:endParaRPr lang="en-US"/>
        </a:p>
      </dgm:t>
    </dgm:pt>
    <dgm:pt modelId="{123D5F15-BCB5-F944-9BD3-58262C5E6016}" type="pres">
      <dgm:prSet presAssocID="{16D63F53-58D7-D846-B746-D0E42F9DC5EA}" presName="linearFlow" presStyleCnt="0">
        <dgm:presLayoutVars>
          <dgm:dir/>
          <dgm:resizeHandles val="exact"/>
        </dgm:presLayoutVars>
      </dgm:prSet>
      <dgm:spPr/>
      <dgm:t>
        <a:bodyPr/>
        <a:lstStyle/>
        <a:p>
          <a:endParaRPr lang="en-US"/>
        </a:p>
      </dgm:t>
    </dgm:pt>
    <dgm:pt modelId="{4F070054-3439-EB4F-92C1-DD3AFAF60F98}" type="pres">
      <dgm:prSet presAssocID="{86D0D21D-6590-4A42-BEE8-F6B0FD76C12F}" presName="composite" presStyleCnt="0"/>
      <dgm:spPr/>
    </dgm:pt>
    <dgm:pt modelId="{95C4FFC4-5E1E-2B43-AE76-E4911D7AAF45}" type="pres">
      <dgm:prSet presAssocID="{86D0D21D-6590-4A42-BEE8-F6B0FD76C12F}" presName="imgShp" presStyleLbl="fgImgPlace1" presStyleIdx="0" presStyleCnt="2" custLinFactNeighborX="-47083" custLinFactNeighborY="-88"/>
      <dgm:spPr>
        <a:blipFill rotWithShape="0">
          <a:blip xmlns:r="http://schemas.openxmlformats.org/officeDocument/2006/relationships" r:embed="rId1"/>
          <a:stretch>
            <a:fillRect/>
          </a:stretch>
        </a:blipFill>
      </dgm:spPr>
    </dgm:pt>
    <dgm:pt modelId="{8816B9AC-B492-8E43-8107-BD6C1346D4E6}" type="pres">
      <dgm:prSet presAssocID="{86D0D21D-6590-4A42-BEE8-F6B0FD76C12F}" presName="txShp" presStyleLbl="node1" presStyleIdx="0" presStyleCnt="2" custScaleX="115788" custLinFactNeighborX="7192" custLinFactNeighborY="-41">
        <dgm:presLayoutVars>
          <dgm:bulletEnabled val="1"/>
        </dgm:presLayoutVars>
      </dgm:prSet>
      <dgm:spPr/>
      <dgm:t>
        <a:bodyPr/>
        <a:lstStyle/>
        <a:p>
          <a:endParaRPr lang="en-US"/>
        </a:p>
      </dgm:t>
    </dgm:pt>
    <dgm:pt modelId="{D861B118-2641-2346-A90B-9DE78CBB0848}" type="pres">
      <dgm:prSet presAssocID="{772227C4-87B0-C24F-8306-8D50D91A45C7}" presName="spacing" presStyleCnt="0"/>
      <dgm:spPr/>
    </dgm:pt>
    <dgm:pt modelId="{9A0D53F7-B95D-6A4F-83A9-A082C353D4F1}" type="pres">
      <dgm:prSet presAssocID="{88CDFCFF-B160-124A-8B75-EC8E6C077198}" presName="composite" presStyleCnt="0"/>
      <dgm:spPr/>
    </dgm:pt>
    <dgm:pt modelId="{577938F7-6FBB-5A44-81BD-B4240F8ECBDF}" type="pres">
      <dgm:prSet presAssocID="{88CDFCFF-B160-124A-8B75-EC8E6C077198}" presName="imgShp" presStyleLbl="fgImgPlace1" presStyleIdx="1" presStyleCnt="2" custLinFactNeighborX="-47083" custLinFactNeighborY="-88"/>
      <dgm:spPr>
        <a:blipFill rotWithShape="0">
          <a:blip xmlns:r="http://schemas.openxmlformats.org/officeDocument/2006/relationships" r:embed="rId2">
            <a:duotone>
              <a:schemeClr val="accent1">
                <a:shade val="45000"/>
                <a:satMod val="135000"/>
              </a:schemeClr>
              <a:prstClr val="white"/>
            </a:duotone>
          </a:blip>
          <a:stretch>
            <a:fillRect/>
          </a:stretch>
        </a:blipFill>
      </dgm:spPr>
    </dgm:pt>
    <dgm:pt modelId="{5593B770-BCF5-BA4B-9EE6-716EB6788B6F}" type="pres">
      <dgm:prSet presAssocID="{88CDFCFF-B160-124A-8B75-EC8E6C077198}" presName="txShp" presStyleLbl="node1" presStyleIdx="1" presStyleCnt="2" custScaleX="115788" custLinFactNeighborX="7192" custLinFactNeighborY="-88">
        <dgm:presLayoutVars>
          <dgm:bulletEnabled val="1"/>
        </dgm:presLayoutVars>
      </dgm:prSet>
      <dgm:spPr/>
      <dgm:t>
        <a:bodyPr/>
        <a:lstStyle/>
        <a:p>
          <a:endParaRPr lang="en-US"/>
        </a:p>
      </dgm:t>
    </dgm:pt>
  </dgm:ptLst>
  <dgm:cxnLst>
    <dgm:cxn modelId="{3EBD87CC-F23C-1440-8F4D-001F3A683AD8}" srcId="{16D63F53-58D7-D846-B746-D0E42F9DC5EA}" destId="{86D0D21D-6590-4A42-BEE8-F6B0FD76C12F}" srcOrd="0" destOrd="0" parTransId="{5BA57903-3F5B-1B46-A0C3-B59F8BEF852B}" sibTransId="{772227C4-87B0-C24F-8306-8D50D91A45C7}"/>
    <dgm:cxn modelId="{9BE2BF7C-59B2-C649-AAD9-1B6E31829208}" type="presOf" srcId="{86D0D21D-6590-4A42-BEE8-F6B0FD76C12F}" destId="{8816B9AC-B492-8E43-8107-BD6C1346D4E6}" srcOrd="0" destOrd="0" presId="urn:microsoft.com/office/officeart/2005/8/layout/vList3#4"/>
    <dgm:cxn modelId="{E8942ABB-B950-0849-9980-350C630CA479}" type="presOf" srcId="{88CDFCFF-B160-124A-8B75-EC8E6C077198}" destId="{5593B770-BCF5-BA4B-9EE6-716EB6788B6F}" srcOrd="0" destOrd="0" presId="urn:microsoft.com/office/officeart/2005/8/layout/vList3#4"/>
    <dgm:cxn modelId="{DAB1F87C-8563-3E4B-91D5-2BCE3FDEBC48}" srcId="{16D63F53-58D7-D846-B746-D0E42F9DC5EA}" destId="{88CDFCFF-B160-124A-8B75-EC8E6C077198}" srcOrd="1" destOrd="0" parTransId="{6DD358A5-2A0A-7D4A-9C34-14AA75E64621}" sibTransId="{B48583BA-C564-364E-A9E7-C012F35C003D}"/>
    <dgm:cxn modelId="{4037E57C-A7A9-2E41-809A-4E3523A08729}" type="presOf" srcId="{16D63F53-58D7-D846-B746-D0E42F9DC5EA}" destId="{123D5F15-BCB5-F944-9BD3-58262C5E6016}" srcOrd="0" destOrd="0" presId="urn:microsoft.com/office/officeart/2005/8/layout/vList3#4"/>
    <dgm:cxn modelId="{EBF30AEE-4A5D-7B4D-8460-A16BA7FB3540}" type="presParOf" srcId="{123D5F15-BCB5-F944-9BD3-58262C5E6016}" destId="{4F070054-3439-EB4F-92C1-DD3AFAF60F98}" srcOrd="0" destOrd="0" presId="urn:microsoft.com/office/officeart/2005/8/layout/vList3#4"/>
    <dgm:cxn modelId="{75EF487B-B366-1F44-8E34-89355E08A835}" type="presParOf" srcId="{4F070054-3439-EB4F-92C1-DD3AFAF60F98}" destId="{95C4FFC4-5E1E-2B43-AE76-E4911D7AAF45}" srcOrd="0" destOrd="0" presId="urn:microsoft.com/office/officeart/2005/8/layout/vList3#4"/>
    <dgm:cxn modelId="{7CCBA287-91D2-5742-B000-E7D709BEC9A0}" type="presParOf" srcId="{4F070054-3439-EB4F-92C1-DD3AFAF60F98}" destId="{8816B9AC-B492-8E43-8107-BD6C1346D4E6}" srcOrd="1" destOrd="0" presId="urn:microsoft.com/office/officeart/2005/8/layout/vList3#4"/>
    <dgm:cxn modelId="{EF3C2672-D753-3C4D-B504-8C2695017F81}" type="presParOf" srcId="{123D5F15-BCB5-F944-9BD3-58262C5E6016}" destId="{D861B118-2641-2346-A90B-9DE78CBB0848}" srcOrd="1" destOrd="0" presId="urn:microsoft.com/office/officeart/2005/8/layout/vList3#4"/>
    <dgm:cxn modelId="{ADC81D88-7AED-AA41-8C72-A3858C3785B2}" type="presParOf" srcId="{123D5F15-BCB5-F944-9BD3-58262C5E6016}" destId="{9A0D53F7-B95D-6A4F-83A9-A082C353D4F1}" srcOrd="2" destOrd="0" presId="urn:microsoft.com/office/officeart/2005/8/layout/vList3#4"/>
    <dgm:cxn modelId="{715C29F7-0E35-B848-816B-3E1CFE0194C0}" type="presParOf" srcId="{9A0D53F7-B95D-6A4F-83A9-A082C353D4F1}" destId="{577938F7-6FBB-5A44-81BD-B4240F8ECBDF}" srcOrd="0" destOrd="0" presId="urn:microsoft.com/office/officeart/2005/8/layout/vList3#4"/>
    <dgm:cxn modelId="{9B92489E-545A-BD43-8C34-DF40A7A36756}" type="presParOf" srcId="{9A0D53F7-B95D-6A4F-83A9-A082C353D4F1}" destId="{5593B770-BCF5-BA4B-9EE6-716EB6788B6F}"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71BC28-B83F-7445-91CE-BE2C80412742}" type="doc">
      <dgm:prSet loTypeId="urn:microsoft.com/office/officeart/2005/8/layout/vList4#22" loCatId="list" qsTypeId="urn:microsoft.com/office/officeart/2005/8/quickstyle/simple4" qsCatId="simple" csTypeId="urn:microsoft.com/office/officeart/2005/8/colors/accent1_2" csCatId="accent1" phldr="1"/>
      <dgm:spPr/>
      <dgm:t>
        <a:bodyPr/>
        <a:lstStyle/>
        <a:p>
          <a:endParaRPr lang="en-US"/>
        </a:p>
      </dgm:t>
    </dgm:pt>
    <dgm:pt modelId="{B6D0FB4F-FA6A-0B44-80B8-AE14FA891F36}">
      <dgm:prSet phldrT="[Text]"/>
      <dgm:spPr/>
      <dgm:t>
        <a:bodyPr/>
        <a:lstStyle/>
        <a:p>
          <a:r>
            <a:rPr lang="en-US" dirty="0" smtClean="0"/>
            <a:t>1. </a:t>
          </a:r>
          <a:r>
            <a:rPr lang="en-US" u="sng" dirty="0" smtClean="0">
              <a:solidFill>
                <a:srgbClr val="FF0000"/>
              </a:solidFill>
            </a:rPr>
            <a:t>R</a:t>
          </a:r>
          <a:r>
            <a:rPr lang="en-US" b="0" dirty="0" smtClean="0"/>
            <a:t>ecall</a:t>
          </a:r>
          <a:r>
            <a:rPr lang="en-US" dirty="0" smtClean="0"/>
            <a:t> the hurt.</a:t>
          </a:r>
          <a:endParaRPr lang="en-US" dirty="0"/>
        </a:p>
      </dgm:t>
    </dgm:pt>
    <dgm:pt modelId="{2D833149-C5EC-B546-9B04-24209782A7D7}" type="parTrans" cxnId="{E14F8F1B-C152-8E40-BB57-E1CFB4962118}">
      <dgm:prSet/>
      <dgm:spPr/>
      <dgm:t>
        <a:bodyPr/>
        <a:lstStyle/>
        <a:p>
          <a:endParaRPr lang="en-US"/>
        </a:p>
      </dgm:t>
    </dgm:pt>
    <dgm:pt modelId="{AC001D8A-FB2E-C744-82DB-7106283B8642}" type="sibTrans" cxnId="{E14F8F1B-C152-8E40-BB57-E1CFB4962118}">
      <dgm:prSet/>
      <dgm:spPr/>
      <dgm:t>
        <a:bodyPr/>
        <a:lstStyle/>
        <a:p>
          <a:endParaRPr lang="en-US"/>
        </a:p>
      </dgm:t>
    </dgm:pt>
    <dgm:pt modelId="{EC0E7D33-B57E-3C48-9166-203BE011EB51}">
      <dgm:prSet phldrT="[Text]"/>
      <dgm:spPr/>
      <dgm:t>
        <a:bodyPr/>
        <a:lstStyle/>
        <a:p>
          <a:r>
            <a:rPr lang="en-US" dirty="0" smtClean="0"/>
            <a:t>2. </a:t>
          </a:r>
          <a:r>
            <a:rPr lang="en-US" u="sng" dirty="0" smtClean="0">
              <a:solidFill>
                <a:srgbClr val="FF0000"/>
              </a:solidFill>
            </a:rPr>
            <a:t>E</a:t>
          </a:r>
          <a:r>
            <a:rPr lang="en-US" dirty="0" smtClean="0"/>
            <a:t>mpathize with the one who committed hurt.</a:t>
          </a:r>
          <a:endParaRPr lang="en-US" dirty="0"/>
        </a:p>
      </dgm:t>
    </dgm:pt>
    <dgm:pt modelId="{945BF73A-1CDB-BA44-BE7B-A89536AB2944}" type="parTrans" cxnId="{CC262CDF-3E88-CB4D-AB0A-14374B1E2E72}">
      <dgm:prSet/>
      <dgm:spPr/>
      <dgm:t>
        <a:bodyPr/>
        <a:lstStyle/>
        <a:p>
          <a:endParaRPr lang="en-US"/>
        </a:p>
      </dgm:t>
    </dgm:pt>
    <dgm:pt modelId="{5340046E-B857-544F-9DC6-785B46355C1E}" type="sibTrans" cxnId="{CC262CDF-3E88-CB4D-AB0A-14374B1E2E72}">
      <dgm:prSet/>
      <dgm:spPr/>
      <dgm:t>
        <a:bodyPr/>
        <a:lstStyle/>
        <a:p>
          <a:endParaRPr lang="en-US"/>
        </a:p>
      </dgm:t>
    </dgm:pt>
    <dgm:pt modelId="{A8EB69D1-FA13-6D45-9BFA-DED2EBB1A67C}">
      <dgm:prSet phldrT="[Text]"/>
      <dgm:spPr/>
      <dgm:t>
        <a:bodyPr/>
        <a:lstStyle/>
        <a:p>
          <a:r>
            <a:rPr lang="en-US" dirty="0" smtClean="0">
              <a:solidFill>
                <a:srgbClr val="FFFFFF"/>
              </a:solidFill>
            </a:rPr>
            <a:t>3. </a:t>
          </a:r>
          <a:r>
            <a:rPr lang="en-US" u="sng" dirty="0" smtClean="0">
              <a:solidFill>
                <a:srgbClr val="FF0000"/>
              </a:solidFill>
            </a:rPr>
            <a:t>A</a:t>
          </a:r>
          <a:r>
            <a:rPr lang="en-US" dirty="0" smtClean="0">
              <a:solidFill>
                <a:srgbClr val="FFFFFF"/>
              </a:solidFill>
            </a:rPr>
            <a:t>ltruistic gift. Offer the altruistic gift of forgiveness.</a:t>
          </a:r>
          <a:endParaRPr lang="en-US" dirty="0"/>
        </a:p>
      </dgm:t>
    </dgm:pt>
    <dgm:pt modelId="{247872A9-8C02-0F4B-9870-B0CE73C3C42D}" type="parTrans" cxnId="{63B86BE8-6870-BA48-A3BF-E8EC65DE5E1D}">
      <dgm:prSet/>
      <dgm:spPr/>
      <dgm:t>
        <a:bodyPr/>
        <a:lstStyle/>
        <a:p>
          <a:endParaRPr lang="en-US"/>
        </a:p>
      </dgm:t>
    </dgm:pt>
    <dgm:pt modelId="{17FCE2A0-63B9-2745-8A97-3BA2B07DCDFA}" type="sibTrans" cxnId="{63B86BE8-6870-BA48-A3BF-E8EC65DE5E1D}">
      <dgm:prSet/>
      <dgm:spPr/>
      <dgm:t>
        <a:bodyPr/>
        <a:lstStyle/>
        <a:p>
          <a:endParaRPr lang="en-US"/>
        </a:p>
      </dgm:t>
    </dgm:pt>
    <dgm:pt modelId="{415FD8A6-187E-1246-AE3D-2B5E908869E6}">
      <dgm:prSet/>
      <dgm:spPr/>
      <dgm:t>
        <a:bodyPr/>
        <a:lstStyle/>
        <a:p>
          <a:r>
            <a:rPr lang="en-US" dirty="0" smtClean="0">
              <a:solidFill>
                <a:srgbClr val="FFFFFF"/>
              </a:solidFill>
            </a:rPr>
            <a:t>4. </a:t>
          </a:r>
          <a:r>
            <a:rPr lang="en-US" u="sng" dirty="0" smtClean="0">
              <a:solidFill>
                <a:srgbClr val="FF0000"/>
              </a:solidFill>
            </a:rPr>
            <a:t>C</a:t>
          </a:r>
          <a:r>
            <a:rPr lang="en-US" dirty="0" smtClean="0">
              <a:solidFill>
                <a:srgbClr val="FFFFFF"/>
              </a:solidFill>
            </a:rPr>
            <a:t>ommit. Make a commitment to forgive.</a:t>
          </a:r>
        </a:p>
      </dgm:t>
    </dgm:pt>
    <dgm:pt modelId="{8BF7652D-413A-B34C-B2FD-5BEC87B96AFC}" type="parTrans" cxnId="{4BB56565-C3A2-DF45-94A0-F77670562851}">
      <dgm:prSet/>
      <dgm:spPr/>
      <dgm:t>
        <a:bodyPr/>
        <a:lstStyle/>
        <a:p>
          <a:endParaRPr lang="en-US"/>
        </a:p>
      </dgm:t>
    </dgm:pt>
    <dgm:pt modelId="{8CAD47C1-FFD1-9040-8D3D-D6EF6E2C468B}" type="sibTrans" cxnId="{4BB56565-C3A2-DF45-94A0-F77670562851}">
      <dgm:prSet/>
      <dgm:spPr/>
      <dgm:t>
        <a:bodyPr/>
        <a:lstStyle/>
        <a:p>
          <a:endParaRPr lang="en-US"/>
        </a:p>
      </dgm:t>
    </dgm:pt>
    <dgm:pt modelId="{C6CCA845-8965-CE4F-B7EE-C3F7183D44D6}">
      <dgm:prSet/>
      <dgm:spPr/>
      <dgm:t>
        <a:bodyPr/>
        <a:lstStyle/>
        <a:p>
          <a:r>
            <a:rPr lang="en-US" dirty="0" smtClean="0">
              <a:solidFill>
                <a:srgbClr val="FFFFFF"/>
              </a:solidFill>
            </a:rPr>
            <a:t>5. </a:t>
          </a:r>
          <a:r>
            <a:rPr lang="en-US" b="1" dirty="0" smtClean="0">
              <a:solidFill>
                <a:srgbClr val="FF0000"/>
              </a:solidFill>
            </a:rPr>
            <a:t>H</a:t>
          </a:r>
          <a:r>
            <a:rPr lang="en-US" dirty="0" smtClean="0">
              <a:solidFill>
                <a:srgbClr val="FFFFFF"/>
              </a:solidFill>
            </a:rPr>
            <a:t>old onto forgiveness</a:t>
          </a:r>
        </a:p>
      </dgm:t>
    </dgm:pt>
    <dgm:pt modelId="{E1CCFB3B-0A7F-344F-B6C2-2C662CC56B7C}" type="parTrans" cxnId="{9DC3D6F1-B5E9-2F4A-85EE-A6DDCB4B388B}">
      <dgm:prSet/>
      <dgm:spPr/>
      <dgm:t>
        <a:bodyPr/>
        <a:lstStyle/>
        <a:p>
          <a:endParaRPr lang="en-US"/>
        </a:p>
      </dgm:t>
    </dgm:pt>
    <dgm:pt modelId="{51E74171-3C0E-C145-90E0-B548950D89C3}" type="sibTrans" cxnId="{9DC3D6F1-B5E9-2F4A-85EE-A6DDCB4B388B}">
      <dgm:prSet/>
      <dgm:spPr/>
      <dgm:t>
        <a:bodyPr/>
        <a:lstStyle/>
        <a:p>
          <a:endParaRPr lang="en-US"/>
        </a:p>
      </dgm:t>
    </dgm:pt>
    <dgm:pt modelId="{2AC97710-C422-2941-A324-F6DDBAEE4A36}" type="pres">
      <dgm:prSet presAssocID="{7C71BC28-B83F-7445-91CE-BE2C80412742}" presName="linear" presStyleCnt="0">
        <dgm:presLayoutVars>
          <dgm:dir/>
          <dgm:resizeHandles val="exact"/>
        </dgm:presLayoutVars>
      </dgm:prSet>
      <dgm:spPr/>
      <dgm:t>
        <a:bodyPr/>
        <a:lstStyle/>
        <a:p>
          <a:endParaRPr lang="en-US"/>
        </a:p>
      </dgm:t>
    </dgm:pt>
    <dgm:pt modelId="{9DE0A3B1-A3FC-A341-BDAF-2AECE168DBA8}" type="pres">
      <dgm:prSet presAssocID="{B6D0FB4F-FA6A-0B44-80B8-AE14FA891F36}" presName="comp" presStyleCnt="0"/>
      <dgm:spPr/>
    </dgm:pt>
    <dgm:pt modelId="{B60949EF-9878-F049-80E5-6D2FEA1A56B8}" type="pres">
      <dgm:prSet presAssocID="{B6D0FB4F-FA6A-0B44-80B8-AE14FA891F36}" presName="box" presStyleLbl="node1" presStyleIdx="0" presStyleCnt="5"/>
      <dgm:spPr/>
      <dgm:t>
        <a:bodyPr/>
        <a:lstStyle/>
        <a:p>
          <a:endParaRPr lang="en-US"/>
        </a:p>
      </dgm:t>
    </dgm:pt>
    <dgm:pt modelId="{6DED1036-164F-FF44-A5FC-368AF68EC9DA}" type="pres">
      <dgm:prSet presAssocID="{B6D0FB4F-FA6A-0B44-80B8-AE14FA891F36}"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174C3C37-24EE-514A-A33C-5FCE4686BDA4}" type="pres">
      <dgm:prSet presAssocID="{B6D0FB4F-FA6A-0B44-80B8-AE14FA891F36}" presName="text" presStyleLbl="node1" presStyleIdx="0" presStyleCnt="5">
        <dgm:presLayoutVars>
          <dgm:bulletEnabled val="1"/>
        </dgm:presLayoutVars>
      </dgm:prSet>
      <dgm:spPr/>
      <dgm:t>
        <a:bodyPr/>
        <a:lstStyle/>
        <a:p>
          <a:endParaRPr lang="en-US"/>
        </a:p>
      </dgm:t>
    </dgm:pt>
    <dgm:pt modelId="{90D71244-6C3F-7247-9911-07471242A038}" type="pres">
      <dgm:prSet presAssocID="{AC001D8A-FB2E-C744-82DB-7106283B8642}" presName="spacer" presStyleCnt="0"/>
      <dgm:spPr/>
    </dgm:pt>
    <dgm:pt modelId="{3D30AFEF-C4E4-C440-B3EC-1B80A657F286}" type="pres">
      <dgm:prSet presAssocID="{EC0E7D33-B57E-3C48-9166-203BE011EB51}" presName="comp" presStyleCnt="0"/>
      <dgm:spPr/>
    </dgm:pt>
    <dgm:pt modelId="{FEDF5F99-3EB8-5745-98F4-FC0E8E1B3868}" type="pres">
      <dgm:prSet presAssocID="{EC0E7D33-B57E-3C48-9166-203BE011EB51}" presName="box" presStyleLbl="node1" presStyleIdx="1" presStyleCnt="5"/>
      <dgm:spPr/>
      <dgm:t>
        <a:bodyPr/>
        <a:lstStyle/>
        <a:p>
          <a:endParaRPr lang="en-US"/>
        </a:p>
      </dgm:t>
    </dgm:pt>
    <dgm:pt modelId="{FA870952-66BF-1542-898F-6E83224CDEAC}" type="pres">
      <dgm:prSet presAssocID="{EC0E7D33-B57E-3C48-9166-203BE011EB51}" presName="img"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EC27C8BA-4182-9F45-AD60-28C1D6A788F8}" type="pres">
      <dgm:prSet presAssocID="{EC0E7D33-B57E-3C48-9166-203BE011EB51}" presName="text" presStyleLbl="node1" presStyleIdx="1" presStyleCnt="5">
        <dgm:presLayoutVars>
          <dgm:bulletEnabled val="1"/>
        </dgm:presLayoutVars>
      </dgm:prSet>
      <dgm:spPr/>
      <dgm:t>
        <a:bodyPr/>
        <a:lstStyle/>
        <a:p>
          <a:endParaRPr lang="en-US"/>
        </a:p>
      </dgm:t>
    </dgm:pt>
    <dgm:pt modelId="{E891B0AB-B02F-A54C-BE8D-B8F14CB84E27}" type="pres">
      <dgm:prSet presAssocID="{5340046E-B857-544F-9DC6-785B46355C1E}" presName="spacer" presStyleCnt="0"/>
      <dgm:spPr/>
    </dgm:pt>
    <dgm:pt modelId="{39C1929D-93C2-CB4F-80A1-430950375D33}" type="pres">
      <dgm:prSet presAssocID="{A8EB69D1-FA13-6D45-9BFA-DED2EBB1A67C}" presName="comp" presStyleCnt="0"/>
      <dgm:spPr/>
    </dgm:pt>
    <dgm:pt modelId="{CA0C8F2A-1AEE-8344-AC2A-858A9C9DB386}" type="pres">
      <dgm:prSet presAssocID="{A8EB69D1-FA13-6D45-9BFA-DED2EBB1A67C}" presName="box" presStyleLbl="node1" presStyleIdx="2" presStyleCnt="5"/>
      <dgm:spPr/>
      <dgm:t>
        <a:bodyPr/>
        <a:lstStyle/>
        <a:p>
          <a:endParaRPr lang="en-US"/>
        </a:p>
      </dgm:t>
    </dgm:pt>
    <dgm:pt modelId="{4A54437A-659A-CB4B-AF60-B59098363DCC}" type="pres">
      <dgm:prSet presAssocID="{A8EB69D1-FA13-6D45-9BFA-DED2EBB1A67C}"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43A57F09-4114-9149-9A21-BA6095C4A60D}" type="pres">
      <dgm:prSet presAssocID="{A8EB69D1-FA13-6D45-9BFA-DED2EBB1A67C}" presName="text" presStyleLbl="node1" presStyleIdx="2" presStyleCnt="5">
        <dgm:presLayoutVars>
          <dgm:bulletEnabled val="1"/>
        </dgm:presLayoutVars>
      </dgm:prSet>
      <dgm:spPr/>
      <dgm:t>
        <a:bodyPr/>
        <a:lstStyle/>
        <a:p>
          <a:endParaRPr lang="en-US"/>
        </a:p>
      </dgm:t>
    </dgm:pt>
    <dgm:pt modelId="{EF7933B3-37BB-2149-A8E6-88EDAFBD8798}" type="pres">
      <dgm:prSet presAssocID="{17FCE2A0-63B9-2745-8A97-3BA2B07DCDFA}" presName="spacer" presStyleCnt="0"/>
      <dgm:spPr/>
    </dgm:pt>
    <dgm:pt modelId="{B5BF2DC1-F91E-BA47-9A87-5E932C25F05C}" type="pres">
      <dgm:prSet presAssocID="{415FD8A6-187E-1246-AE3D-2B5E908869E6}" presName="comp" presStyleCnt="0"/>
      <dgm:spPr/>
    </dgm:pt>
    <dgm:pt modelId="{A96AAADC-FF1B-9D4C-A3F3-F17BBD5C57B6}" type="pres">
      <dgm:prSet presAssocID="{415FD8A6-187E-1246-AE3D-2B5E908869E6}" presName="box" presStyleLbl="node1" presStyleIdx="3" presStyleCnt="5" custLinFactNeighborX="6667" custLinFactNeighborY="226"/>
      <dgm:spPr/>
      <dgm:t>
        <a:bodyPr/>
        <a:lstStyle/>
        <a:p>
          <a:endParaRPr lang="en-US"/>
        </a:p>
      </dgm:t>
    </dgm:pt>
    <dgm:pt modelId="{23C475F6-FACC-DB48-9B56-363E62F9AE9B}" type="pres">
      <dgm:prSet presAssocID="{415FD8A6-187E-1246-AE3D-2B5E908869E6}" presName="img"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4CF5DB78-8325-5D40-B95E-EE3B2C0B1CA0}" type="pres">
      <dgm:prSet presAssocID="{415FD8A6-187E-1246-AE3D-2B5E908869E6}" presName="text" presStyleLbl="node1" presStyleIdx="3" presStyleCnt="5">
        <dgm:presLayoutVars>
          <dgm:bulletEnabled val="1"/>
        </dgm:presLayoutVars>
      </dgm:prSet>
      <dgm:spPr/>
      <dgm:t>
        <a:bodyPr/>
        <a:lstStyle/>
        <a:p>
          <a:endParaRPr lang="en-US"/>
        </a:p>
      </dgm:t>
    </dgm:pt>
    <dgm:pt modelId="{948BA19E-FEFD-1649-B7F3-D0AC23A5011D}" type="pres">
      <dgm:prSet presAssocID="{8CAD47C1-FFD1-9040-8D3D-D6EF6E2C468B}" presName="spacer" presStyleCnt="0"/>
      <dgm:spPr/>
    </dgm:pt>
    <dgm:pt modelId="{48A90D0C-DCD7-654E-BC55-B4AFD4E8E638}" type="pres">
      <dgm:prSet presAssocID="{C6CCA845-8965-CE4F-B7EE-C3F7183D44D6}" presName="comp" presStyleCnt="0"/>
      <dgm:spPr/>
    </dgm:pt>
    <dgm:pt modelId="{1D271AEC-514C-BC4C-AF00-EAEA10F00662}" type="pres">
      <dgm:prSet presAssocID="{C6CCA845-8965-CE4F-B7EE-C3F7183D44D6}" presName="box" presStyleLbl="node1" presStyleIdx="4" presStyleCnt="5"/>
      <dgm:spPr/>
      <dgm:t>
        <a:bodyPr/>
        <a:lstStyle/>
        <a:p>
          <a:endParaRPr lang="en-US"/>
        </a:p>
      </dgm:t>
    </dgm:pt>
    <dgm:pt modelId="{2BCC5581-3023-8D4B-B962-837CA216A5D7}" type="pres">
      <dgm:prSet presAssocID="{C6CCA845-8965-CE4F-B7EE-C3F7183D44D6}"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535163C8-243F-CE4C-A3F2-FA61FEC21E58}" type="pres">
      <dgm:prSet presAssocID="{C6CCA845-8965-CE4F-B7EE-C3F7183D44D6}" presName="text" presStyleLbl="node1" presStyleIdx="4" presStyleCnt="5">
        <dgm:presLayoutVars>
          <dgm:bulletEnabled val="1"/>
        </dgm:presLayoutVars>
      </dgm:prSet>
      <dgm:spPr/>
      <dgm:t>
        <a:bodyPr/>
        <a:lstStyle/>
        <a:p>
          <a:endParaRPr lang="en-US"/>
        </a:p>
      </dgm:t>
    </dgm:pt>
  </dgm:ptLst>
  <dgm:cxnLst>
    <dgm:cxn modelId="{E14F8F1B-C152-8E40-BB57-E1CFB4962118}" srcId="{7C71BC28-B83F-7445-91CE-BE2C80412742}" destId="{B6D0FB4F-FA6A-0B44-80B8-AE14FA891F36}" srcOrd="0" destOrd="0" parTransId="{2D833149-C5EC-B546-9B04-24209782A7D7}" sibTransId="{AC001D8A-FB2E-C744-82DB-7106283B8642}"/>
    <dgm:cxn modelId="{63B86BE8-6870-BA48-A3BF-E8EC65DE5E1D}" srcId="{7C71BC28-B83F-7445-91CE-BE2C80412742}" destId="{A8EB69D1-FA13-6D45-9BFA-DED2EBB1A67C}" srcOrd="2" destOrd="0" parTransId="{247872A9-8C02-0F4B-9870-B0CE73C3C42D}" sibTransId="{17FCE2A0-63B9-2745-8A97-3BA2B07DCDFA}"/>
    <dgm:cxn modelId="{85204511-5EBD-9348-84E2-9983DAB8574D}" type="presOf" srcId="{A8EB69D1-FA13-6D45-9BFA-DED2EBB1A67C}" destId="{CA0C8F2A-1AEE-8344-AC2A-858A9C9DB386}" srcOrd="0" destOrd="0" presId="urn:microsoft.com/office/officeart/2005/8/layout/vList4#22"/>
    <dgm:cxn modelId="{2481F400-92EF-F442-A99F-F43980D40189}" type="presOf" srcId="{B6D0FB4F-FA6A-0B44-80B8-AE14FA891F36}" destId="{B60949EF-9878-F049-80E5-6D2FEA1A56B8}" srcOrd="0" destOrd="0" presId="urn:microsoft.com/office/officeart/2005/8/layout/vList4#22"/>
    <dgm:cxn modelId="{0A7A703D-D492-194C-92CB-697C264B7EDC}" type="presOf" srcId="{C6CCA845-8965-CE4F-B7EE-C3F7183D44D6}" destId="{1D271AEC-514C-BC4C-AF00-EAEA10F00662}" srcOrd="0" destOrd="0" presId="urn:microsoft.com/office/officeart/2005/8/layout/vList4#22"/>
    <dgm:cxn modelId="{EE5BC58E-E064-DD40-9B43-B5CCBEAE9AE3}" type="presOf" srcId="{415FD8A6-187E-1246-AE3D-2B5E908869E6}" destId="{A96AAADC-FF1B-9D4C-A3F3-F17BBD5C57B6}" srcOrd="0" destOrd="0" presId="urn:microsoft.com/office/officeart/2005/8/layout/vList4#22"/>
    <dgm:cxn modelId="{62C7DBDB-53D0-394C-B501-1789DFD24951}" type="presOf" srcId="{EC0E7D33-B57E-3C48-9166-203BE011EB51}" destId="{FEDF5F99-3EB8-5745-98F4-FC0E8E1B3868}" srcOrd="0" destOrd="0" presId="urn:microsoft.com/office/officeart/2005/8/layout/vList4#22"/>
    <dgm:cxn modelId="{3B0D32E0-8040-254E-B406-5353B6987BBF}" type="presOf" srcId="{415FD8A6-187E-1246-AE3D-2B5E908869E6}" destId="{4CF5DB78-8325-5D40-B95E-EE3B2C0B1CA0}" srcOrd="1" destOrd="0" presId="urn:microsoft.com/office/officeart/2005/8/layout/vList4#22"/>
    <dgm:cxn modelId="{94ED2DC0-D53A-8A44-94C1-2909574E624B}" type="presOf" srcId="{EC0E7D33-B57E-3C48-9166-203BE011EB51}" destId="{EC27C8BA-4182-9F45-AD60-28C1D6A788F8}" srcOrd="1" destOrd="0" presId="urn:microsoft.com/office/officeart/2005/8/layout/vList4#22"/>
    <dgm:cxn modelId="{CC262CDF-3E88-CB4D-AB0A-14374B1E2E72}" srcId="{7C71BC28-B83F-7445-91CE-BE2C80412742}" destId="{EC0E7D33-B57E-3C48-9166-203BE011EB51}" srcOrd="1" destOrd="0" parTransId="{945BF73A-1CDB-BA44-BE7B-A89536AB2944}" sibTransId="{5340046E-B857-544F-9DC6-785B46355C1E}"/>
    <dgm:cxn modelId="{46157DBF-1635-8F41-AEBA-762203F65A86}" type="presOf" srcId="{B6D0FB4F-FA6A-0B44-80B8-AE14FA891F36}" destId="{174C3C37-24EE-514A-A33C-5FCE4686BDA4}" srcOrd="1" destOrd="0" presId="urn:microsoft.com/office/officeart/2005/8/layout/vList4#22"/>
    <dgm:cxn modelId="{54995247-2899-D94B-ABBC-6C4A330032B2}" type="presOf" srcId="{7C71BC28-B83F-7445-91CE-BE2C80412742}" destId="{2AC97710-C422-2941-A324-F6DDBAEE4A36}" srcOrd="0" destOrd="0" presId="urn:microsoft.com/office/officeart/2005/8/layout/vList4#22"/>
    <dgm:cxn modelId="{203A63E7-0970-1348-B9B4-54D2378B7F45}" type="presOf" srcId="{A8EB69D1-FA13-6D45-9BFA-DED2EBB1A67C}" destId="{43A57F09-4114-9149-9A21-BA6095C4A60D}" srcOrd="1" destOrd="0" presId="urn:microsoft.com/office/officeart/2005/8/layout/vList4#22"/>
    <dgm:cxn modelId="{4BB56565-C3A2-DF45-94A0-F77670562851}" srcId="{7C71BC28-B83F-7445-91CE-BE2C80412742}" destId="{415FD8A6-187E-1246-AE3D-2B5E908869E6}" srcOrd="3" destOrd="0" parTransId="{8BF7652D-413A-B34C-B2FD-5BEC87B96AFC}" sibTransId="{8CAD47C1-FFD1-9040-8D3D-D6EF6E2C468B}"/>
    <dgm:cxn modelId="{CCC6477C-AE1D-1140-B4EC-FFAF4D7ECD2D}" type="presOf" srcId="{C6CCA845-8965-CE4F-B7EE-C3F7183D44D6}" destId="{535163C8-243F-CE4C-A3F2-FA61FEC21E58}" srcOrd="1" destOrd="0" presId="urn:microsoft.com/office/officeart/2005/8/layout/vList4#22"/>
    <dgm:cxn modelId="{9DC3D6F1-B5E9-2F4A-85EE-A6DDCB4B388B}" srcId="{7C71BC28-B83F-7445-91CE-BE2C80412742}" destId="{C6CCA845-8965-CE4F-B7EE-C3F7183D44D6}" srcOrd="4" destOrd="0" parTransId="{E1CCFB3B-0A7F-344F-B6C2-2C662CC56B7C}" sibTransId="{51E74171-3C0E-C145-90E0-B548950D89C3}"/>
    <dgm:cxn modelId="{3331B615-DE4C-DE43-A592-00A26C03982D}" type="presParOf" srcId="{2AC97710-C422-2941-A324-F6DDBAEE4A36}" destId="{9DE0A3B1-A3FC-A341-BDAF-2AECE168DBA8}" srcOrd="0" destOrd="0" presId="urn:microsoft.com/office/officeart/2005/8/layout/vList4#22"/>
    <dgm:cxn modelId="{E9EFAA0B-AB74-4544-B619-476BD0CD13BD}" type="presParOf" srcId="{9DE0A3B1-A3FC-A341-BDAF-2AECE168DBA8}" destId="{B60949EF-9878-F049-80E5-6D2FEA1A56B8}" srcOrd="0" destOrd="0" presId="urn:microsoft.com/office/officeart/2005/8/layout/vList4#22"/>
    <dgm:cxn modelId="{56BC68DF-A3C3-474F-8F7D-0917356F1638}" type="presParOf" srcId="{9DE0A3B1-A3FC-A341-BDAF-2AECE168DBA8}" destId="{6DED1036-164F-FF44-A5FC-368AF68EC9DA}" srcOrd="1" destOrd="0" presId="urn:microsoft.com/office/officeart/2005/8/layout/vList4#22"/>
    <dgm:cxn modelId="{C9D27778-65CE-2949-81BF-B2EAD30332F7}" type="presParOf" srcId="{9DE0A3B1-A3FC-A341-BDAF-2AECE168DBA8}" destId="{174C3C37-24EE-514A-A33C-5FCE4686BDA4}" srcOrd="2" destOrd="0" presId="urn:microsoft.com/office/officeart/2005/8/layout/vList4#22"/>
    <dgm:cxn modelId="{B6915B1D-E7EB-3240-A716-97F87F45E985}" type="presParOf" srcId="{2AC97710-C422-2941-A324-F6DDBAEE4A36}" destId="{90D71244-6C3F-7247-9911-07471242A038}" srcOrd="1" destOrd="0" presId="urn:microsoft.com/office/officeart/2005/8/layout/vList4#22"/>
    <dgm:cxn modelId="{EED69E08-1185-4F48-B7A5-2EC07BF5A326}" type="presParOf" srcId="{2AC97710-C422-2941-A324-F6DDBAEE4A36}" destId="{3D30AFEF-C4E4-C440-B3EC-1B80A657F286}" srcOrd="2" destOrd="0" presId="urn:microsoft.com/office/officeart/2005/8/layout/vList4#22"/>
    <dgm:cxn modelId="{36EA1B20-F0D1-3D4D-AC8B-74520358E737}" type="presParOf" srcId="{3D30AFEF-C4E4-C440-B3EC-1B80A657F286}" destId="{FEDF5F99-3EB8-5745-98F4-FC0E8E1B3868}" srcOrd="0" destOrd="0" presId="urn:microsoft.com/office/officeart/2005/8/layout/vList4#22"/>
    <dgm:cxn modelId="{1D3839C6-A907-9C40-B7C3-9E96FB9E86D4}" type="presParOf" srcId="{3D30AFEF-C4E4-C440-B3EC-1B80A657F286}" destId="{FA870952-66BF-1542-898F-6E83224CDEAC}" srcOrd="1" destOrd="0" presId="urn:microsoft.com/office/officeart/2005/8/layout/vList4#22"/>
    <dgm:cxn modelId="{870BADEB-6667-314C-B8CF-1676AE141964}" type="presParOf" srcId="{3D30AFEF-C4E4-C440-B3EC-1B80A657F286}" destId="{EC27C8BA-4182-9F45-AD60-28C1D6A788F8}" srcOrd="2" destOrd="0" presId="urn:microsoft.com/office/officeart/2005/8/layout/vList4#22"/>
    <dgm:cxn modelId="{825D3AD4-1FBE-5B42-B767-8D46E1C1B8AD}" type="presParOf" srcId="{2AC97710-C422-2941-A324-F6DDBAEE4A36}" destId="{E891B0AB-B02F-A54C-BE8D-B8F14CB84E27}" srcOrd="3" destOrd="0" presId="urn:microsoft.com/office/officeart/2005/8/layout/vList4#22"/>
    <dgm:cxn modelId="{DD606C91-CDF5-794F-927D-7EB67E93ED6E}" type="presParOf" srcId="{2AC97710-C422-2941-A324-F6DDBAEE4A36}" destId="{39C1929D-93C2-CB4F-80A1-430950375D33}" srcOrd="4" destOrd="0" presId="urn:microsoft.com/office/officeart/2005/8/layout/vList4#22"/>
    <dgm:cxn modelId="{60C24211-BBF0-594A-AA6A-B459F80678EA}" type="presParOf" srcId="{39C1929D-93C2-CB4F-80A1-430950375D33}" destId="{CA0C8F2A-1AEE-8344-AC2A-858A9C9DB386}" srcOrd="0" destOrd="0" presId="urn:microsoft.com/office/officeart/2005/8/layout/vList4#22"/>
    <dgm:cxn modelId="{5288ED5C-3328-8C4B-B5F9-CB2724D1FFDC}" type="presParOf" srcId="{39C1929D-93C2-CB4F-80A1-430950375D33}" destId="{4A54437A-659A-CB4B-AF60-B59098363DCC}" srcOrd="1" destOrd="0" presId="urn:microsoft.com/office/officeart/2005/8/layout/vList4#22"/>
    <dgm:cxn modelId="{FCA86AFC-B8C3-A048-8D55-C1E59E3820F9}" type="presParOf" srcId="{39C1929D-93C2-CB4F-80A1-430950375D33}" destId="{43A57F09-4114-9149-9A21-BA6095C4A60D}" srcOrd="2" destOrd="0" presId="urn:microsoft.com/office/officeart/2005/8/layout/vList4#22"/>
    <dgm:cxn modelId="{F40EFBF9-25FF-1942-9BA2-831037BA859E}" type="presParOf" srcId="{2AC97710-C422-2941-A324-F6DDBAEE4A36}" destId="{EF7933B3-37BB-2149-A8E6-88EDAFBD8798}" srcOrd="5" destOrd="0" presId="urn:microsoft.com/office/officeart/2005/8/layout/vList4#22"/>
    <dgm:cxn modelId="{BADA65A1-D5C8-F442-B08A-B9ED1BDDD1E5}" type="presParOf" srcId="{2AC97710-C422-2941-A324-F6DDBAEE4A36}" destId="{B5BF2DC1-F91E-BA47-9A87-5E932C25F05C}" srcOrd="6" destOrd="0" presId="urn:microsoft.com/office/officeart/2005/8/layout/vList4#22"/>
    <dgm:cxn modelId="{E6369BF8-B539-F840-861C-4AF2AB7D22D7}" type="presParOf" srcId="{B5BF2DC1-F91E-BA47-9A87-5E932C25F05C}" destId="{A96AAADC-FF1B-9D4C-A3F3-F17BBD5C57B6}" srcOrd="0" destOrd="0" presId="urn:microsoft.com/office/officeart/2005/8/layout/vList4#22"/>
    <dgm:cxn modelId="{DC88C78D-6C15-104A-A8F4-4F90D304B337}" type="presParOf" srcId="{B5BF2DC1-F91E-BA47-9A87-5E932C25F05C}" destId="{23C475F6-FACC-DB48-9B56-363E62F9AE9B}" srcOrd="1" destOrd="0" presId="urn:microsoft.com/office/officeart/2005/8/layout/vList4#22"/>
    <dgm:cxn modelId="{71FC401F-8595-1E4B-A059-1E64B9CCEB5B}" type="presParOf" srcId="{B5BF2DC1-F91E-BA47-9A87-5E932C25F05C}" destId="{4CF5DB78-8325-5D40-B95E-EE3B2C0B1CA0}" srcOrd="2" destOrd="0" presId="urn:microsoft.com/office/officeart/2005/8/layout/vList4#22"/>
    <dgm:cxn modelId="{2B4F4E87-9A52-1F40-BA77-BFDEF67CA285}" type="presParOf" srcId="{2AC97710-C422-2941-A324-F6DDBAEE4A36}" destId="{948BA19E-FEFD-1649-B7F3-D0AC23A5011D}" srcOrd="7" destOrd="0" presId="urn:microsoft.com/office/officeart/2005/8/layout/vList4#22"/>
    <dgm:cxn modelId="{AB8B6C4F-0134-DD48-B298-454BDC29A021}" type="presParOf" srcId="{2AC97710-C422-2941-A324-F6DDBAEE4A36}" destId="{48A90D0C-DCD7-654E-BC55-B4AFD4E8E638}" srcOrd="8" destOrd="0" presId="urn:microsoft.com/office/officeart/2005/8/layout/vList4#22"/>
    <dgm:cxn modelId="{A64B9CC9-43A0-1543-BDDC-CF87CA5921B6}" type="presParOf" srcId="{48A90D0C-DCD7-654E-BC55-B4AFD4E8E638}" destId="{1D271AEC-514C-BC4C-AF00-EAEA10F00662}" srcOrd="0" destOrd="0" presId="urn:microsoft.com/office/officeart/2005/8/layout/vList4#22"/>
    <dgm:cxn modelId="{913F3F61-E91E-7E4A-8E31-7098D060D4CC}" type="presParOf" srcId="{48A90D0C-DCD7-654E-BC55-B4AFD4E8E638}" destId="{2BCC5581-3023-8D4B-B962-837CA216A5D7}" srcOrd="1" destOrd="0" presId="urn:microsoft.com/office/officeart/2005/8/layout/vList4#22"/>
    <dgm:cxn modelId="{5E0A2BAE-7C5C-CB46-9CD5-A71C424F683B}" type="presParOf" srcId="{48A90D0C-DCD7-654E-BC55-B4AFD4E8E638}" destId="{535163C8-243F-CE4C-A3F2-FA61FEC21E58}" srcOrd="2" destOrd="0" presId="urn:microsoft.com/office/officeart/2005/8/layout/vList4#2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0949EF-9878-F049-80E5-6D2FEA1A56B8}">
      <dsp:nvSpPr>
        <dsp:cNvPr id="0" name=""/>
        <dsp:cNvSpPr/>
      </dsp:nvSpPr>
      <dsp:spPr>
        <a:xfrm>
          <a:off x="0" y="0"/>
          <a:ext cx="9144000" cy="148735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“The practice of Forgiveness has been shown to reduce anger, hurt, depression and stress, and it leads to greater feelings of HOPE, PEACE, COMPASSION and SELF-CONFIDENCE.</a:t>
          </a:r>
          <a:endParaRPr lang="en-US" sz="2300" kern="1200" dirty="0"/>
        </a:p>
      </dsp:txBody>
      <dsp:txXfrm>
        <a:off x="1977535" y="0"/>
        <a:ext cx="7166464" cy="1487351"/>
      </dsp:txXfrm>
    </dsp:sp>
    <dsp:sp modelId="{6DED1036-164F-FF44-A5FC-368AF68EC9DA}">
      <dsp:nvSpPr>
        <dsp:cNvPr id="0" name=""/>
        <dsp:cNvSpPr/>
      </dsp:nvSpPr>
      <dsp:spPr>
        <a:xfrm>
          <a:off x="148735" y="148735"/>
          <a:ext cx="1828800" cy="1189880"/>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DF5F99-3EB8-5745-98F4-FC0E8E1B3868}">
      <dsp:nvSpPr>
        <dsp:cNvPr id="0" name=""/>
        <dsp:cNvSpPr/>
      </dsp:nvSpPr>
      <dsp:spPr>
        <a:xfrm>
          <a:off x="0" y="1636086"/>
          <a:ext cx="9144000" cy="148735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Practicing forgiveness leads to healthy relationships as well as physical health. It also influences our attitudes, which opens the heart to kindness, beauty and love.”</a:t>
          </a:r>
          <a:endParaRPr lang="en-US" sz="2300" kern="1200" dirty="0"/>
        </a:p>
      </dsp:txBody>
      <dsp:txXfrm>
        <a:off x="1977535" y="1636086"/>
        <a:ext cx="7166464" cy="1487351"/>
      </dsp:txXfrm>
    </dsp:sp>
    <dsp:sp modelId="{FA870952-66BF-1542-898F-6E83224CDEAC}">
      <dsp:nvSpPr>
        <dsp:cNvPr id="0" name=""/>
        <dsp:cNvSpPr/>
      </dsp:nvSpPr>
      <dsp:spPr>
        <a:xfrm>
          <a:off x="148735" y="1784821"/>
          <a:ext cx="1828800" cy="1189880"/>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0949EF-9878-F049-80E5-6D2FEA1A56B8}">
      <dsp:nvSpPr>
        <dsp:cNvPr id="0" name=""/>
        <dsp:cNvSpPr/>
      </dsp:nvSpPr>
      <dsp:spPr>
        <a:xfrm>
          <a:off x="0" y="0"/>
          <a:ext cx="9144000" cy="159394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Know exactly how you feel about what happened and be able to articulate what about the situation IS NOT OK. Then, tell a trusted couple of people about your experience.</a:t>
          </a:r>
          <a:endParaRPr lang="en-US" sz="2000" kern="1200" dirty="0"/>
        </a:p>
      </dsp:txBody>
      <dsp:txXfrm>
        <a:off x="1988194" y="0"/>
        <a:ext cx="7155805" cy="1593949"/>
      </dsp:txXfrm>
    </dsp:sp>
    <dsp:sp modelId="{6DED1036-164F-FF44-A5FC-368AF68EC9DA}">
      <dsp:nvSpPr>
        <dsp:cNvPr id="0" name=""/>
        <dsp:cNvSpPr/>
      </dsp:nvSpPr>
      <dsp:spPr>
        <a:xfrm>
          <a:off x="159394" y="159394"/>
          <a:ext cx="1828800" cy="127515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DF5F99-3EB8-5745-98F4-FC0E8E1B3868}">
      <dsp:nvSpPr>
        <dsp:cNvPr id="0" name=""/>
        <dsp:cNvSpPr/>
      </dsp:nvSpPr>
      <dsp:spPr>
        <a:xfrm>
          <a:off x="0" y="1753344"/>
          <a:ext cx="9144000" cy="159394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2. Make a commitment to yourself to do what you have to do to feel better. FORGIVENESS IS FOR YOU AND NOT FOR ANYONE ELSE.</a:t>
          </a:r>
          <a:endParaRPr lang="en-US" sz="2000" kern="1200" dirty="0"/>
        </a:p>
      </dsp:txBody>
      <dsp:txXfrm>
        <a:off x="1988194" y="1753344"/>
        <a:ext cx="7155805" cy="1593949"/>
      </dsp:txXfrm>
    </dsp:sp>
    <dsp:sp modelId="{FA870952-66BF-1542-898F-6E83224CDEAC}">
      <dsp:nvSpPr>
        <dsp:cNvPr id="0" name=""/>
        <dsp:cNvSpPr/>
      </dsp:nvSpPr>
      <dsp:spPr>
        <a:xfrm>
          <a:off x="159394" y="1912739"/>
          <a:ext cx="1828800" cy="1275159"/>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0C8F2A-1AEE-8344-AC2A-858A9C9DB386}">
      <dsp:nvSpPr>
        <dsp:cNvPr id="0" name=""/>
        <dsp:cNvSpPr/>
      </dsp:nvSpPr>
      <dsp:spPr>
        <a:xfrm>
          <a:off x="0" y="3506688"/>
          <a:ext cx="9144000" cy="159394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FFFFFF"/>
              </a:solidFill>
            </a:rPr>
            <a:t>3. Forgiveness does not necessarily mean reconciliation with the person who hurt you or condoning of their action. WHAT YOU ARE AFTER IS TO FIND PEACE. </a:t>
          </a:r>
          <a:endParaRPr lang="en-US" sz="2000" kern="1200" dirty="0"/>
        </a:p>
      </dsp:txBody>
      <dsp:txXfrm>
        <a:off x="1988194" y="3506688"/>
        <a:ext cx="7155805" cy="1593949"/>
      </dsp:txXfrm>
    </dsp:sp>
    <dsp:sp modelId="{4A54437A-659A-CB4B-AF60-B59098363DCC}">
      <dsp:nvSpPr>
        <dsp:cNvPr id="0" name=""/>
        <dsp:cNvSpPr/>
      </dsp:nvSpPr>
      <dsp:spPr>
        <a:xfrm>
          <a:off x="159394" y="3666083"/>
          <a:ext cx="1828800" cy="1275159"/>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6AAADC-FF1B-9D4C-A3F3-F17BBD5C57B6}">
      <dsp:nvSpPr>
        <dsp:cNvPr id="0" name=""/>
        <dsp:cNvSpPr/>
      </dsp:nvSpPr>
      <dsp:spPr>
        <a:xfrm>
          <a:off x="0" y="5263634"/>
          <a:ext cx="9144000" cy="159394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FFFFFF"/>
              </a:solidFill>
            </a:rPr>
            <a:t>4. Get the right perspective on what is happening. Recognize that your primary distress is coming from the HURT FEELINGS, THOUGHTS and PHYSICAL UPSET you are suffering now; not what offended you 2 minutes or 10 years ago. </a:t>
          </a:r>
        </a:p>
      </dsp:txBody>
      <dsp:txXfrm>
        <a:off x="1988194" y="5263634"/>
        <a:ext cx="7155805" cy="1593949"/>
      </dsp:txXfrm>
    </dsp:sp>
    <dsp:sp modelId="{23C475F6-FACC-DB48-9B56-363E62F9AE9B}">
      <dsp:nvSpPr>
        <dsp:cNvPr id="0" name=""/>
        <dsp:cNvSpPr/>
      </dsp:nvSpPr>
      <dsp:spPr>
        <a:xfrm>
          <a:off x="159394" y="5419427"/>
          <a:ext cx="1828800" cy="1275159"/>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0949EF-9878-F049-80E5-6D2FEA1A56B8}">
      <dsp:nvSpPr>
        <dsp:cNvPr id="0" name=""/>
        <dsp:cNvSpPr/>
      </dsp:nvSpPr>
      <dsp:spPr>
        <a:xfrm>
          <a:off x="0" y="0"/>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5. At the moment you feel upset PRACTICE A SIMPLE STREES MANAGEMENT TECHNIQUE to soothe your body’s flight or fight response.</a:t>
          </a:r>
          <a:endParaRPr lang="en-US" sz="1600" kern="1200" dirty="0"/>
        </a:p>
      </dsp:txBody>
      <dsp:txXfrm>
        <a:off x="1955713" y="0"/>
        <a:ext cx="7188286" cy="1269131"/>
      </dsp:txXfrm>
    </dsp:sp>
    <dsp:sp modelId="{6DED1036-164F-FF44-A5FC-368AF68EC9DA}">
      <dsp:nvSpPr>
        <dsp:cNvPr id="0" name=""/>
        <dsp:cNvSpPr/>
      </dsp:nvSpPr>
      <dsp:spPr>
        <a:xfrm>
          <a:off x="126913" y="126913"/>
          <a:ext cx="1828800" cy="1015305"/>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DF5F99-3EB8-5745-98F4-FC0E8E1B3868}">
      <dsp:nvSpPr>
        <dsp:cNvPr id="0" name=""/>
        <dsp:cNvSpPr/>
      </dsp:nvSpPr>
      <dsp:spPr>
        <a:xfrm>
          <a:off x="0" y="1396045"/>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6. Give up expecting things from other people, or your life, that they do not choose to give you. Recognize the “unenforceable rules” you have for your health such as how you or other people must behave. Remind yourself that you can hope for HEALTH, LOVE, PEACE and PROSPERITY and WORK HARD TO GET THEM.</a:t>
          </a:r>
          <a:endParaRPr lang="en-US" sz="1600" kern="1200" dirty="0"/>
        </a:p>
      </dsp:txBody>
      <dsp:txXfrm>
        <a:off x="1955713" y="1396045"/>
        <a:ext cx="7188286" cy="1269131"/>
      </dsp:txXfrm>
    </dsp:sp>
    <dsp:sp modelId="{FA870952-66BF-1542-898F-6E83224CDEAC}">
      <dsp:nvSpPr>
        <dsp:cNvPr id="0" name=""/>
        <dsp:cNvSpPr/>
      </dsp:nvSpPr>
      <dsp:spPr>
        <a:xfrm>
          <a:off x="126913" y="1522958"/>
          <a:ext cx="1828800" cy="1015305"/>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0C8F2A-1AEE-8344-AC2A-858A9C9DB386}">
      <dsp:nvSpPr>
        <dsp:cNvPr id="0" name=""/>
        <dsp:cNvSpPr/>
      </dsp:nvSpPr>
      <dsp:spPr>
        <a:xfrm>
          <a:off x="0" y="2792090"/>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FFFFFF"/>
              </a:solidFill>
            </a:rPr>
            <a:t>7. PUT YOUR ENERGY INTO LOOKING FOR ANOTHER WAY TO GET YOUR POSITIVE GOALS MET than through the experience that has hurt you. Instead of mentally replaying your hurt, seek out new ways to get what you want.</a:t>
          </a:r>
          <a:endParaRPr lang="en-US" sz="1600" kern="1200" dirty="0"/>
        </a:p>
      </dsp:txBody>
      <dsp:txXfrm>
        <a:off x="1955713" y="2792090"/>
        <a:ext cx="7188286" cy="1269131"/>
      </dsp:txXfrm>
    </dsp:sp>
    <dsp:sp modelId="{4A54437A-659A-CB4B-AF60-B59098363DCC}">
      <dsp:nvSpPr>
        <dsp:cNvPr id="0" name=""/>
        <dsp:cNvSpPr/>
      </dsp:nvSpPr>
      <dsp:spPr>
        <a:xfrm>
          <a:off x="126913" y="2919003"/>
          <a:ext cx="1828800" cy="1015305"/>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6AAADC-FF1B-9D4C-A3F3-F17BBD5C57B6}">
      <dsp:nvSpPr>
        <dsp:cNvPr id="0" name=""/>
        <dsp:cNvSpPr/>
      </dsp:nvSpPr>
      <dsp:spPr>
        <a:xfrm>
          <a:off x="0" y="4191003"/>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FFFFFF"/>
              </a:solidFill>
            </a:rPr>
            <a:t>8. REMEMBER THAT A LIFE WELL LIVED IS YOUR BEST REVENGE. Instead of focusing on your wounded feelings, and thereby  GIVING THE PERSON WHO CAUSED YOU PAIN POWER OVER YOU, learn to look for love, beauty and kindness around you. FORGIVENESS IS ABOUT PERSONAL POWER.</a:t>
          </a:r>
        </a:p>
      </dsp:txBody>
      <dsp:txXfrm>
        <a:off x="1955713" y="4191003"/>
        <a:ext cx="7188286" cy="1269131"/>
      </dsp:txXfrm>
    </dsp:sp>
    <dsp:sp modelId="{23C475F6-FACC-DB48-9B56-363E62F9AE9B}">
      <dsp:nvSpPr>
        <dsp:cNvPr id="0" name=""/>
        <dsp:cNvSpPr/>
      </dsp:nvSpPr>
      <dsp:spPr>
        <a:xfrm>
          <a:off x="126913" y="4315048"/>
          <a:ext cx="1828800" cy="1015305"/>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271AEC-514C-BC4C-AF00-EAEA10F00662}">
      <dsp:nvSpPr>
        <dsp:cNvPr id="0" name=""/>
        <dsp:cNvSpPr/>
      </dsp:nvSpPr>
      <dsp:spPr>
        <a:xfrm>
          <a:off x="0" y="5584180"/>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FFFFFF"/>
              </a:solidFill>
            </a:rPr>
            <a:t>9. Amend your grievance story to remind you of THE HEROIC CHOICE TO FORGIVE</a:t>
          </a:r>
        </a:p>
      </dsp:txBody>
      <dsp:txXfrm>
        <a:off x="1955713" y="5584180"/>
        <a:ext cx="7188286" cy="1269131"/>
      </dsp:txXfrm>
    </dsp:sp>
    <dsp:sp modelId="{2BCC5581-3023-8D4B-B962-837CA216A5D7}">
      <dsp:nvSpPr>
        <dsp:cNvPr id="0" name=""/>
        <dsp:cNvSpPr/>
      </dsp:nvSpPr>
      <dsp:spPr>
        <a:xfrm>
          <a:off x="126913" y="5711093"/>
          <a:ext cx="1828800" cy="1015305"/>
        </a:xfrm>
        <a:prstGeom prst="roundRect">
          <a:avLst>
            <a:gd name="adj" fmla="val 10000"/>
          </a:avLst>
        </a:prstGeom>
        <a:blipFill rotWithShape="0">
          <a:blip xmlns:r="http://schemas.openxmlformats.org/officeDocument/2006/relationships" r:embed="rId5"/>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16B9AC-B492-8E43-8107-BD6C1346D4E6}">
      <dsp:nvSpPr>
        <dsp:cNvPr id="0" name=""/>
        <dsp:cNvSpPr/>
      </dsp:nvSpPr>
      <dsp:spPr>
        <a:xfrm rot="10800000">
          <a:off x="1661744" y="1287"/>
          <a:ext cx="7040790" cy="1651277"/>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8168"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effectLst>
                <a:outerShdw blurRad="50800" dist="25000" dir="5400000" algn="t" rotWithShape="0">
                  <a:prstClr val="black">
                    <a:alpha val="45000"/>
                  </a:prstClr>
                </a:outerShdw>
              </a:effectLst>
            </a:rPr>
            <a:t>The best way to understand forgiveness is to realize that to forgive and to ask for forgiveness </a:t>
          </a:r>
          <a:r>
            <a:rPr lang="en-US" sz="2000" u="sng" kern="1200" dirty="0" smtClean="0">
              <a:solidFill>
                <a:srgbClr val="FFFFFF"/>
              </a:solidFill>
              <a:effectLst>
                <a:outerShdw blurRad="50800" dist="25000" dir="5400000" algn="t" rotWithShape="0">
                  <a:prstClr val="black">
                    <a:alpha val="45000"/>
                  </a:prstClr>
                </a:outerShdw>
              </a:effectLst>
            </a:rPr>
            <a:t>is the best use of one’s energy </a:t>
          </a:r>
          <a:r>
            <a:rPr lang="en-US" sz="2000" kern="1200" dirty="0" smtClean="0">
              <a:solidFill>
                <a:srgbClr val="FFFFFF"/>
              </a:solidFill>
              <a:effectLst>
                <a:outerShdw blurRad="50800" dist="25000" dir="5400000" algn="t" rotWithShape="0">
                  <a:prstClr val="black">
                    <a:alpha val="45000"/>
                  </a:prstClr>
                </a:outerShdw>
              </a:effectLst>
            </a:rPr>
            <a:t/>
          </a:r>
          <a:br>
            <a:rPr lang="en-US" sz="2000" kern="1200" dirty="0" smtClean="0">
              <a:solidFill>
                <a:srgbClr val="FFFFFF"/>
              </a:solidFill>
              <a:effectLst>
                <a:outerShdw blurRad="50800" dist="25000" dir="5400000" algn="t" rotWithShape="0">
                  <a:prstClr val="black">
                    <a:alpha val="45000"/>
                  </a:prstClr>
                </a:outerShdw>
              </a:effectLst>
            </a:rPr>
          </a:br>
          <a:r>
            <a:rPr lang="en-US" sz="2000" kern="1200" dirty="0" smtClean="0">
              <a:solidFill>
                <a:srgbClr val="FFFFFF"/>
              </a:solidFill>
              <a:effectLst>
                <a:outerShdw blurRad="50800" dist="25000" dir="5400000" algn="t" rotWithShape="0">
                  <a:prstClr val="black">
                    <a:alpha val="45000"/>
                  </a:prstClr>
                </a:outerShdw>
              </a:effectLst>
            </a:rPr>
            <a:t>and also one of the most important </a:t>
          </a:r>
          <a:br>
            <a:rPr lang="en-US" sz="2000" kern="1200" dirty="0" smtClean="0">
              <a:solidFill>
                <a:srgbClr val="FFFFFF"/>
              </a:solidFill>
              <a:effectLst>
                <a:outerShdw blurRad="50800" dist="25000" dir="5400000" algn="t" rotWithShape="0">
                  <a:prstClr val="black">
                    <a:alpha val="45000"/>
                  </a:prstClr>
                </a:outerShdw>
              </a:effectLst>
            </a:rPr>
          </a:br>
          <a:r>
            <a:rPr lang="en-US" sz="2000" u="sng" kern="1200" dirty="0" smtClean="0">
              <a:solidFill>
                <a:srgbClr val="FFFFFF"/>
              </a:solidFill>
              <a:effectLst>
                <a:outerShdw blurRad="50800" dist="25000" dir="5400000" algn="t" rotWithShape="0">
                  <a:prstClr val="black">
                    <a:alpha val="45000"/>
                  </a:prstClr>
                </a:outerShdw>
              </a:effectLst>
            </a:rPr>
            <a:t>paths to self-healing</a:t>
          </a:r>
          <a:r>
            <a:rPr lang="en-US" sz="2000" u="sng" kern="1200" dirty="0" smtClean="0">
              <a:solidFill>
                <a:srgbClr val="FFFFFF"/>
              </a:solidFill>
            </a:rPr>
            <a:t>.</a:t>
          </a:r>
          <a:endParaRPr lang="en-US" sz="2000" u="sng" kern="1200" dirty="0">
            <a:solidFill>
              <a:srgbClr val="FFFFFF"/>
            </a:solidFill>
          </a:endParaRPr>
        </a:p>
      </dsp:txBody>
      <dsp:txXfrm rot="10800000">
        <a:off x="1661744" y="1287"/>
        <a:ext cx="7040790" cy="1651277"/>
      </dsp:txXfrm>
    </dsp:sp>
    <dsp:sp modelId="{95C4FFC4-5E1E-2B43-AE76-E4911D7AAF45}">
      <dsp:nvSpPr>
        <dsp:cNvPr id="0" name=""/>
        <dsp:cNvSpPr/>
      </dsp:nvSpPr>
      <dsp:spPr>
        <a:xfrm>
          <a:off x="101321" y="511"/>
          <a:ext cx="1651277" cy="1651277"/>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593B770-BCF5-BA4B-9EE6-716EB6788B6F}">
      <dsp:nvSpPr>
        <dsp:cNvPr id="0" name=""/>
        <dsp:cNvSpPr/>
      </dsp:nvSpPr>
      <dsp:spPr>
        <a:xfrm rot="10800000">
          <a:off x="1661744" y="2144707"/>
          <a:ext cx="7040790" cy="1651277"/>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8168" tIns="80010" rIns="149352" bIns="80010" numCol="1" spcCol="1270" anchor="ctr" anchorCtr="0">
          <a:noAutofit/>
        </a:bodyPr>
        <a:lstStyle/>
        <a:p>
          <a:pPr lvl="0" algn="ctr" defTabSz="933450">
            <a:lnSpc>
              <a:spcPct val="90000"/>
            </a:lnSpc>
            <a:spcBef>
              <a:spcPct val="0"/>
            </a:spcBef>
            <a:spcAft>
              <a:spcPct val="35000"/>
            </a:spcAft>
          </a:pPr>
          <a:r>
            <a:rPr kumimoji="0" lang="en-US" sz="2100" b="1" i="0" u="none" strike="noStrike" kern="1200" cap="none" spc="0" normalizeH="0" baseline="0" noProof="0" dirty="0" smtClean="0">
              <a:ln>
                <a:noFill/>
              </a:ln>
              <a:solidFill>
                <a:schemeClr val="tx1"/>
              </a:solidFill>
              <a:effectLst>
                <a:outerShdw blurRad="50800" dist="25000" dir="5400000" algn="t" rotWithShape="0">
                  <a:prstClr val="black">
                    <a:alpha val="45000"/>
                  </a:prstClr>
                </a:outerShdw>
              </a:effectLst>
              <a:uLnTx/>
              <a:uFillTx/>
              <a:latin typeface="+mj-lt"/>
              <a:ea typeface="+mj-ea"/>
              <a:cs typeface="+mj-cs"/>
            </a:rPr>
            <a:t>HOSTILITY</a:t>
          </a:r>
          <a:r>
            <a:rPr kumimoji="0" lang="en-US" sz="2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 is an inflammatory emotion and causes </a:t>
          </a:r>
          <a:r>
            <a:rPr kumimoji="0" lang="en-US" sz="2100" b="1" i="0" u="none" strike="noStrike" kern="1200" cap="none" spc="0" normalizeH="0" baseline="0" noProof="0" dirty="0" smtClean="0">
              <a:ln>
                <a:noFill/>
              </a:ln>
              <a:solidFill>
                <a:schemeClr val="tx1"/>
              </a:solidFill>
              <a:effectLst>
                <a:outerShdw blurRad="50800" dist="25000" dir="5400000" algn="t" rotWithShape="0">
                  <a:prstClr val="black">
                    <a:alpha val="45000"/>
                  </a:prstClr>
                </a:outerShdw>
              </a:effectLst>
              <a:uLnTx/>
              <a:uFillTx/>
              <a:latin typeface="+mj-lt"/>
              <a:ea typeface="+mj-ea"/>
              <a:cs typeface="+mj-cs"/>
            </a:rPr>
            <a:t>PHYSICAL INFLAMMATIONS </a:t>
          </a:r>
          <a:r>
            <a:rPr kumimoji="0" lang="en-US" sz="2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as well, which can result in inflammatory cardiovascular episodes and is also linked to </a:t>
          </a:r>
          <a:r>
            <a:rPr kumimoji="0" lang="en-US" sz="2100" b="1" i="0" u="none" strike="noStrike" kern="1200" cap="none" spc="0" normalizeH="0" baseline="0" noProof="0" dirty="0" smtClean="0">
              <a:ln>
                <a:noFill/>
              </a:ln>
              <a:solidFill>
                <a:schemeClr val="tx1"/>
              </a:solidFill>
              <a:effectLst>
                <a:outerShdw blurRad="50800" dist="25000" dir="5400000" algn="t" rotWithShape="0">
                  <a:prstClr val="black">
                    <a:alpha val="45000"/>
                  </a:prstClr>
                </a:outerShdw>
              </a:effectLst>
              <a:uLnTx/>
              <a:uFillTx/>
              <a:latin typeface="+mj-lt"/>
              <a:ea typeface="+mj-ea"/>
              <a:cs typeface="+mj-cs"/>
            </a:rPr>
            <a:t>AUTOIMMUNE DISORDERS</a:t>
          </a:r>
          <a:r>
            <a:rPr kumimoji="0" lang="en-US" sz="2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a:t>
          </a:r>
          <a:endParaRPr lang="en-US" sz="2100" kern="1200" dirty="0">
            <a:solidFill>
              <a:schemeClr val="tx1"/>
            </a:solidFill>
          </a:endParaRPr>
        </a:p>
      </dsp:txBody>
      <dsp:txXfrm rot="10800000">
        <a:off x="1661744" y="2144707"/>
        <a:ext cx="7040790" cy="1651277"/>
      </dsp:txXfrm>
    </dsp:sp>
    <dsp:sp modelId="{577938F7-6FBB-5A44-81BD-B4240F8ECBDF}">
      <dsp:nvSpPr>
        <dsp:cNvPr id="0" name=""/>
        <dsp:cNvSpPr/>
      </dsp:nvSpPr>
      <dsp:spPr>
        <a:xfrm>
          <a:off x="101321" y="2144707"/>
          <a:ext cx="1651277" cy="1651277"/>
        </a:xfrm>
        <a:prstGeom prst="ellipse">
          <a:avLst/>
        </a:prstGeom>
        <a:blipFill rotWithShape="0">
          <a:blip xmlns:r="http://schemas.openxmlformats.org/officeDocument/2006/relationships" r:embed="rId2">
            <a:duotone>
              <a:schemeClr val="accent1">
                <a:shade val="45000"/>
                <a:satMod val="135000"/>
              </a:schemeClr>
              <a:prstClr val="white"/>
            </a:duotone>
          </a:blip>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FEF269-DC20-4C41-86FA-4F2BA2CF9A17}">
      <dsp:nvSpPr>
        <dsp:cNvPr id="0" name=""/>
        <dsp:cNvSpPr/>
      </dsp:nvSpPr>
      <dsp:spPr>
        <a:xfrm rot="10800000">
          <a:off x="1630550" y="4291034"/>
          <a:ext cx="7040790" cy="1651277"/>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8168" tIns="106680" rIns="199136" bIns="106680" numCol="1" spcCol="1270" anchor="ctr" anchorCtr="0">
          <a:noAutofit/>
        </a:bodyPr>
        <a:lstStyle/>
        <a:p>
          <a:pPr lvl="0" algn="ctr" defTabSz="1244600" rtl="0">
            <a:lnSpc>
              <a:spcPct val="90000"/>
            </a:lnSpc>
            <a:spcBef>
              <a:spcPct val="0"/>
            </a:spcBef>
            <a:spcAft>
              <a:spcPct val="35000"/>
            </a:spcAft>
          </a:pPr>
          <a:r>
            <a:rPr kumimoji="0" lang="en-US" sz="2800" b="1" i="0" u="none" strike="noStrike" kern="1200" cap="none" spc="0" normalizeH="0" baseline="0" noProof="0" dirty="0" smtClean="0">
              <a:ln>
                <a:noFill/>
              </a:ln>
              <a:solidFill>
                <a:srgbClr val="FFFFFF"/>
              </a:solidFill>
              <a:effectLst>
                <a:outerShdw blurRad="31750" dist="25400" dir="5400000" algn="tl" rotWithShape="0">
                  <a:srgbClr val="000000">
                    <a:alpha val="25000"/>
                  </a:srgbClr>
                </a:outerShdw>
              </a:effectLst>
              <a:uLnTx/>
              <a:uFillTx/>
              <a:latin typeface="+mj-lt"/>
              <a:ea typeface="+mj-ea"/>
              <a:cs typeface="+mj-cs"/>
            </a:rPr>
            <a:t>It is more than remembered pain; it is also </a:t>
          </a:r>
          <a:r>
            <a:rPr kumimoji="0" lang="en-US" sz="2800" b="1" i="0" u="none" strike="noStrike" kern="1200" cap="none" spc="0" normalizeH="0" baseline="0" noProof="0" dirty="0" smtClean="0">
              <a:ln>
                <a:noFill/>
              </a:ln>
              <a:solidFill>
                <a:srgbClr val="FFFFFF"/>
              </a:solidFill>
              <a:effectLst>
                <a:outerShdw blurRad="50800" dist="25000" dir="5400000" algn="t" rotWithShape="0">
                  <a:prstClr val="black">
                    <a:alpha val="45000"/>
                  </a:prstClr>
                </a:outerShdw>
              </a:effectLst>
              <a:uLnTx/>
              <a:uFillTx/>
              <a:latin typeface="+mj-lt"/>
              <a:ea typeface="+mj-ea"/>
              <a:cs typeface="+mj-cs"/>
            </a:rPr>
            <a:t>RUMINATION</a:t>
          </a:r>
          <a:r>
            <a:rPr kumimoji="0" lang="en-US" sz="2800" b="1" i="0" u="none" strike="noStrike" kern="1200" cap="none" spc="0" normalizeH="0" baseline="0" noProof="0" dirty="0" smtClean="0">
              <a:ln>
                <a:noFill/>
              </a:ln>
              <a:solidFill>
                <a:srgbClr val="FFFFFF"/>
              </a:solidFill>
              <a:effectLst>
                <a:outerShdw blurRad="31750" dist="25400" dir="5400000" algn="tl" rotWithShape="0">
                  <a:srgbClr val="000000">
                    <a:alpha val="25000"/>
                  </a:srgbClr>
                </a:outerShdw>
              </a:effectLst>
              <a:uLnTx/>
              <a:uFillTx/>
              <a:latin typeface="+mj-lt"/>
              <a:ea typeface="+mj-ea"/>
              <a:cs typeface="+mj-cs"/>
            </a:rPr>
            <a:t> over a past hurt.</a:t>
          </a:r>
          <a:endParaRPr lang="en-US" sz="2800" kern="1200" dirty="0">
            <a:solidFill>
              <a:srgbClr val="FFFFFF"/>
            </a:solidFill>
          </a:endParaRPr>
        </a:p>
      </dsp:txBody>
      <dsp:txXfrm rot="10800000">
        <a:off x="1630550" y="4291034"/>
        <a:ext cx="7040790" cy="1651277"/>
      </dsp:txXfrm>
    </dsp:sp>
    <dsp:sp modelId="{E192BE95-CEC8-864A-BA4A-C7CCC671C89A}">
      <dsp:nvSpPr>
        <dsp:cNvPr id="0" name=""/>
        <dsp:cNvSpPr/>
      </dsp:nvSpPr>
      <dsp:spPr>
        <a:xfrm>
          <a:off x="101321" y="4288904"/>
          <a:ext cx="1651277" cy="1651277"/>
        </a:xfrm>
        <a:prstGeom prst="ellipse">
          <a:avLst/>
        </a:prstGeom>
        <a:blipFill rotWithShape="0">
          <a:blip xmlns:r="http://schemas.openxmlformats.org/officeDocument/2006/relationships" r:embed="rId3">
            <a:duotone>
              <a:schemeClr val="accent1">
                <a:shade val="45000"/>
                <a:satMod val="135000"/>
              </a:schemeClr>
              <a:prstClr val="white"/>
            </a:duotone>
          </a:blip>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16B9AC-B492-8E43-8107-BD6C1346D4E6}">
      <dsp:nvSpPr>
        <dsp:cNvPr id="0" name=""/>
        <dsp:cNvSpPr/>
      </dsp:nvSpPr>
      <dsp:spPr>
        <a:xfrm rot="10800000">
          <a:off x="1878624" y="0"/>
          <a:ext cx="7040790" cy="2518796"/>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1071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effectLst>
                <a:outerShdw blurRad="50800" dist="25000" dir="5400000" algn="t" rotWithShape="0">
                  <a:prstClr val="black">
                    <a:alpha val="45000"/>
                  </a:prstClr>
                </a:outerShdw>
              </a:effectLst>
            </a:rPr>
            <a:t>Learning HOW TO LET GO of toxic emotions such as HOSTILITY is the essence of LEARNING HOW TO FORGIVE</a:t>
          </a:r>
          <a:endParaRPr lang="en-US" sz="2800" u="sng" kern="1200" dirty="0">
            <a:solidFill>
              <a:srgbClr val="FFFFFF"/>
            </a:solidFill>
          </a:endParaRPr>
        </a:p>
      </dsp:txBody>
      <dsp:txXfrm rot="10800000">
        <a:off x="1878624" y="0"/>
        <a:ext cx="7040790" cy="2518796"/>
      </dsp:txXfrm>
    </dsp:sp>
    <dsp:sp modelId="{95C4FFC4-5E1E-2B43-AE76-E4911D7AAF45}">
      <dsp:nvSpPr>
        <dsp:cNvPr id="0" name=""/>
        <dsp:cNvSpPr/>
      </dsp:nvSpPr>
      <dsp:spPr>
        <a:xfrm>
          <a:off x="0" y="0"/>
          <a:ext cx="2518796" cy="2518796"/>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593B770-BCF5-BA4B-9EE6-716EB6788B6F}">
      <dsp:nvSpPr>
        <dsp:cNvPr id="0" name=""/>
        <dsp:cNvSpPr/>
      </dsp:nvSpPr>
      <dsp:spPr>
        <a:xfrm rot="10800000">
          <a:off x="1878624" y="3269323"/>
          <a:ext cx="7040790" cy="2518796"/>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10719"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FFFF"/>
              </a:solidFill>
              <a:effectLst>
                <a:outerShdw blurRad="50800" dist="25000" dir="5400000" algn="t" rotWithShape="0">
                  <a:prstClr val="black">
                    <a:alpha val="45000"/>
                  </a:prstClr>
                </a:outerShdw>
              </a:effectLst>
            </a:rPr>
            <a:t>because forgiveness is basically releasing your attachment or identification with the conditioned response.</a:t>
          </a:r>
          <a:endParaRPr lang="en-US" sz="3200" kern="1200" dirty="0">
            <a:solidFill>
              <a:srgbClr val="FFFFFF"/>
            </a:solidFill>
          </a:endParaRPr>
        </a:p>
      </dsp:txBody>
      <dsp:txXfrm rot="10800000">
        <a:off x="1878624" y="3269323"/>
        <a:ext cx="7040790" cy="2518796"/>
      </dsp:txXfrm>
    </dsp:sp>
    <dsp:sp modelId="{577938F7-6FBB-5A44-81BD-B4240F8ECBDF}">
      <dsp:nvSpPr>
        <dsp:cNvPr id="0" name=""/>
        <dsp:cNvSpPr/>
      </dsp:nvSpPr>
      <dsp:spPr>
        <a:xfrm>
          <a:off x="0" y="3269323"/>
          <a:ext cx="2518796" cy="2518796"/>
        </a:xfrm>
        <a:prstGeom prst="ellipse">
          <a:avLst/>
        </a:prstGeom>
        <a:blipFill rotWithShape="0">
          <a:blip xmlns:r="http://schemas.openxmlformats.org/officeDocument/2006/relationships" r:embed="rId2">
            <a:duotone>
              <a:schemeClr val="accent1">
                <a:shade val="45000"/>
                <a:satMod val="135000"/>
              </a:schemeClr>
              <a:prstClr val="white"/>
            </a:duotone>
          </a:blip>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0949EF-9878-F049-80E5-6D2FEA1A56B8}">
      <dsp:nvSpPr>
        <dsp:cNvPr id="0" name=""/>
        <dsp:cNvSpPr/>
      </dsp:nvSpPr>
      <dsp:spPr>
        <a:xfrm>
          <a:off x="0" y="0"/>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1. </a:t>
          </a:r>
          <a:r>
            <a:rPr lang="en-US" sz="3500" u="sng" kern="1200" dirty="0" smtClean="0">
              <a:solidFill>
                <a:srgbClr val="FF0000"/>
              </a:solidFill>
            </a:rPr>
            <a:t>R</a:t>
          </a:r>
          <a:r>
            <a:rPr lang="en-US" sz="3500" b="0" kern="1200" dirty="0" smtClean="0"/>
            <a:t>ecall</a:t>
          </a:r>
          <a:r>
            <a:rPr lang="en-US" sz="3500" kern="1200" dirty="0" smtClean="0"/>
            <a:t> the hurt.</a:t>
          </a:r>
          <a:endParaRPr lang="en-US" sz="3500" kern="1200" dirty="0"/>
        </a:p>
      </dsp:txBody>
      <dsp:txXfrm>
        <a:off x="1955713" y="0"/>
        <a:ext cx="7188286" cy="1269131"/>
      </dsp:txXfrm>
    </dsp:sp>
    <dsp:sp modelId="{6DED1036-164F-FF44-A5FC-368AF68EC9DA}">
      <dsp:nvSpPr>
        <dsp:cNvPr id="0" name=""/>
        <dsp:cNvSpPr/>
      </dsp:nvSpPr>
      <dsp:spPr>
        <a:xfrm>
          <a:off x="126913" y="126913"/>
          <a:ext cx="1828800" cy="1015305"/>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DF5F99-3EB8-5745-98F4-FC0E8E1B3868}">
      <dsp:nvSpPr>
        <dsp:cNvPr id="0" name=""/>
        <dsp:cNvSpPr/>
      </dsp:nvSpPr>
      <dsp:spPr>
        <a:xfrm>
          <a:off x="0" y="1396045"/>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2. </a:t>
          </a:r>
          <a:r>
            <a:rPr lang="en-US" sz="3500" u="sng" kern="1200" dirty="0" smtClean="0">
              <a:solidFill>
                <a:srgbClr val="FF0000"/>
              </a:solidFill>
            </a:rPr>
            <a:t>E</a:t>
          </a:r>
          <a:r>
            <a:rPr lang="en-US" sz="3500" kern="1200" dirty="0" smtClean="0"/>
            <a:t>mpathize with the one who committed hurt.</a:t>
          </a:r>
          <a:endParaRPr lang="en-US" sz="3500" kern="1200" dirty="0"/>
        </a:p>
      </dsp:txBody>
      <dsp:txXfrm>
        <a:off x="1955713" y="1396045"/>
        <a:ext cx="7188286" cy="1269131"/>
      </dsp:txXfrm>
    </dsp:sp>
    <dsp:sp modelId="{FA870952-66BF-1542-898F-6E83224CDEAC}">
      <dsp:nvSpPr>
        <dsp:cNvPr id="0" name=""/>
        <dsp:cNvSpPr/>
      </dsp:nvSpPr>
      <dsp:spPr>
        <a:xfrm>
          <a:off x="126913" y="1522958"/>
          <a:ext cx="1828800" cy="1015305"/>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0C8F2A-1AEE-8344-AC2A-858A9C9DB386}">
      <dsp:nvSpPr>
        <dsp:cNvPr id="0" name=""/>
        <dsp:cNvSpPr/>
      </dsp:nvSpPr>
      <dsp:spPr>
        <a:xfrm>
          <a:off x="0" y="2792090"/>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solidFill>
                <a:srgbClr val="FFFFFF"/>
              </a:solidFill>
            </a:rPr>
            <a:t>3. </a:t>
          </a:r>
          <a:r>
            <a:rPr lang="en-US" sz="3500" u="sng" kern="1200" dirty="0" smtClean="0">
              <a:solidFill>
                <a:srgbClr val="FF0000"/>
              </a:solidFill>
            </a:rPr>
            <a:t>A</a:t>
          </a:r>
          <a:r>
            <a:rPr lang="en-US" sz="3500" kern="1200" dirty="0" smtClean="0">
              <a:solidFill>
                <a:srgbClr val="FFFFFF"/>
              </a:solidFill>
            </a:rPr>
            <a:t>ltruistic gift. Offer the altruistic gift of forgiveness.</a:t>
          </a:r>
          <a:endParaRPr lang="en-US" sz="3500" kern="1200" dirty="0"/>
        </a:p>
      </dsp:txBody>
      <dsp:txXfrm>
        <a:off x="1955713" y="2792090"/>
        <a:ext cx="7188286" cy="1269131"/>
      </dsp:txXfrm>
    </dsp:sp>
    <dsp:sp modelId="{4A54437A-659A-CB4B-AF60-B59098363DCC}">
      <dsp:nvSpPr>
        <dsp:cNvPr id="0" name=""/>
        <dsp:cNvSpPr/>
      </dsp:nvSpPr>
      <dsp:spPr>
        <a:xfrm>
          <a:off x="126913" y="2919003"/>
          <a:ext cx="1828800" cy="1015305"/>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6AAADC-FF1B-9D4C-A3F3-F17BBD5C57B6}">
      <dsp:nvSpPr>
        <dsp:cNvPr id="0" name=""/>
        <dsp:cNvSpPr/>
      </dsp:nvSpPr>
      <dsp:spPr>
        <a:xfrm>
          <a:off x="0" y="4191003"/>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solidFill>
                <a:srgbClr val="FFFFFF"/>
              </a:solidFill>
            </a:rPr>
            <a:t>4. </a:t>
          </a:r>
          <a:r>
            <a:rPr lang="en-US" sz="3500" u="sng" kern="1200" dirty="0" smtClean="0">
              <a:solidFill>
                <a:srgbClr val="FF0000"/>
              </a:solidFill>
            </a:rPr>
            <a:t>C</a:t>
          </a:r>
          <a:r>
            <a:rPr lang="en-US" sz="3500" kern="1200" dirty="0" smtClean="0">
              <a:solidFill>
                <a:srgbClr val="FFFFFF"/>
              </a:solidFill>
            </a:rPr>
            <a:t>ommit. Make a commitment to forgive.</a:t>
          </a:r>
        </a:p>
      </dsp:txBody>
      <dsp:txXfrm>
        <a:off x="1955713" y="4191003"/>
        <a:ext cx="7188286" cy="1269131"/>
      </dsp:txXfrm>
    </dsp:sp>
    <dsp:sp modelId="{23C475F6-FACC-DB48-9B56-363E62F9AE9B}">
      <dsp:nvSpPr>
        <dsp:cNvPr id="0" name=""/>
        <dsp:cNvSpPr/>
      </dsp:nvSpPr>
      <dsp:spPr>
        <a:xfrm>
          <a:off x="126913" y="4315048"/>
          <a:ext cx="1828800" cy="1015305"/>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271AEC-514C-BC4C-AF00-EAEA10F00662}">
      <dsp:nvSpPr>
        <dsp:cNvPr id="0" name=""/>
        <dsp:cNvSpPr/>
      </dsp:nvSpPr>
      <dsp:spPr>
        <a:xfrm>
          <a:off x="0" y="5584180"/>
          <a:ext cx="9144000" cy="1269131"/>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solidFill>
                <a:srgbClr val="FFFFFF"/>
              </a:solidFill>
            </a:rPr>
            <a:t>5. </a:t>
          </a:r>
          <a:r>
            <a:rPr lang="en-US" sz="3500" b="1" kern="1200" dirty="0" smtClean="0">
              <a:solidFill>
                <a:srgbClr val="FF0000"/>
              </a:solidFill>
            </a:rPr>
            <a:t>H</a:t>
          </a:r>
          <a:r>
            <a:rPr lang="en-US" sz="3500" kern="1200" dirty="0" smtClean="0">
              <a:solidFill>
                <a:srgbClr val="FFFFFF"/>
              </a:solidFill>
            </a:rPr>
            <a:t>old onto forgiveness</a:t>
          </a:r>
        </a:p>
      </dsp:txBody>
      <dsp:txXfrm>
        <a:off x="1955713" y="5584180"/>
        <a:ext cx="7188286" cy="1269131"/>
      </dsp:txXfrm>
    </dsp:sp>
    <dsp:sp modelId="{2BCC5581-3023-8D4B-B962-837CA216A5D7}">
      <dsp:nvSpPr>
        <dsp:cNvPr id="0" name=""/>
        <dsp:cNvSpPr/>
      </dsp:nvSpPr>
      <dsp:spPr>
        <a:xfrm>
          <a:off x="126913" y="5711093"/>
          <a:ext cx="1828800" cy="1015305"/>
        </a:xfrm>
        <a:prstGeom prst="roundRect">
          <a:avLst>
            <a:gd name="adj" fmla="val 10000"/>
          </a:avLst>
        </a:prstGeom>
        <a:blipFill rotWithShape="0">
          <a:blip xmlns:r="http://schemas.openxmlformats.org/officeDocument/2006/relationships" r:embed="rId5"/>
          <a:stretch>
            <a:fillRect/>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0">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F12A5C31-28C8-4513-AECD-52DBCB42580F}" type="datetime1">
              <a:rPr lang="en-US"/>
              <a:pPr/>
              <a:t>3/21/11</a:t>
            </a:fld>
            <a:endParaRPr lang="en-US"/>
          </a:p>
        </p:txBody>
      </p:sp>
      <p:sp>
        <p:nvSpPr>
          <p:cNvPr id="26628"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180136C-B321-41D9-BD51-A6D44CB5D2B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68409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blog.beliefnet.com/intentchopra/2008/12/tools-of-personal-transformati.html%23ixzz10TjM5OTI"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solidFill>
                  <a:schemeClr val="bg1"/>
                </a:solidFill>
              </a:rPr>
              <a:t>Mahatma Gandhi (1869 – 1948) A British educated lawyer, major political and spiritual leader. Gandhi practiced and advocated non-violence and truth, even in the most extreme situations.</a:t>
            </a:r>
            <a:endParaRPr lang="en-US" sz="2000" dirty="0" smtClean="0"/>
          </a:p>
          <a:p>
            <a:r>
              <a:rPr lang="en-US" sz="1200" dirty="0" smtClean="0"/>
              <a:t>The weak can never forgive. </a:t>
            </a:r>
            <a:r>
              <a:rPr lang="en-US" sz="1200" b="1" dirty="0" smtClean="0"/>
              <a:t>Forgiveness is the attribute of the strong.</a:t>
            </a:r>
            <a:endParaRPr lang="en-US" dirty="0"/>
          </a:p>
        </p:txBody>
      </p:sp>
      <p:sp>
        <p:nvSpPr>
          <p:cNvPr id="4" name="Slide Number Placeholder 3"/>
          <p:cNvSpPr>
            <a:spLocks noGrp="1"/>
          </p:cNvSpPr>
          <p:nvPr>
            <p:ph type="sldNum" sz="quarter" idx="10"/>
          </p:nvPr>
        </p:nvSpPr>
        <p:spPr/>
        <p:txBody>
          <a:bodyPr/>
          <a:lstStyle/>
          <a:p>
            <a:fld id="{2180136C-B321-41D9-BD51-A6D44CB5D2B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84" charset="0"/>
                <a:ea typeface="ＭＳ Ｐゴシック" pitchFamily="84" charset="-128"/>
                <a:cs typeface="ＭＳ Ｐゴシック" pitchFamily="84" charset="-128"/>
              </a:rPr>
              <a:t>The fourth step is to express what you are feeling in writing. It is suggested that you do this from three different perspectives. First, as you recall the experience, express in writing what you are feeling in the first person. Having done that, express it in the second person, pretending you are the other person in the conflict. And finally, express it in the third person as a neutral observer. When you express the conflict or emotion accompanying the conflict from three different perspectives you will find the toxic energy accompanying the emotion will begin to dissipate. In fact there are studies that show that when you express your emotions in writing in this way, your immune system gets an immediate boost. Immunoglobulins or </a:t>
            </a:r>
            <a:r>
              <a:rPr lang="en-US" sz="1200" kern="1200" dirty="0" err="1" smtClean="0">
                <a:solidFill>
                  <a:schemeClr val="tx1"/>
                </a:solidFill>
                <a:latin typeface="Calibri" pitchFamily="84" charset="0"/>
                <a:ea typeface="ＭＳ Ｐゴシック" pitchFamily="84" charset="-128"/>
                <a:cs typeface="ＭＳ Ｐゴシック" pitchFamily="84" charset="-128"/>
              </a:rPr>
              <a:t>IgE</a:t>
            </a:r>
            <a:r>
              <a:rPr lang="en-US" sz="1200" kern="1200" dirty="0" smtClean="0">
                <a:solidFill>
                  <a:schemeClr val="tx1"/>
                </a:solidFill>
                <a:latin typeface="Calibri" pitchFamily="84" charset="0"/>
                <a:ea typeface="ＭＳ Ｐゴシック" pitchFamily="84" charset="-128"/>
                <a:cs typeface="ＭＳ Ｐゴシック" pitchFamily="84" charset="-128"/>
              </a:rPr>
              <a:t> levels in the saliva show an immediate rise. The fifth step is to share this experience with a loved one. It could even be the person with whom you had the conflict. During the sharing you could also say that you feel ready to forgive and be forgiven. The sixth step is to release the emotion through a ritual. You could burn the paper on which you have written these feelings and offer the ashes to the winds, to the Virgin Mary or to any deity. Ritual action is a way of trapping energy and releasing it effectively and bringing things to </a:t>
            </a:r>
            <a:r>
              <a:rPr lang="en-US" sz="1200" kern="1200" dirty="0" err="1" smtClean="0">
                <a:solidFill>
                  <a:schemeClr val="tx1"/>
                </a:solidFill>
                <a:latin typeface="Calibri" pitchFamily="84" charset="0"/>
                <a:ea typeface="ＭＳ Ｐゴシック" pitchFamily="84" charset="-128"/>
                <a:cs typeface="ＭＳ Ｐゴシック" pitchFamily="84" charset="-128"/>
              </a:rPr>
              <a:t>closure.Having</a:t>
            </a:r>
            <a:r>
              <a:rPr lang="en-US" sz="1200" kern="1200" dirty="0" smtClean="0">
                <a:solidFill>
                  <a:schemeClr val="tx1"/>
                </a:solidFill>
                <a:latin typeface="Calibri" pitchFamily="84" charset="0"/>
                <a:ea typeface="ＭＳ Ｐゴシック" pitchFamily="84" charset="-128"/>
                <a:cs typeface="ＭＳ Ｐゴシック" pitchFamily="84" charset="-128"/>
              </a:rPr>
              <a:t> released the emotion, celebrate and do something </a:t>
            </a:r>
            <a:r>
              <a:rPr lang="en-US" sz="1200" kern="1200" dirty="0" err="1" smtClean="0">
                <a:solidFill>
                  <a:schemeClr val="tx1"/>
                </a:solidFill>
                <a:latin typeface="Calibri" pitchFamily="84" charset="0"/>
                <a:ea typeface="ＭＳ Ｐゴシック" pitchFamily="84" charset="-128"/>
                <a:cs typeface="ＭＳ Ｐゴシック" pitchFamily="84" charset="-128"/>
              </a:rPr>
              <a:t>funRead</a:t>
            </a:r>
            <a:r>
              <a:rPr lang="en-US" sz="1200" kern="1200" dirty="0" smtClean="0">
                <a:solidFill>
                  <a:schemeClr val="tx1"/>
                </a:solidFill>
                <a:latin typeface="Calibri" pitchFamily="84" charset="0"/>
                <a:ea typeface="ＭＳ Ｐゴシック" pitchFamily="84" charset="-128"/>
                <a:cs typeface="ＭＳ Ｐゴシック" pitchFamily="84" charset="-128"/>
              </a:rPr>
              <a:t> more: </a:t>
            </a:r>
            <a:r>
              <a:rPr lang="en-US" sz="1200" kern="1200" dirty="0" smtClean="0">
                <a:solidFill>
                  <a:schemeClr val="tx1"/>
                </a:solidFill>
                <a:latin typeface="Calibri" pitchFamily="84" charset="0"/>
                <a:ea typeface="ＭＳ Ｐゴシック" pitchFamily="84" charset="-128"/>
                <a:cs typeface="ＭＳ Ｐゴシック" pitchFamily="84" charset="-128"/>
                <a:hlinkClick r:id="rId3"/>
              </a:rPr>
              <a:t>http://blog.beliefnet.com/intentchopra/2008/12/tools-of-personal-transformati.html#ixzz10TjM5OTI</a:t>
            </a:r>
            <a:endParaRPr lang="en-US" dirty="0"/>
          </a:p>
        </p:txBody>
      </p:sp>
      <p:sp>
        <p:nvSpPr>
          <p:cNvPr id="4" name="Slide Number Placeholder 3"/>
          <p:cNvSpPr>
            <a:spLocks noGrp="1"/>
          </p:cNvSpPr>
          <p:nvPr>
            <p:ph type="sldNum" sz="quarter" idx="10"/>
          </p:nvPr>
        </p:nvSpPr>
        <p:spPr/>
        <p:txBody>
          <a:bodyPr/>
          <a:lstStyle/>
          <a:p>
            <a:fld id="{2180136C-B321-41D9-BD51-A6D44CB5D2BD}"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pPr>
              <a:defRPr/>
            </a:pPr>
            <a:fld id="{C9210934-12D1-4746-8FD4-94CD3A3D39B1}" type="datetimeFigureOut">
              <a:rPr lang="en-US" smtClean="0"/>
              <a:pPr>
                <a:defRPr/>
              </a:pPr>
              <a:t>3/21/11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EDB6EF64-FB19-411E-965E-9F52AA474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5F68D42-4462-44A4-BC35-A9C4F41A8164}" type="datetimeFigureOut">
              <a:rPr lang="en-US" smtClean="0"/>
              <a:pPr>
                <a:defRPr/>
              </a:pPr>
              <a:t>3/21/11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C5EAFB-50A2-4163-965F-F5F344EC462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5E5F632-39A9-4759-9A64-C2BD1312008D}" type="datetimeFigureOut">
              <a:rPr lang="en-US" smtClean="0"/>
              <a:pPr>
                <a:defRPr/>
              </a:pPr>
              <a:t>3/21/11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B6935E-51A9-49B4-9B68-1EEAA9CC6FC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2D607E-C5E9-4AD2-BA5C-F5262E7BBA65}" type="datetimeFigureOut">
              <a:rPr lang="en-US" smtClean="0"/>
              <a:pPr>
                <a:defRPr/>
              </a:pPr>
              <a:t>3/21/11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3AC2B4-0E3A-43BF-8A63-86770F30BE46}" type="slidenum">
              <a:rPr lang="en-US" smtClean="0"/>
              <a:pPr>
                <a:defRPr/>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EB81AE4-61C2-4094-A883-FCDB25AFF3A4}" type="datetimeFigureOut">
              <a:rPr lang="en-US" smtClean="0"/>
              <a:pPr>
                <a:defRPr/>
              </a:pPr>
              <a:t>3/21/11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1181A3C-320B-4073-8B67-2585D1FE145C}" type="datetimeFigureOut">
              <a:rPr lang="en-US" smtClean="0"/>
              <a:pPr>
                <a:defRPr/>
              </a:pPr>
              <a:t>3/21/11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767174-BD6C-4E6A-8C81-E1A054E9F848}" type="slidenum">
              <a:rPr lang="en-US" smtClean="0"/>
              <a:pPr>
                <a:defRPr/>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3320215-7139-4695-B912-96AC3E4CCC41}" type="datetimeFigureOut">
              <a:rPr lang="en-US" smtClean="0"/>
              <a:pPr>
                <a:defRPr/>
              </a:pPr>
              <a:t>3/21/11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BEFE273-8C51-4292-9C2E-46CCC10BD4A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CD006C7-0C7D-4541-ACAE-202EAF01216D}" type="datetimeFigureOut">
              <a:rPr lang="en-US" smtClean="0"/>
              <a:pPr>
                <a:defRPr/>
              </a:pPr>
              <a:t>3/21/11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FAAE52-1520-445A-B313-B6A6661ED27D}" type="slidenum">
              <a:rPr lang="en-US" smtClean="0"/>
              <a:pPr>
                <a:defRPr/>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D0C783-DA8F-46F7-9868-D3E37DC7F383}" type="datetimeFigureOut">
              <a:rPr lang="en-US" smtClean="0"/>
              <a:pPr>
                <a:defRPr/>
              </a:pPr>
              <a:t>3/21/11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FAABEB-0693-42F8-B3BD-AA80CE6D985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A749B07B-C763-404B-A916-453A86DBB7C5}" type="datetimeFigureOut">
              <a:rPr lang="en-US" smtClean="0"/>
              <a:pPr>
                <a:defRPr/>
              </a:pPr>
              <a:t>3/21/11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D4C969-D128-4161-A90B-BC7D646F79E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pPr>
              <a:defRPr/>
            </a:pPr>
            <a:fld id="{3EB81AE4-61C2-4094-A883-FCDB25AFF3A4}" type="datetimeFigureOut">
              <a:rPr lang="en-US" smtClean="0"/>
              <a:pPr>
                <a:defRPr/>
              </a:pPr>
              <a:t>3/21/11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BC0DF756-CCC0-468B-BC5F-195255B91C7F}"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a:defRPr/>
            </a:pPr>
            <a:fld id="{3EB81AE4-61C2-4094-A883-FCDB25AFF3A4}" type="datetimeFigureOut">
              <a:rPr lang="en-US" smtClean="0"/>
              <a:pPr>
                <a:defRPr/>
              </a:pPr>
              <a:t>3/21/11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a:defRPr/>
            </a:pPr>
            <a:fld id="{BC0DF756-CCC0-468B-BC5F-195255B91C7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 Id="rId3"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hyperlink" Target="http://www.spiritist.us" TargetMode="External"/><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Picture62.png"/>
          <p:cNvPicPr>
            <a:picLocks noChangeAspect="1"/>
          </p:cNvPicPr>
          <p:nvPr/>
        </p:nvPicPr>
        <p:blipFill>
          <a:blip r:embed="rId2"/>
          <a:stretch>
            <a:fillRect/>
          </a:stretch>
        </p:blipFill>
        <p:spPr>
          <a:xfrm>
            <a:off x="0" y="-1"/>
            <a:ext cx="9144000" cy="5791201"/>
          </a:xfrm>
          <a:prstGeom prst="rect">
            <a:avLst/>
          </a:prstGeom>
        </p:spPr>
      </p:pic>
      <p:sp>
        <p:nvSpPr>
          <p:cNvPr id="5" name="Title 4"/>
          <p:cNvSpPr>
            <a:spLocks noGrp="1"/>
          </p:cNvSpPr>
          <p:nvPr>
            <p:ph type="title"/>
          </p:nvPr>
        </p:nvSpPr>
        <p:spPr>
          <a:xfrm>
            <a:off x="3581400" y="3810000"/>
            <a:ext cx="5257800" cy="1905000"/>
          </a:xfrm>
        </p:spPr>
        <p:txBody>
          <a:bodyPr>
            <a:normAutofit/>
          </a:bodyPr>
          <a:lstStyle/>
          <a:p>
            <a:pPr lvl="0">
              <a:defRPr/>
            </a:pPr>
            <a:r>
              <a:rPr lang="en-US" sz="3111" b="1" cap="all" dirty="0" smtClean="0">
                <a:solidFill>
                  <a:srgbClr val="115964"/>
                </a:solidFill>
                <a:latin typeface="Verdana" charset="0"/>
              </a:rPr>
              <a:t>Forgiveness, MERCY </a:t>
            </a:r>
            <a:br>
              <a:rPr lang="en-US" sz="3111" b="1" cap="all" dirty="0" smtClean="0">
                <a:solidFill>
                  <a:srgbClr val="115964"/>
                </a:solidFill>
                <a:latin typeface="Verdana" charset="0"/>
              </a:rPr>
            </a:br>
            <a:r>
              <a:rPr lang="en-US" sz="3111" b="1" cap="all" dirty="0" smtClean="0">
                <a:solidFill>
                  <a:srgbClr val="115964"/>
                </a:solidFill>
                <a:latin typeface="Verdana" charset="0"/>
              </a:rPr>
              <a:t>and tolerance - moderation</a:t>
            </a:r>
            <a:endParaRPr lang="en-US" sz="2778" b="1" cap="all" dirty="0">
              <a:solidFill>
                <a:srgbClr val="115964"/>
              </a:solidFill>
              <a:latin typeface="Verdana" charset="0"/>
            </a:endParaRPr>
          </a:p>
        </p:txBody>
      </p:sp>
      <p:pic>
        <p:nvPicPr>
          <p:cNvPr id="9" name="Picture 18" descr="New USSC Logo 003 Small Banner"/>
          <p:cNvPicPr>
            <a:picLocks noChangeAspect="1" noChangeArrowheads="1"/>
          </p:cNvPicPr>
          <p:nvPr/>
        </p:nvPicPr>
        <p:blipFill>
          <a:blip r:embed="rId3" cstate="print"/>
          <a:srcRect/>
          <a:stretch>
            <a:fillRect/>
          </a:stretch>
        </p:blipFill>
        <p:spPr bwMode="auto">
          <a:xfrm>
            <a:off x="0" y="6248400"/>
            <a:ext cx="2209800" cy="609600"/>
          </a:xfrm>
          <a:prstGeom prst="rect">
            <a:avLst/>
          </a:prstGeom>
          <a:noFill/>
          <a:ln w="9525">
            <a:noFill/>
            <a:miter lim="800000"/>
            <a:headEnd/>
            <a:tailEnd/>
          </a:ln>
        </p:spPr>
      </p:pic>
      <p:sp>
        <p:nvSpPr>
          <p:cNvPr id="11" name="Rectangle 19"/>
          <p:cNvSpPr>
            <a:spLocks noChangeArrowheads="1"/>
          </p:cNvSpPr>
          <p:nvPr/>
        </p:nvSpPr>
        <p:spPr bwMode="auto">
          <a:xfrm>
            <a:off x="5105400" y="6400800"/>
            <a:ext cx="3429000" cy="274637"/>
          </a:xfrm>
          <a:prstGeom prst="rect">
            <a:avLst/>
          </a:prstGeom>
          <a:noFill/>
          <a:ln w="9525">
            <a:noFill/>
            <a:miter lim="800000"/>
            <a:headEnd/>
            <a:tailEnd/>
          </a:ln>
        </p:spPr>
        <p:txBody>
          <a:bodyPr wrap="none">
            <a:prstTxWarp prst="textNoShape">
              <a:avLst/>
            </a:prstTxWarp>
            <a:spAutoFit/>
          </a:bodyPr>
          <a:lstStyle/>
          <a:p>
            <a:r>
              <a:rPr lang="en-US" sz="1200" b="1" smtClean="0">
                <a:solidFill>
                  <a:srgbClr val="115964"/>
                </a:solidFill>
                <a:latin typeface="Verdana" charset="0"/>
              </a:rPr>
              <a:t>2011 © </a:t>
            </a:r>
            <a:r>
              <a:rPr lang="en-US" sz="1200" b="1" dirty="0">
                <a:solidFill>
                  <a:srgbClr val="115964"/>
                </a:solidFill>
                <a:latin typeface="Verdana" charset="0"/>
              </a:rPr>
              <a:t>United States Spiritist Council</a:t>
            </a:r>
          </a:p>
        </p:txBody>
      </p:sp>
      <p:sp>
        <p:nvSpPr>
          <p:cNvPr id="15" name="WordArt 23"/>
          <p:cNvSpPr>
            <a:spLocks noChangeArrowheads="1" noChangeShapeType="1" noTextEdit="1"/>
          </p:cNvSpPr>
          <p:nvPr/>
        </p:nvSpPr>
        <p:spPr bwMode="auto">
          <a:xfrm>
            <a:off x="228600" y="4876800"/>
            <a:ext cx="3962400" cy="609600"/>
          </a:xfrm>
          <a:prstGeom prst="rect">
            <a:avLst/>
          </a:prstGeom>
        </p:spPr>
        <p:txBody>
          <a:bodyPr wrap="none" fromWordArt="1">
            <a:prstTxWarp prst="textPlain">
              <a:avLst>
                <a:gd name="adj" fmla="val 50000"/>
              </a:avLst>
            </a:prstTxWarp>
          </a:bodyPr>
          <a:lstStyle/>
          <a:p>
            <a:r>
              <a:rPr lang="en-US" sz="2800" b="1" cap="all" dirty="0" smtClean="0">
                <a:solidFill>
                  <a:srgbClr val="115964"/>
                </a:solidFill>
                <a:effectLst>
                  <a:outerShdw blurRad="50800" dist="25000" dir="5400000" algn="t" rotWithShape="0">
                    <a:prstClr val="black">
                      <a:alpha val="45000"/>
                    </a:prstClr>
                  </a:outerShdw>
                </a:effectLst>
                <a:latin typeface="Verdana" charset="0"/>
                <a:ea typeface="+mj-ea"/>
                <a:cs typeface="+mj-cs"/>
              </a:rPr>
              <a:t>Inner Transformation </a:t>
            </a:r>
          </a:p>
          <a:p>
            <a:r>
              <a:rPr lang="en-US" sz="2800" b="1" cap="all" dirty="0" smtClean="0">
                <a:solidFill>
                  <a:srgbClr val="115964"/>
                </a:solidFill>
                <a:effectLst>
                  <a:outerShdw blurRad="50800" dist="25000" dir="5400000" algn="t" rotWithShape="0">
                    <a:prstClr val="black">
                      <a:alpha val="45000"/>
                    </a:prstClr>
                  </a:outerShdw>
                </a:effectLst>
                <a:latin typeface="Verdana" charset="0"/>
                <a:ea typeface="+mj-ea"/>
                <a:cs typeface="+mj-cs"/>
              </a:rPr>
              <a:t>Lesson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chakra_06.gif"/>
          <p:cNvPicPr>
            <a:picLocks noChangeAspect="1"/>
          </p:cNvPicPr>
          <p:nvPr/>
        </p:nvPicPr>
        <p:blipFill>
          <a:blip r:embed="rId2"/>
          <a:stretch>
            <a:fillRect/>
          </a:stretch>
        </p:blipFill>
        <p:spPr>
          <a:xfrm>
            <a:off x="4702439" y="0"/>
            <a:ext cx="4441561" cy="4791075"/>
          </a:xfrm>
          <a:prstGeom prst="rect">
            <a:avLst/>
          </a:prstGeom>
        </p:spPr>
      </p:pic>
      <p:sp>
        <p:nvSpPr>
          <p:cNvPr id="10" name="Title 3"/>
          <p:cNvSpPr>
            <a:spLocks noGrp="1"/>
          </p:cNvSpPr>
          <p:nvPr>
            <p:ph type="title"/>
          </p:nvPr>
        </p:nvSpPr>
        <p:spPr>
          <a:xfrm>
            <a:off x="1905000" y="4800600"/>
            <a:ext cx="6629400" cy="1688078"/>
          </a:xfrm>
        </p:spPr>
        <p:txBody>
          <a:bodyPr>
            <a:normAutofit fontScale="90000"/>
          </a:bodyPr>
          <a:lstStyle/>
          <a:p>
            <a:r>
              <a:rPr lang="en-US" sz="3111" dirty="0" smtClean="0"/>
              <a:t>Nutritional health, </a:t>
            </a:r>
            <a:br>
              <a:rPr lang="en-US" sz="3111" dirty="0" smtClean="0"/>
            </a:br>
            <a:r>
              <a:rPr lang="en-US" sz="3111" dirty="0" smtClean="0"/>
              <a:t>Physical Health</a:t>
            </a:r>
            <a:br>
              <a:rPr lang="en-US" sz="3111" dirty="0" smtClean="0"/>
            </a:br>
            <a:r>
              <a:rPr lang="en-US" sz="3111" dirty="0" smtClean="0"/>
              <a:t>Emotional Health = FORGIVENESS</a:t>
            </a:r>
            <a:r>
              <a:rPr lang="en-US" sz="2800" dirty="0" smtClean="0"/>
              <a:t/>
            </a:r>
            <a:br>
              <a:rPr lang="en-US" sz="2800" dirty="0" smtClean="0"/>
            </a:br>
            <a:r>
              <a:rPr lang="en-US" sz="3200" dirty="0" smtClean="0"/>
              <a:t/>
            </a:r>
            <a:br>
              <a:rPr lang="en-US" sz="3200"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381000"/>
            <a:ext cx="7924800" cy="1828800"/>
          </a:xfrm>
        </p:spPr>
        <p:txBody>
          <a:bodyPr>
            <a:normAutofit/>
          </a:bodyPr>
          <a:lstStyle/>
          <a:p>
            <a:r>
              <a:rPr lang="en-US" dirty="0" smtClean="0"/>
              <a:t>Research on Health Benefits of Forgiveness</a:t>
            </a:r>
            <a:endParaRPr lang="en-US" dirty="0"/>
          </a:p>
        </p:txBody>
      </p:sp>
      <p:sp>
        <p:nvSpPr>
          <p:cNvPr id="6" name="Subtitle 5"/>
          <p:cNvSpPr>
            <a:spLocks noGrp="1"/>
          </p:cNvSpPr>
          <p:nvPr>
            <p:ph type="body" idx="1"/>
          </p:nvPr>
        </p:nvSpPr>
        <p:spPr/>
        <p:txBody>
          <a:bodyPr>
            <a:normAutofit/>
          </a:bodyPr>
          <a:lstStyle/>
          <a:p>
            <a:r>
              <a:rPr lang="en-US" dirty="0" smtClean="0"/>
              <a:t>Counseling &amp; Health Psychology from Stanford University</a:t>
            </a:r>
          </a:p>
          <a:p>
            <a:r>
              <a:rPr lang="en-US" sz="1600" dirty="0" err="1" smtClean="0"/>
              <a:t>www.learningtoforgive.com</a:t>
            </a:r>
            <a:endParaRPr lang="en-US" sz="1600" dirty="0"/>
          </a:p>
        </p:txBody>
      </p:sp>
      <p:sp>
        <p:nvSpPr>
          <p:cNvPr id="10" name="Subtitle 5"/>
          <p:cNvSpPr txBox="1">
            <a:spLocks/>
          </p:cNvSpPr>
          <p:nvPr/>
        </p:nvSpPr>
        <p:spPr>
          <a:xfrm>
            <a:off x="1371600" y="5658296"/>
            <a:ext cx="7772400" cy="1199704"/>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mn-lt"/>
                <a:ea typeface="+mn-ea"/>
                <a:cs typeface="+mn-cs"/>
              </a:rPr>
              <a:t>FORGIVENESS: PRESCRIPTION FOR HEALTH AND HAPPINESS</a:t>
            </a:r>
            <a:endParaRPr kumimoji="0" lang="en-US"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6" descr="dr-fred-luskin_medium.jpg"/>
          <p:cNvPicPr>
            <a:picLocks noChangeAspect="1"/>
          </p:cNvPicPr>
          <p:nvPr/>
        </p:nvPicPr>
        <p:blipFill>
          <a:blip r:embed="rId2"/>
          <a:stretch>
            <a:fillRect/>
          </a:stretch>
        </p:blipFill>
        <p:spPr>
          <a:xfrm>
            <a:off x="152400" y="76200"/>
            <a:ext cx="1165809" cy="1600200"/>
          </a:xfrm>
          <a:prstGeom prst="ellipse">
            <a:avLst/>
          </a:prstGeom>
          <a:ln>
            <a:noFill/>
          </a:ln>
          <a:effectLst/>
        </p:spPr>
      </p:pic>
      <p:pic>
        <p:nvPicPr>
          <p:cNvPr id="9" name="Picture 8" descr="Forgive for Good Cover.jpg"/>
          <p:cNvPicPr>
            <a:picLocks noChangeAspect="1"/>
          </p:cNvPicPr>
          <p:nvPr/>
        </p:nvPicPr>
        <p:blipFill>
          <a:blip r:embed="rId3" cstate="print"/>
          <a:stretch>
            <a:fillRect/>
          </a:stretch>
        </p:blipFill>
        <p:spPr>
          <a:xfrm>
            <a:off x="1371600" y="0"/>
            <a:ext cx="1138052" cy="15806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orgive.jpg"/>
          <p:cNvPicPr>
            <a:picLocks noChangeAspect="1"/>
          </p:cNvPicPr>
          <p:nvPr/>
        </p:nvPicPr>
        <p:blipFill>
          <a:blip r:embed="rId2">
            <a:duotone>
              <a:schemeClr val="accent1">
                <a:shade val="45000"/>
                <a:satMod val="135000"/>
              </a:schemeClr>
              <a:prstClr val="white"/>
            </a:duotone>
            <a:lum bright="2000" contrast="17000"/>
          </a:blip>
          <a:stretch>
            <a:fillRect/>
          </a:stretch>
        </p:blipFill>
        <p:spPr>
          <a:xfrm>
            <a:off x="0" y="0"/>
            <a:ext cx="9144000" cy="3733800"/>
          </a:xfrm>
          <a:prstGeom prst="rect">
            <a:avLst/>
          </a:prstGeom>
        </p:spPr>
      </p:pic>
      <p:graphicFrame>
        <p:nvGraphicFramePr>
          <p:cNvPr id="7" name="Diagram 6"/>
          <p:cNvGraphicFramePr/>
          <p:nvPr/>
        </p:nvGraphicFramePr>
        <p:xfrm>
          <a:off x="0" y="3733800"/>
          <a:ext cx="9144000" cy="3124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DED1036-164F-FF44-A5FC-368AF68EC9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60949EF-9878-F049-80E5-6D2FEA1A56B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FA870952-66BF-1542-898F-6E83224CDEA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FEDF5F99-3EB8-5745-98F4-FC0E8E1B38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DED1036-164F-FF44-A5FC-368AF68EC9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60949EF-9878-F049-80E5-6D2FEA1A56B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A870952-66BF-1542-898F-6E83224CDEA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EDF5F99-3EB8-5745-98F4-FC0E8E1B38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A54437A-659A-CB4B-AF60-B59098363DC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CA0C8F2A-1AEE-8344-AC2A-858A9C9DB38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23C475F6-FACC-DB48-9B56-363E62F9AE9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96AAADC-FF1B-9D4C-A3F3-F17BBD5C57B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DED1036-164F-FF44-A5FC-368AF68EC9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60949EF-9878-F049-80E5-6D2FEA1A56B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A870952-66BF-1542-898F-6E83224CDEA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EDF5F99-3EB8-5745-98F4-FC0E8E1B38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A54437A-659A-CB4B-AF60-B59098363DC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CA0C8F2A-1AEE-8344-AC2A-858A9C9DB38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23C475F6-FACC-DB48-9B56-363E62F9AE9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96AAADC-FF1B-9D4C-A3F3-F17BBD5C57B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2BCC5581-3023-8D4B-B962-837CA216A5D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D271AEC-514C-BC4C-AF00-EAEA10F006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876800"/>
            <a:ext cx="7161032" cy="1535678"/>
          </a:xfrm>
        </p:spPr>
        <p:txBody>
          <a:bodyPr>
            <a:normAutofit fontScale="90000"/>
          </a:bodyPr>
          <a:lstStyle/>
          <a:p>
            <a:r>
              <a:rPr lang="en-US" sz="4000" dirty="0" smtClean="0"/>
              <a:t>An eye for and eye will make the whole humanity blind. </a:t>
            </a:r>
            <a:r>
              <a:rPr lang="en-US" dirty="0" smtClean="0"/>
              <a:t/>
            </a:r>
            <a:br>
              <a:rPr lang="en-US" dirty="0" smtClean="0"/>
            </a:br>
            <a:r>
              <a:rPr lang="en-US" sz="2222" dirty="0" smtClean="0"/>
              <a:t>Mahatma Gandhi (1869 – 1948)</a:t>
            </a:r>
            <a:endParaRPr lang="en-US" sz="2222" dirty="0"/>
          </a:p>
        </p:txBody>
      </p:sp>
      <p:pic>
        <p:nvPicPr>
          <p:cNvPr id="10" name="Picture 9" descr="Ghandi2.jpg"/>
          <p:cNvPicPr>
            <a:picLocks noChangeAspect="1"/>
          </p:cNvPicPr>
          <p:nvPr/>
        </p:nvPicPr>
        <p:blipFill>
          <a:blip r:embed="rId3">
            <a:alphaModFix/>
          </a:blip>
          <a:stretch>
            <a:fillRect/>
          </a:stretch>
        </p:blipFill>
        <p:spPr>
          <a:xfrm>
            <a:off x="4010058" y="152400"/>
            <a:ext cx="3888264" cy="4784288"/>
          </a:xfrm>
          <a:prstGeom prst="rect">
            <a:avLst/>
          </a:prstGeom>
          <a:effectLst>
            <a:softEdge rad="2921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141232" y="5410200"/>
            <a:ext cx="7697968" cy="1033598"/>
          </a:xfrm>
        </p:spPr>
        <p:txBody>
          <a:bodyPr>
            <a:normAutofit/>
          </a:bodyPr>
          <a:lstStyle/>
          <a:p>
            <a:pPr lvl="0"/>
            <a:r>
              <a:rPr lang="en-US" sz="2000" i="1" dirty="0" smtClean="0"/>
              <a:t>He brings together theoretical, practical, philosophical and spiritual knowledge in a scientifically proven context.</a:t>
            </a:r>
            <a:endParaRPr lang="en-US" sz="2000" dirty="0" smtClean="0"/>
          </a:p>
          <a:p>
            <a:endParaRPr lang="en-US" dirty="0"/>
          </a:p>
        </p:txBody>
      </p:sp>
      <p:sp>
        <p:nvSpPr>
          <p:cNvPr id="4" name="Title 3"/>
          <p:cNvSpPr>
            <a:spLocks noGrp="1"/>
          </p:cNvSpPr>
          <p:nvPr>
            <p:ph type="title"/>
          </p:nvPr>
        </p:nvSpPr>
        <p:spPr>
          <a:xfrm>
            <a:off x="0" y="4865122"/>
            <a:ext cx="8304032" cy="562672"/>
          </a:xfrm>
        </p:spPr>
        <p:txBody>
          <a:bodyPr>
            <a:normAutofit fontScale="90000"/>
          </a:bodyPr>
          <a:lstStyle/>
          <a:p>
            <a:r>
              <a:rPr lang="en-US" sz="2400" i="1" dirty="0" smtClean="0"/>
              <a:t>Dr Deepak Chopra – Prophet- Poet of Alternative Medicine</a:t>
            </a:r>
            <a:endParaRPr lang="en-US" sz="2400" dirty="0"/>
          </a:p>
        </p:txBody>
      </p:sp>
      <p:sp>
        <p:nvSpPr>
          <p:cNvPr id="8" name="Text Placeholder 1"/>
          <p:cNvSpPr txBox="1">
            <a:spLocks/>
          </p:cNvSpPr>
          <p:nvPr/>
        </p:nvSpPr>
        <p:spPr>
          <a:xfrm>
            <a:off x="7391400" y="2133600"/>
            <a:ext cx="1752600" cy="1143000"/>
          </a:xfrm>
          <a:prstGeom prst="rect">
            <a:avLst/>
          </a:prstGeom>
          <a:noFill/>
        </p:spPr>
        <p:txBody>
          <a:bodyPr vert="horz" lIns="91440" tIns="0" rIns="91440" anchor="t">
            <a:normAutofit/>
          </a:bodyPr>
          <a:lstStyle/>
          <a:p>
            <a:pPr marL="0" marR="1828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000" b="0" u="none" strike="noStrike" kern="1200" cap="none" spc="0" normalizeH="0" baseline="0" noProof="0" dirty="0" smtClean="0">
                <a:ln>
                  <a:noFill/>
                </a:ln>
                <a:solidFill>
                  <a:schemeClr val="tx1"/>
                </a:solidFill>
                <a:effectLst/>
                <a:uLnTx/>
                <a:uFillTx/>
                <a:latin typeface="+mn-lt"/>
                <a:ea typeface="+mn-ea"/>
                <a:cs typeface="+mn-cs"/>
              </a:rPr>
              <a:t>North American doctor, born and trained in India with specialization in the USA in Internal Medicine and Endocrinology.</a:t>
            </a:r>
          </a:p>
          <a:p>
            <a:pPr marL="0" marR="1828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Placeholder 1"/>
          <p:cNvSpPr txBox="1">
            <a:spLocks/>
          </p:cNvSpPr>
          <p:nvPr/>
        </p:nvSpPr>
        <p:spPr>
          <a:xfrm>
            <a:off x="0" y="2133600"/>
            <a:ext cx="9144000" cy="2667000"/>
          </a:xfrm>
          <a:prstGeom prst="rect">
            <a:avLst/>
          </a:prstGeom>
          <a:noFill/>
        </p:spPr>
        <p:txBody>
          <a:bodyPr vert="horz" lIns="91440" tIns="0" rIns="91440" anchor="t">
            <a:noAutofit/>
          </a:bodyPr>
          <a:lstStyle/>
          <a:p>
            <a:pPr marL="0" marR="1828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“Forgiveness is a powerful tool for </a:t>
            </a:r>
          </a:p>
          <a:p>
            <a:pPr marL="0" marR="1828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1"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personal healing and spiritual transformation,</a:t>
            </a:r>
          </a:p>
          <a:p>
            <a:pPr marL="0" marR="1828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1" u="none" strike="noStrike" kern="1200" cap="none" spc="0" normalizeH="0" baseline="0" noProof="0" dirty="0" smtClean="0">
                <a:ln>
                  <a:noFill/>
                </a:ln>
                <a:solidFill>
                  <a:srgbClr val="DCDE01"/>
                </a:solidFill>
                <a:effectLst/>
                <a:uLnTx/>
                <a:uFillTx/>
                <a:latin typeface="+mn-lt"/>
                <a:ea typeface="+mn-ea"/>
                <a:cs typeface="+mn-cs"/>
              </a:rPr>
              <a:t>But it is a skill that must be learned.</a:t>
            </a:r>
          </a:p>
          <a:p>
            <a:pPr marL="0" marR="1828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By practicing the </a:t>
            </a:r>
            <a:r>
              <a:rPr kumimoji="0" lang="en-US" sz="2400" b="0" i="1"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STEPS</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for releasing toxic emotions</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a:t>
            </a:r>
          </a:p>
          <a:p>
            <a:pPr marL="0" marR="1828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We can make forgiveness </a:t>
            </a:r>
            <a:r>
              <a:rPr kumimoji="0" lang="en-US" sz="2400" b="0" i="1"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a functional part of our growth</a:t>
            </a:r>
          </a:p>
          <a:p>
            <a:pPr marL="0" marR="1828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Instead of </a:t>
            </a:r>
            <a:r>
              <a:rPr kumimoji="0" lang="en-US" sz="2400" b="0" i="1" u="none" strike="noStrike" kern="1200" cap="none" spc="0" normalizeH="0" baseline="0" noProof="0" dirty="0" smtClean="0">
                <a:ln>
                  <a:noFill/>
                </a:ln>
                <a:solidFill>
                  <a:srgbClr val="DCDE01"/>
                </a:solidFill>
                <a:effectLst/>
                <a:uLnTx/>
                <a:uFillTx/>
                <a:latin typeface="+mn-lt"/>
                <a:ea typeface="+mn-ea"/>
                <a:cs typeface="+mn-cs"/>
              </a:rPr>
              <a:t>just a moral dictate</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3"/>
          <p:cNvSpPr txBox="1">
            <a:spLocks/>
          </p:cNvSpPr>
          <p:nvPr/>
        </p:nvSpPr>
        <p:spPr>
          <a:xfrm>
            <a:off x="0" y="0"/>
            <a:ext cx="6172200" cy="1066800"/>
          </a:xfrm>
          <a:prstGeom prst="rect">
            <a:avLst/>
          </a:prstGeom>
          <a:noFill/>
        </p:spPr>
        <p:txBody>
          <a:bodyPr vert="horz" anchor="t">
            <a:noAutofit/>
            <a:scene3d>
              <a:camera prst="orthographicFront"/>
              <a:lightRig rig="soft" dir="t"/>
            </a:scene3d>
            <a:sp3d prstMaterial="softEdg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FORGIVENESS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1"/>
                </a:solidFill>
                <a:effectLst>
                  <a:outerShdw blurRad="50800" dist="25000" dir="5400000" algn="t" rotWithShape="0">
                    <a:prstClr val="black">
                      <a:alpha val="45000"/>
                    </a:prstClr>
                  </a:outerShdw>
                </a:effectLst>
                <a:latin typeface="+mj-lt"/>
                <a:ea typeface="+mj-ea"/>
                <a:cs typeface="+mj-cs"/>
              </a:rPr>
              <a:t>How to Release Toxic Emotions</a:t>
            </a:r>
            <a:endParaRPr kumimoji="0" lang="en-US" sz="3200" b="1" u="none" strike="noStrike" kern="1200" cap="none" spc="0" normalizeH="0" baseline="0" noProof="0" dirty="0">
              <a:ln>
                <a:noFill/>
              </a:ln>
              <a:solidFill>
                <a:schemeClr val="accent1"/>
              </a:solidFill>
              <a:effectLst>
                <a:outerShdw blurRad="50800" dist="25000" dir="5400000" algn="t" rotWithShape="0">
                  <a:prstClr val="black">
                    <a:alpha val="45000"/>
                  </a:prstClr>
                </a:outerShdw>
              </a:effectLst>
              <a:uLnTx/>
              <a:uFillTx/>
              <a:latin typeface="+mj-lt"/>
              <a:ea typeface="+mj-ea"/>
              <a:cs typeface="+mj-cs"/>
            </a:endParaRPr>
          </a:p>
        </p:txBody>
      </p:sp>
      <p:pic>
        <p:nvPicPr>
          <p:cNvPr id="11" name="Picture 10" descr="images-1.jpeg"/>
          <p:cNvPicPr>
            <a:picLocks noChangeAspect="1"/>
          </p:cNvPicPr>
          <p:nvPr/>
        </p:nvPicPr>
        <p:blipFill>
          <a:blip r:embed="rId2"/>
          <a:stretch>
            <a:fillRect/>
          </a:stretch>
        </p:blipFill>
        <p:spPr>
          <a:xfrm>
            <a:off x="7391400" y="0"/>
            <a:ext cx="1752599" cy="21603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1" build="allAtOnce"/>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Diagram 6"/>
          <p:cNvGraphicFramePr/>
          <p:nvPr/>
        </p:nvGraphicFramePr>
        <p:xfrm>
          <a:off x="0" y="0"/>
          <a:ext cx="9144000" cy="5943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5C4FFC4-5E1E-2B43-AE76-E4911D7AAF4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8816B9AC-B492-8E43-8107-BD6C1346D4E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77938F7-6FBB-5A44-81BD-B4240F8ECBD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5593B770-BCF5-BA4B-9EE6-716EB6788B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192BE95-CEC8-864A-BA4A-C7CCC671C89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CEFEF269-DC20-4C41-86FA-4F2BA2CF9A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200" dirty="0" smtClean="0">
                <a:solidFill>
                  <a:schemeClr val="tx1"/>
                </a:solidFill>
                <a:effectLst>
                  <a:outerShdw blurRad="50800" dist="25000" dir="5400000" algn="t" rotWithShape="0">
                    <a:prstClr val="black">
                      <a:alpha val="45000"/>
                    </a:prstClr>
                  </a:outerShdw>
                </a:effectLst>
              </a:rPr>
              <a:t>Who is most damaged by holding </a:t>
            </a:r>
            <a:br>
              <a:rPr lang="en-US" sz="3200" dirty="0" smtClean="0">
                <a:solidFill>
                  <a:schemeClr val="tx1"/>
                </a:solidFill>
                <a:effectLst>
                  <a:outerShdw blurRad="50800" dist="25000" dir="5400000" algn="t" rotWithShape="0">
                    <a:prstClr val="black">
                      <a:alpha val="45000"/>
                    </a:prstClr>
                  </a:outerShdw>
                </a:effectLst>
              </a:rPr>
            </a:br>
            <a:r>
              <a:rPr lang="en-US" sz="3200" dirty="0" smtClean="0">
                <a:solidFill>
                  <a:schemeClr val="tx1"/>
                </a:solidFill>
                <a:effectLst>
                  <a:outerShdw blurRad="50800" dist="25000" dir="5400000" algn="t" rotWithShape="0">
                    <a:prstClr val="black">
                      <a:alpha val="45000"/>
                    </a:prstClr>
                  </a:outerShdw>
                </a:effectLst>
              </a:rPr>
              <a:t>on toxic energy?</a:t>
            </a:r>
            <a:br>
              <a:rPr lang="en-US" sz="3200" dirty="0" smtClean="0">
                <a:solidFill>
                  <a:schemeClr val="tx1"/>
                </a:solidFill>
                <a:effectLst>
                  <a:outerShdw blurRad="50800" dist="25000" dir="5400000" algn="t" rotWithShape="0">
                    <a:prstClr val="black">
                      <a:alpha val="45000"/>
                    </a:prstClr>
                  </a:outerShdw>
                </a:effectLst>
              </a:rPr>
            </a:br>
            <a:r>
              <a:rPr lang="en-US" sz="3200" dirty="0" smtClean="0">
                <a:solidFill>
                  <a:schemeClr val="tx1"/>
                </a:solidFill>
                <a:effectLst>
                  <a:outerShdw blurRad="50800" dist="25000" dir="5400000" algn="t" rotWithShape="0">
                    <a:prstClr val="black">
                      <a:alpha val="45000"/>
                    </a:prstClr>
                  </a:outerShdw>
                </a:effectLst>
              </a:rPr>
              <a:t>The answer of course is obvious:</a:t>
            </a:r>
            <a:endParaRPr lang="en-US" sz="3200" dirty="0">
              <a:solidFill>
                <a:srgbClr val="DCDE01"/>
              </a:solidFill>
            </a:endParaRPr>
          </a:p>
        </p:txBody>
      </p:sp>
      <p:grpSp>
        <p:nvGrpSpPr>
          <p:cNvPr id="10" name="Group 9"/>
          <p:cNvGrpSpPr/>
          <p:nvPr/>
        </p:nvGrpSpPr>
        <p:grpSpPr>
          <a:xfrm>
            <a:off x="-1" y="2590800"/>
            <a:ext cx="9124361" cy="4108450"/>
            <a:chOff x="-1" y="2590800"/>
            <a:chExt cx="9124361" cy="4108450"/>
          </a:xfrm>
        </p:grpSpPr>
        <p:sp>
          <p:nvSpPr>
            <p:cNvPr id="4" name="Title 4"/>
            <p:cNvSpPr txBox="1">
              <a:spLocks/>
            </p:cNvSpPr>
            <p:nvPr/>
          </p:nvSpPr>
          <p:spPr>
            <a:xfrm>
              <a:off x="-1" y="2590800"/>
              <a:ext cx="9124361" cy="16764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You are hurting yourself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accent1"/>
                  </a:solidFill>
                  <a:effectLst>
                    <a:outerShdw blurRad="50800" dist="25000" dir="5400000" algn="t" rotWithShape="0">
                      <a:prstClr val="black">
                        <a:alpha val="45000"/>
                      </a:prstClr>
                    </a:outerShdw>
                  </a:effectLst>
                  <a:latin typeface="+mj-lt"/>
                  <a:ea typeface="+mj-ea"/>
                  <a:cs typeface="+mj-cs"/>
                </a:rPr>
                <a:t>more than you are hurting another.</a:t>
              </a:r>
              <a:r>
                <a:rPr kumimoji="0" lang="en-US" sz="3200" b="1"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a:r>
              <a:br>
                <a:rPr kumimoji="0" lang="en-US" sz="3200" b="1"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br>
              <a:endParaRPr kumimoji="0" lang="en-US" sz="3200" b="1" i="0" u="none" strike="noStrike" kern="1200" cap="none" spc="0" normalizeH="0" baseline="0" noProof="0" dirty="0">
                <a:ln>
                  <a:noFill/>
                </a:ln>
                <a:solidFill>
                  <a:srgbClr val="DCDE01"/>
                </a:solidFill>
                <a:effectLst>
                  <a:outerShdw blurRad="31750" dist="25400" dir="5400000" algn="tl" rotWithShape="0">
                    <a:srgbClr val="000000">
                      <a:alpha val="25000"/>
                    </a:srgbClr>
                  </a:outerShdw>
                </a:effectLst>
                <a:uLnTx/>
                <a:uFillTx/>
                <a:latin typeface="+mj-lt"/>
                <a:ea typeface="+mj-ea"/>
                <a:cs typeface="+mj-cs"/>
              </a:endParaRPr>
            </a:p>
          </p:txBody>
        </p:sp>
        <p:pic>
          <p:nvPicPr>
            <p:cNvPr id="8" name="Picture 7" descr="draft_lens3571132module23808802photo_1238287232grudge3.1.jpg"/>
            <p:cNvPicPr>
              <a:picLocks noChangeAspect="1"/>
            </p:cNvPicPr>
            <p:nvPr/>
          </p:nvPicPr>
          <p:blipFill>
            <a:blip r:embed="rId2"/>
            <a:stretch>
              <a:fillRect/>
            </a:stretch>
          </p:blipFill>
          <p:spPr>
            <a:xfrm>
              <a:off x="6400800" y="4495800"/>
              <a:ext cx="1995879" cy="2203450"/>
            </a:xfrm>
            <a:prstGeom prst="rect">
              <a:avLst/>
            </a:prstGeom>
            <a:effectLst>
              <a:softEdge rad="2540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4"/>
          <p:cNvSpPr txBox="1">
            <a:spLocks/>
          </p:cNvSpPr>
          <p:nvPr/>
        </p:nvSpPr>
        <p:spPr>
          <a:xfrm>
            <a:off x="228600" y="1143000"/>
            <a:ext cx="6324600" cy="2928303"/>
          </a:xfrm>
          <a:prstGeom prst="rect">
            <a:avLst/>
          </a:prstGeom>
        </p:spPr>
        <p:txBody>
          <a:bodyPr vert="horz" rtlCol="0" anchor="ctr">
            <a:noAutofit/>
            <a:scene3d>
              <a:camera prst="orthographicFront"/>
              <a:lightRig rig="soft" dir="t"/>
            </a:scene3d>
            <a:sp3d prstMaterial="softEdge">
              <a:bevelT w="25400" h="25400"/>
            </a:sp3d>
          </a:bodyPr>
          <a:lstStyle/>
          <a:p>
            <a:pPr lvl="0"/>
            <a:r>
              <a:rPr kumimoji="0" lang="en-US" sz="3200" b="1"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Nelson</a:t>
            </a:r>
            <a:r>
              <a:rPr kumimoji="0" lang="en-US" sz="3200" b="1" i="0" u="none" strike="noStrike" kern="1200" cap="none" spc="0" normalizeH="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Mandela once said:</a:t>
            </a:r>
            <a:r>
              <a:rPr kumimoji="0" lang="en-US" sz="3200" b="1"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a:r>
            <a:br>
              <a:rPr kumimoji="0" lang="en-US" sz="3200" b="1"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br>
            <a:r>
              <a:rPr lang="en-US" sz="3200" b="1" dirty="0" smtClean="0">
                <a:solidFill>
                  <a:srgbClr val="DCDE01"/>
                </a:solidFill>
                <a:effectLst>
                  <a:outerShdw blurRad="50800" dist="25000" dir="5400000" algn="t" rotWithShape="0">
                    <a:prstClr val="black">
                      <a:alpha val="45000"/>
                    </a:prstClr>
                  </a:outerShdw>
                </a:effectLst>
                <a:latin typeface="+mj-lt"/>
                <a:ea typeface="+mj-ea"/>
                <a:cs typeface="+mj-cs"/>
              </a:rPr>
              <a:t>“Resentment is like drinking poison and then hoping it will kill your enemies.” </a:t>
            </a:r>
          </a:p>
        </p:txBody>
      </p:sp>
      <p:pic>
        <p:nvPicPr>
          <p:cNvPr id="8" name="Picture 7" descr="Nelson_Mandela1.jpg"/>
          <p:cNvPicPr>
            <a:picLocks noChangeAspect="1"/>
          </p:cNvPicPr>
          <p:nvPr/>
        </p:nvPicPr>
        <p:blipFill>
          <a:blip r:embed="rId2"/>
          <a:stretch>
            <a:fillRect/>
          </a:stretch>
        </p:blipFill>
        <p:spPr>
          <a:xfrm>
            <a:off x="6248400" y="685800"/>
            <a:ext cx="2819400" cy="4267201"/>
          </a:xfrm>
          <a:prstGeom prst="rect">
            <a:avLst/>
          </a:prstGeom>
          <a:effectLst>
            <a:softEdge rad="1778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293632" y="5334000"/>
            <a:ext cx="7545568" cy="1295400"/>
          </a:xfrm>
        </p:spPr>
        <p:txBody>
          <a:bodyPr>
            <a:normAutofit/>
          </a:bodyPr>
          <a:lstStyle/>
          <a:p>
            <a:r>
              <a:rPr lang="en-US" sz="1600" i="1" dirty="0" smtClean="0"/>
              <a:t>Mercy is the compliment of meekness, because whoever is not merciful cannot be meek and peaceable. Mercy consists in forgetting and forgiving offenses. Forgetting offenses is proper for the advanced soul to forget offenses, and to be above the insults that might be directed towards it.</a:t>
            </a:r>
            <a:endParaRPr lang="en-US" sz="1600" dirty="0" smtClean="0"/>
          </a:p>
          <a:p>
            <a:pPr lvl="0"/>
            <a:endParaRPr lang="en-US" sz="1600" dirty="0" smtClean="0"/>
          </a:p>
          <a:p>
            <a:endParaRPr lang="en-US" dirty="0"/>
          </a:p>
        </p:txBody>
      </p:sp>
      <p:sp>
        <p:nvSpPr>
          <p:cNvPr id="4" name="Title 3"/>
          <p:cNvSpPr>
            <a:spLocks noGrp="1"/>
          </p:cNvSpPr>
          <p:nvPr>
            <p:ph type="title"/>
          </p:nvPr>
        </p:nvSpPr>
        <p:spPr>
          <a:xfrm>
            <a:off x="228600" y="4771328"/>
            <a:ext cx="8075432" cy="562672"/>
          </a:xfrm>
        </p:spPr>
        <p:txBody>
          <a:bodyPr>
            <a:normAutofit fontScale="90000"/>
          </a:bodyPr>
          <a:lstStyle/>
          <a:p>
            <a:pPr lvl="0"/>
            <a:r>
              <a:rPr lang="en-US" sz="2222" i="1" dirty="0" smtClean="0"/>
              <a:t>Blessed are the merciful, for they will be shown mercy.</a:t>
            </a:r>
            <a:r>
              <a:rPr lang="en-US" i="1" dirty="0" smtClean="0"/>
              <a:t> </a:t>
            </a:r>
            <a:r>
              <a:rPr lang="en-US" sz="1778" dirty="0" smtClean="0"/>
              <a:t>(Mt. 5:7)</a:t>
            </a:r>
            <a:r>
              <a:rPr lang="en-US" dirty="0" smtClean="0"/>
              <a:t/>
            </a:r>
            <a:br>
              <a:rPr lang="en-US" dirty="0" smtClean="0"/>
            </a:br>
            <a:endParaRPr lang="en-US" dirty="0"/>
          </a:p>
        </p:txBody>
      </p:sp>
      <p:grpSp>
        <p:nvGrpSpPr>
          <p:cNvPr id="5" name="Picture Placeholder 4"/>
          <p:cNvGrpSpPr>
            <a:grpSpLocks noGrp="1"/>
          </p:cNvGrpSpPr>
          <p:nvPr/>
        </p:nvGrpSpPr>
        <p:grpSpPr>
          <a:xfrm>
            <a:off x="228600" y="190500"/>
            <a:ext cx="8686800" cy="4388397"/>
            <a:chOff x="0" y="0"/>
            <a:chExt cx="6127751" cy="6858855"/>
          </a:xfrm>
        </p:grpSpPr>
        <p:pic>
          <p:nvPicPr>
            <p:cNvPr id="6" name="Picture 5" descr="536px-Bloch-SermonOnTheMount.jpg"/>
            <p:cNvPicPr>
              <a:picLocks noChangeAspect="1"/>
            </p:cNvPicPr>
            <p:nvPr/>
          </p:nvPicPr>
          <p:blipFill>
            <a:blip r:embed="rId2"/>
            <a:stretch>
              <a:fillRect/>
            </a:stretch>
          </p:blipFill>
          <p:spPr>
            <a:xfrm>
              <a:off x="0" y="0"/>
              <a:ext cx="6127751" cy="6858000"/>
            </a:xfrm>
            <a:prstGeom prst="rect">
              <a:avLst/>
            </a:prstGeom>
          </p:spPr>
        </p:pic>
        <p:sp>
          <p:nvSpPr>
            <p:cNvPr id="7" name="Rectangle 6"/>
            <p:cNvSpPr/>
            <p:nvPr/>
          </p:nvSpPr>
          <p:spPr>
            <a:xfrm>
              <a:off x="0" y="6474023"/>
              <a:ext cx="6096000" cy="384832"/>
            </a:xfrm>
            <a:prstGeom prst="rect">
              <a:avLst/>
            </a:prstGeom>
          </p:spPr>
          <p:txBody>
            <a:bodyPr wrap="square">
              <a:spAutoFit/>
            </a:bodyPr>
            <a:lstStyle/>
            <a:p>
              <a:pPr algn="ctr"/>
              <a:r>
                <a:rPr lang="en-US" sz="1000" i="1" dirty="0" smtClean="0">
                  <a:solidFill>
                    <a:schemeClr val="accent1"/>
                  </a:solidFill>
                  <a:effectLst>
                    <a:outerShdw blurRad="50800" dist="25000" dir="5400000" algn="t" rotWithShape="0">
                      <a:prstClr val="black">
                        <a:alpha val="45000"/>
                      </a:prstClr>
                    </a:outerShdw>
                  </a:effectLst>
                  <a:latin typeface="+mj-lt"/>
                  <a:ea typeface="+mj-ea"/>
                  <a:cs typeface="+mj-cs"/>
                </a:rPr>
                <a:t>Sermon On the Mount by w:Carl Heinrich Bloch, Danish painter, d. 1890.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5791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5C4FFC4-5E1E-2B43-AE76-E4911D7AAF4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816B9AC-B492-8E43-8107-BD6C1346D4E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77938F7-6FBB-5A44-81BD-B4240F8ECBD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5593B770-BCF5-BA4B-9EE6-716EB6788B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2484437"/>
            <a:ext cx="8686800" cy="4525963"/>
          </a:xfrm>
        </p:spPr>
        <p:txBody>
          <a:bodyPr/>
          <a:lstStyle/>
          <a:p>
            <a:pPr marL="624078" indent="-514350">
              <a:buFont typeface="+mj-ea"/>
              <a:buAutoNum type="circleNumDbPlain"/>
            </a:pPr>
            <a:r>
              <a:rPr lang="en-US" dirty="0" smtClean="0"/>
              <a:t>Taking responsibility for your emotion.</a:t>
            </a:r>
          </a:p>
          <a:p>
            <a:pPr marL="624078" indent="-514350">
              <a:buFont typeface="+mj-ea"/>
              <a:buAutoNum type="circleNumDbPlain"/>
            </a:pPr>
            <a:r>
              <a:rPr lang="en-US" dirty="0" smtClean="0"/>
              <a:t>Witnessing the emotion.</a:t>
            </a:r>
          </a:p>
          <a:p>
            <a:pPr marL="624078" indent="-514350">
              <a:buFont typeface="+mj-ea"/>
              <a:buAutoNum type="circleNumDbPlain"/>
            </a:pPr>
            <a:r>
              <a:rPr lang="en-US" dirty="0" smtClean="0"/>
              <a:t>Defining or labeling the emotion.</a:t>
            </a:r>
          </a:p>
          <a:p>
            <a:pPr marL="624078" indent="-514350">
              <a:buFont typeface="+mj-ea"/>
              <a:buAutoNum type="circleNumDbPlain"/>
            </a:pPr>
            <a:r>
              <a:rPr lang="en-US" dirty="0" smtClean="0"/>
              <a:t>Expressing the emotion.</a:t>
            </a:r>
          </a:p>
          <a:p>
            <a:pPr marL="624078" indent="-514350">
              <a:buFont typeface="+mj-ea"/>
              <a:buAutoNum type="circleNumDbPlain"/>
            </a:pPr>
            <a:r>
              <a:rPr lang="en-US" dirty="0" smtClean="0"/>
              <a:t>Sharing the emotion.</a:t>
            </a:r>
          </a:p>
          <a:p>
            <a:pPr marL="624078" indent="-514350">
              <a:buFont typeface="+mj-ea"/>
              <a:buAutoNum type="circleNumDbPlain"/>
            </a:pPr>
            <a:r>
              <a:rPr lang="en-US" dirty="0" smtClean="0"/>
              <a:t>Releasing the emotion through ritual.</a:t>
            </a:r>
          </a:p>
          <a:p>
            <a:pPr marL="624078" indent="-514350">
              <a:buFont typeface="+mj-ea"/>
              <a:buAutoNum type="circleNumDbPlain"/>
            </a:pPr>
            <a:r>
              <a:rPr lang="en-US" dirty="0" smtClean="0"/>
              <a:t>Celebrating the release and MOVING ON.</a:t>
            </a:r>
            <a:endParaRPr lang="en-US" dirty="0"/>
          </a:p>
        </p:txBody>
      </p:sp>
      <p:sp>
        <p:nvSpPr>
          <p:cNvPr id="3" name="Title 2"/>
          <p:cNvSpPr>
            <a:spLocks noGrp="1"/>
          </p:cNvSpPr>
          <p:nvPr>
            <p:ph type="title"/>
          </p:nvPr>
        </p:nvSpPr>
        <p:spPr>
          <a:xfrm>
            <a:off x="0" y="0"/>
            <a:ext cx="7315200" cy="1752600"/>
          </a:xfrm>
        </p:spPr>
        <p:txBody>
          <a:bodyPr>
            <a:noAutofit/>
          </a:bodyPr>
          <a:lstStyle/>
          <a:p>
            <a:pPr algn="ctr"/>
            <a:r>
              <a:rPr lang="en-US" sz="3600" dirty="0" smtClean="0">
                <a:solidFill>
                  <a:srgbClr val="1FAECD"/>
                </a:solidFill>
              </a:rPr>
              <a:t>7 – STEPS PROCESS </a:t>
            </a:r>
            <a:br>
              <a:rPr lang="en-US" sz="3600" dirty="0" smtClean="0">
                <a:solidFill>
                  <a:srgbClr val="1FAECD"/>
                </a:solidFill>
              </a:rPr>
            </a:br>
            <a:r>
              <a:rPr lang="en-US" sz="3600" dirty="0" smtClean="0">
                <a:solidFill>
                  <a:srgbClr val="1FAECD"/>
                </a:solidFill>
              </a:rPr>
              <a:t>TO RELEASE TOXIC EMOTIONS:</a:t>
            </a:r>
            <a:endParaRPr lang="en-US" sz="3600" dirty="0">
              <a:solidFill>
                <a:srgbClr val="1FAECD"/>
              </a:solidFill>
            </a:endParaRPr>
          </a:p>
        </p:txBody>
      </p:sp>
      <p:pic>
        <p:nvPicPr>
          <p:cNvPr id="6" name="Picture 5" descr="images-1.jpeg"/>
          <p:cNvPicPr>
            <a:picLocks noChangeAspect="1"/>
          </p:cNvPicPr>
          <p:nvPr/>
        </p:nvPicPr>
        <p:blipFill>
          <a:blip r:embed="rId3"/>
          <a:stretch>
            <a:fillRect/>
          </a:stretch>
        </p:blipFill>
        <p:spPr>
          <a:xfrm>
            <a:off x="7391400" y="0"/>
            <a:ext cx="1752599" cy="21603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ubtitle 5"/>
          <p:cNvSpPr txBox="1">
            <a:spLocks/>
          </p:cNvSpPr>
          <p:nvPr/>
        </p:nvSpPr>
        <p:spPr>
          <a:xfrm>
            <a:off x="0" y="5410200"/>
            <a:ext cx="9144000" cy="990600"/>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600" b="0" i="0" u="none" strike="noStrike" kern="1200" cap="none" spc="0" normalizeH="0" baseline="0" noProof="0" dirty="0" smtClean="0">
                <a:ln>
                  <a:noFill/>
                </a:ln>
                <a:solidFill>
                  <a:schemeClr val="tx2"/>
                </a:solidFill>
                <a:effectLst/>
                <a:uLnTx/>
                <a:uFillTx/>
                <a:latin typeface="+mn-lt"/>
                <a:ea typeface="+mn-ea"/>
                <a:cs typeface="+mn-cs"/>
              </a:rPr>
              <a:t>FIVE STEPS TO FORGIVENESS: REACH</a:t>
            </a:r>
          </a:p>
          <a:p>
            <a:pPr marR="64008" algn="r" fontAlgn="auto">
              <a:spcBef>
                <a:spcPts val="400"/>
              </a:spcBef>
              <a:spcAft>
                <a:spcPts val="0"/>
              </a:spcAft>
              <a:buClr>
                <a:schemeClr val="accent1"/>
              </a:buClr>
              <a:buSzPct val="68000"/>
              <a:defRPr/>
            </a:pPr>
            <a:r>
              <a:rPr lang="en-US" sz="1600" dirty="0" err="1" smtClean="0">
                <a:solidFill>
                  <a:schemeClr val="tx2"/>
                </a:solidFill>
                <a:latin typeface="+mn-lt"/>
                <a:ea typeface="+mn-ea"/>
                <a:cs typeface="+mn-cs"/>
              </a:rPr>
              <a:t>www.forgiving.org</a:t>
            </a:r>
            <a:endParaRPr lang="en-US" sz="1600" dirty="0" smtClean="0">
              <a:solidFill>
                <a:schemeClr val="tx2"/>
              </a:solidFill>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Title 4"/>
          <p:cNvSpPr txBox="1">
            <a:spLocks/>
          </p:cNvSpPr>
          <p:nvPr/>
        </p:nvSpPr>
        <p:spPr>
          <a:xfrm>
            <a:off x="0" y="2752949"/>
            <a:ext cx="9144000" cy="1742851"/>
          </a:xfrm>
          <a:prstGeom prst="rect">
            <a:avLst/>
          </a:prstGeom>
        </p:spPr>
        <p:txBody>
          <a:bodyPr vert="horz" anchor="b">
            <a:no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Forgiveness is both a DECISION and a REAL CHANGE IN EMOTIONAL EXPERIENCE. That change in emotion is related to better MENTAL AND PHYSICAL HEALTH.</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5" name="TextBox 14"/>
          <p:cNvSpPr txBox="1"/>
          <p:nvPr/>
        </p:nvSpPr>
        <p:spPr>
          <a:xfrm>
            <a:off x="1828799" y="0"/>
            <a:ext cx="2667001" cy="1754327"/>
          </a:xfrm>
          <a:prstGeom prst="rect">
            <a:avLst/>
          </a:prstGeom>
          <a:noFill/>
        </p:spPr>
        <p:txBody>
          <a:bodyPr wrap="square" rtlCol="0">
            <a:spAutoFit/>
          </a:bodyPr>
          <a:lstStyle/>
          <a:p>
            <a:r>
              <a:rPr lang="en-US" dirty="0" smtClean="0"/>
              <a:t>Everett L. Worthington, Jr., Ph.D., is professor of psychology at Virginia Common-wealth University, Richmond, Virginia. </a:t>
            </a:r>
            <a:endParaRPr lang="en-US" dirty="0"/>
          </a:p>
        </p:txBody>
      </p:sp>
      <p:pic>
        <p:nvPicPr>
          <p:cNvPr id="9" name="Picture 8" descr="images.jpeg"/>
          <p:cNvPicPr>
            <a:picLocks noChangeAspect="1"/>
          </p:cNvPicPr>
          <p:nvPr/>
        </p:nvPicPr>
        <p:blipFill>
          <a:blip r:embed="rId2"/>
          <a:stretch>
            <a:fillRect/>
          </a:stretch>
        </p:blipFill>
        <p:spPr>
          <a:xfrm>
            <a:off x="0" y="0"/>
            <a:ext cx="1752600" cy="2188570"/>
          </a:xfrm>
          <a:prstGeom prst="ellipse">
            <a:avLst/>
          </a:prstGeom>
          <a:ln>
            <a:noFill/>
          </a:ln>
          <a:effectLst>
            <a:softEdge rad="25400"/>
          </a:effectLst>
        </p:spPr>
      </p:pic>
      <p:pic>
        <p:nvPicPr>
          <p:cNvPr id="13" name="Picture 12"/>
          <p:cNvPicPr>
            <a:picLocks noChangeAspect="1"/>
          </p:cNvPicPr>
          <p:nvPr/>
        </p:nvPicPr>
        <p:blipFill>
          <a:blip r:embed="rId3"/>
          <a:stretch>
            <a:fillRect/>
          </a:stretch>
        </p:blipFill>
        <p:spPr>
          <a:xfrm>
            <a:off x="4267200" y="0"/>
            <a:ext cx="15494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Picture 16" descr="images.jpeg"/>
          <p:cNvPicPr>
            <a:picLocks noChangeAspect="1"/>
          </p:cNvPicPr>
          <p:nvPr/>
        </p:nvPicPr>
        <p:blipFill>
          <a:blip r:embed="rId4"/>
          <a:stretch>
            <a:fillRect/>
          </a:stretch>
        </p:blipFill>
        <p:spPr>
          <a:xfrm>
            <a:off x="5791200" y="0"/>
            <a:ext cx="16383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9" name="Picture 18" descr="images.jpeg"/>
          <p:cNvPicPr>
            <a:picLocks noChangeAspect="1"/>
          </p:cNvPicPr>
          <p:nvPr/>
        </p:nvPicPr>
        <p:blipFill>
          <a:blip r:embed="rId5"/>
          <a:stretch>
            <a:fillRect/>
          </a:stretch>
        </p:blipFill>
        <p:spPr>
          <a:xfrm>
            <a:off x="7391400" y="-1"/>
            <a:ext cx="1524000" cy="22727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DED1036-164F-FF44-A5FC-368AF68EC9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60949EF-9878-F049-80E5-6D2FEA1A56B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A870952-66BF-1542-898F-6E83224CDEA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EDF5F99-3EB8-5745-98F4-FC0E8E1B38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A54437A-659A-CB4B-AF60-B59098363DC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CA0C8F2A-1AEE-8344-AC2A-858A9C9DB38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23C475F6-FACC-DB48-9B56-363E62F9AE9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96AAADC-FF1B-9D4C-A3F3-F17BBD5C57B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2BCC5581-3023-8D4B-B962-837CA216A5D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D271AEC-514C-BC4C-AF00-EAEA10F006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txBox="1">
            <a:spLocks/>
          </p:cNvSpPr>
          <p:nvPr/>
        </p:nvSpPr>
        <p:spPr>
          <a:xfrm>
            <a:off x="2590800" y="914400"/>
            <a:ext cx="6553200" cy="2011363"/>
          </a:xfrm>
          <a:prstGeom prst="rect">
            <a:avLst/>
          </a:prstGeom>
          <a:ln>
            <a:noFill/>
            <a:prstDash val="sysDash"/>
            <a:miter lim="800000"/>
          </a:ln>
        </p:spPr>
        <p:txBody>
          <a:bodyPr vert="horz">
            <a:normAutofit/>
          </a:bodyPr>
          <a:lstStyle/>
          <a:p>
            <a:pPr lvl="0"/>
            <a:r>
              <a:rPr lang="en-US" sz="3600" dirty="0" smtClean="0"/>
              <a:t>"Forgiveness is the fragrance the violet sheds on the heel that has crushed it."</a:t>
            </a:r>
            <a:endParaRPr lang="en-US" sz="3600" dirty="0"/>
          </a:p>
        </p:txBody>
      </p:sp>
      <p:sp>
        <p:nvSpPr>
          <p:cNvPr id="9" name="Text Placeholder 4"/>
          <p:cNvSpPr txBox="1">
            <a:spLocks/>
          </p:cNvSpPr>
          <p:nvPr/>
        </p:nvSpPr>
        <p:spPr>
          <a:xfrm>
            <a:off x="0" y="0"/>
            <a:ext cx="9144000" cy="762000"/>
          </a:xfrm>
          <a:prstGeom prst="rect">
            <a:avLst/>
          </a:prstGeom>
          <a:solidFill>
            <a:schemeClr val="accent1"/>
          </a:solidFill>
          <a:ln w="9652">
            <a:solidFill>
              <a:schemeClr val="accent1"/>
            </a:solidFill>
            <a:miter lim="800000"/>
          </a:ln>
        </p:spPr>
        <p:txBody>
          <a:bodyPr vert="horz" lIns="182880" anchor="ctr">
            <a:normAutofit/>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4400" b="0" i="0" u="none" strike="noStrike" kern="1200" cap="none" spc="0" normalizeH="0" baseline="0" noProof="0" dirty="0" smtClean="0">
                <a:ln>
                  <a:noFill/>
                </a:ln>
                <a:solidFill>
                  <a:schemeClr val="bg1"/>
                </a:solidFill>
                <a:effectLst/>
                <a:uLnTx/>
                <a:uFillTx/>
                <a:latin typeface="+mn-lt"/>
                <a:ea typeface="+mn-ea"/>
                <a:cs typeface="+mn-cs"/>
              </a:rPr>
              <a:t>Mark Twain- Forgiveness</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VIOLET.jpg"/>
          <p:cNvPicPr>
            <a:picLocks noChangeAspect="1"/>
          </p:cNvPicPr>
          <p:nvPr/>
        </p:nvPicPr>
        <p:blipFill>
          <a:blip r:embed="rId2"/>
          <a:stretch>
            <a:fillRect/>
          </a:stretch>
        </p:blipFill>
        <p:spPr>
          <a:xfrm>
            <a:off x="4068792" y="3048000"/>
            <a:ext cx="5075208" cy="3810000"/>
          </a:xfrm>
          <a:prstGeom prst="rect">
            <a:avLst/>
          </a:prstGeom>
          <a:effectLst>
            <a:softEdge rad="228600"/>
          </a:effectLst>
        </p:spPr>
      </p:pic>
      <p:pic>
        <p:nvPicPr>
          <p:cNvPr id="12" name="Picture 11" descr="images.jpeg"/>
          <p:cNvPicPr>
            <a:picLocks noChangeAspect="1"/>
          </p:cNvPicPr>
          <p:nvPr/>
        </p:nvPicPr>
        <p:blipFill>
          <a:blip r:embed="rId3"/>
          <a:stretch>
            <a:fillRect/>
          </a:stretch>
        </p:blipFill>
        <p:spPr>
          <a:xfrm>
            <a:off x="152400" y="762000"/>
            <a:ext cx="2463800" cy="3302000"/>
          </a:xfrm>
          <a:prstGeom prst="rect">
            <a:avLst/>
          </a:prstGeom>
          <a:effectLst>
            <a:softEdge rad="3810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2255837"/>
            <a:ext cx="4038600" cy="4525963"/>
          </a:xfrm>
        </p:spPr>
        <p:txBody>
          <a:bodyPr>
            <a:normAutofit/>
          </a:bodyPr>
          <a:lstStyle/>
          <a:p>
            <a:pPr marL="566928" indent="-457200">
              <a:buFont typeface="+mj-ea"/>
              <a:buAutoNum type="circleNumDbPlain"/>
            </a:pPr>
            <a:r>
              <a:rPr lang="en-US" dirty="0" smtClean="0"/>
              <a:t>Indignation</a:t>
            </a:r>
          </a:p>
          <a:p>
            <a:pPr marL="566928" indent="-457200">
              <a:buFont typeface="+mj-ea"/>
              <a:buAutoNum type="circleNumDbPlain"/>
            </a:pPr>
            <a:r>
              <a:rPr lang="en-US" dirty="0" smtClean="0"/>
              <a:t>Comprehension</a:t>
            </a:r>
          </a:p>
          <a:p>
            <a:pPr marL="566928" indent="-457200">
              <a:buFont typeface="+mj-ea"/>
              <a:buAutoNum type="circleNumDbPlain"/>
            </a:pPr>
            <a:r>
              <a:rPr lang="en-US" dirty="0" smtClean="0"/>
              <a:t>Compassion</a:t>
            </a:r>
          </a:p>
          <a:p>
            <a:pPr marL="566928" indent="-457200">
              <a:buFont typeface="+mj-ea"/>
              <a:buAutoNum type="circleNumDbPlain"/>
            </a:pPr>
            <a:r>
              <a:rPr lang="en-US" dirty="0" smtClean="0"/>
              <a:t>Mercy</a:t>
            </a:r>
          </a:p>
          <a:p>
            <a:pPr marL="566928" indent="-457200">
              <a:buFont typeface="+mj-ea"/>
              <a:buAutoNum type="circleNumDbPlain"/>
            </a:pPr>
            <a:r>
              <a:rPr lang="en-US" dirty="0" smtClean="0"/>
              <a:t>Forgetfulness</a:t>
            </a:r>
            <a:endParaRPr lang="en-US" dirty="0"/>
          </a:p>
        </p:txBody>
      </p:sp>
      <p:sp>
        <p:nvSpPr>
          <p:cNvPr id="8" name="Content Placeholder 7"/>
          <p:cNvSpPr>
            <a:spLocks noGrp="1"/>
          </p:cNvSpPr>
          <p:nvPr>
            <p:ph sz="half" idx="2"/>
          </p:nvPr>
        </p:nvSpPr>
        <p:spPr>
          <a:xfrm>
            <a:off x="4572000" y="2255837"/>
            <a:ext cx="4038600" cy="4525963"/>
          </a:xfrm>
        </p:spPr>
        <p:txBody>
          <a:bodyPr/>
          <a:lstStyle/>
          <a:p>
            <a:pPr marL="566928" indent="-457200">
              <a:buFont typeface="+mj-ea"/>
              <a:buAutoNum type="circleNumDbPlain"/>
            </a:pPr>
            <a:r>
              <a:rPr lang="en-US" dirty="0" smtClean="0"/>
              <a:t>Guilt</a:t>
            </a:r>
          </a:p>
          <a:p>
            <a:pPr marL="566928" indent="-457200">
              <a:buFont typeface="+mj-ea"/>
              <a:buAutoNum type="circleNumDbPlain"/>
            </a:pPr>
            <a:r>
              <a:rPr lang="en-US" dirty="0" smtClean="0"/>
              <a:t>Remorse</a:t>
            </a:r>
          </a:p>
          <a:p>
            <a:pPr marL="566928" indent="-457200">
              <a:buFont typeface="+mj-ea"/>
              <a:buAutoNum type="circleNumDbPlain"/>
            </a:pPr>
            <a:r>
              <a:rPr lang="en-US" dirty="0" smtClean="0"/>
              <a:t>Repentance</a:t>
            </a:r>
          </a:p>
          <a:p>
            <a:pPr marL="566928" indent="-457200">
              <a:buFont typeface="+mj-ea"/>
              <a:buAutoNum type="circleNumDbPlain"/>
            </a:pPr>
            <a:r>
              <a:rPr lang="en-US" dirty="0" smtClean="0"/>
              <a:t>Self-acceptance</a:t>
            </a:r>
          </a:p>
          <a:p>
            <a:pPr marL="566928" indent="-457200">
              <a:buFont typeface="+mj-ea"/>
              <a:buAutoNum type="circleNumDbPlain"/>
            </a:pPr>
            <a:r>
              <a:rPr lang="en-US" dirty="0" smtClean="0"/>
              <a:t>Renewed Behavior</a:t>
            </a:r>
          </a:p>
          <a:p>
            <a:endParaRPr lang="en-US" dirty="0"/>
          </a:p>
        </p:txBody>
      </p:sp>
      <p:sp>
        <p:nvSpPr>
          <p:cNvPr id="4" name="Title 3"/>
          <p:cNvSpPr>
            <a:spLocks noGrp="1"/>
          </p:cNvSpPr>
          <p:nvPr>
            <p:ph type="title"/>
          </p:nvPr>
        </p:nvSpPr>
        <p:spPr>
          <a:xfrm>
            <a:off x="0" y="274638"/>
            <a:ext cx="9144000" cy="868362"/>
          </a:xfrm>
        </p:spPr>
        <p:txBody>
          <a:bodyPr>
            <a:noAutofit/>
          </a:bodyPr>
          <a:lstStyle/>
          <a:p>
            <a:pPr algn="ctr"/>
            <a:r>
              <a:rPr lang="en-US" sz="3200" dirty="0" smtClean="0">
                <a:solidFill>
                  <a:schemeClr val="tx1"/>
                </a:solidFill>
              </a:rPr>
              <a:t>FORGIVING OTHERS  –  SELF FORGIVENESS</a:t>
            </a:r>
            <a:endParaRPr lang="en-US" sz="3200" dirty="0">
              <a:solidFill>
                <a:schemeClr val="tx1"/>
              </a:solidFill>
            </a:endParaRPr>
          </a:p>
        </p:txBody>
      </p:sp>
      <p:sp>
        <p:nvSpPr>
          <p:cNvPr id="7" name="Text Placeholder 6"/>
          <p:cNvSpPr>
            <a:spLocks noGrp="1"/>
          </p:cNvSpPr>
          <p:nvPr>
            <p:ph type="body" sz="half" idx="4294967295"/>
          </p:nvPr>
        </p:nvSpPr>
        <p:spPr>
          <a:xfrm>
            <a:off x="2971800" y="5257800"/>
            <a:ext cx="6172200" cy="1143000"/>
          </a:xfrm>
        </p:spPr>
        <p:txBody>
          <a:bodyPr>
            <a:noAutofit/>
          </a:bodyPr>
          <a:lstStyle/>
          <a:p>
            <a:pPr algn="ctr"/>
            <a:r>
              <a:rPr lang="en-US" sz="2800" dirty="0" smtClean="0"/>
              <a:t>3 R’s of Spiritism:</a:t>
            </a:r>
          </a:p>
          <a:p>
            <a:pPr algn="ctr"/>
            <a:r>
              <a:rPr lang="en-US" sz="2800" dirty="0" smtClean="0"/>
              <a:t>Repentance, Repair, Renewal</a:t>
            </a:r>
            <a:endParaRPr lang="en-US" sz="2800" dirty="0"/>
          </a:p>
        </p:txBody>
      </p:sp>
      <p:sp>
        <p:nvSpPr>
          <p:cNvPr id="11" name="Text Placeholder 4"/>
          <p:cNvSpPr txBox="1">
            <a:spLocks/>
          </p:cNvSpPr>
          <p:nvPr/>
        </p:nvSpPr>
        <p:spPr>
          <a:xfrm>
            <a:off x="4572000" y="1447800"/>
            <a:ext cx="4038600" cy="762000"/>
          </a:xfrm>
          <a:prstGeom prst="rect">
            <a:avLst/>
          </a:prstGeom>
          <a:solidFill>
            <a:schemeClr val="accent1"/>
          </a:solidFill>
          <a:ln w="9652">
            <a:solidFill>
              <a:schemeClr val="accent1"/>
            </a:solidFill>
            <a:miter lim="800000"/>
          </a:ln>
        </p:spPr>
        <p:txBody>
          <a:bodyPr vert="horz" lIns="182880" anchor="ctr">
            <a:normAutofit lnSpcReduction="10000"/>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Five Steps Process to Self-Forgiveness</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4"/>
          <p:cNvSpPr txBox="1">
            <a:spLocks/>
          </p:cNvSpPr>
          <p:nvPr/>
        </p:nvSpPr>
        <p:spPr>
          <a:xfrm>
            <a:off x="304800" y="1447800"/>
            <a:ext cx="4038600" cy="762000"/>
          </a:xfrm>
          <a:prstGeom prst="rect">
            <a:avLst/>
          </a:prstGeom>
          <a:solidFill>
            <a:schemeClr val="accent1"/>
          </a:solidFill>
          <a:ln w="9652">
            <a:solidFill>
              <a:schemeClr val="accent1"/>
            </a:solidFill>
            <a:miter lim="800000"/>
          </a:ln>
        </p:spPr>
        <p:txBody>
          <a:bodyPr vert="horz" lIns="182880" anchor="ctr">
            <a:normAutofit lnSpcReduction="10000"/>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Five Steps Process to Forgiveness</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7" grpId="0" build="p"/>
      <p:bldP spid="11" grpId="0" animBg="1"/>
      <p:bldP spid="9"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woman-beach-forgiveness.jpg"/>
          <p:cNvPicPr>
            <a:picLocks noChangeAspect="1"/>
          </p:cNvPicPr>
          <p:nvPr/>
        </p:nvPicPr>
        <p:blipFill>
          <a:blip r:embed="rId2"/>
          <a:stretch>
            <a:fillRect/>
          </a:stretch>
        </p:blipFill>
        <p:spPr>
          <a:xfrm>
            <a:off x="0" y="-1"/>
            <a:ext cx="9144000" cy="6858001"/>
          </a:xfrm>
          <a:prstGeom prst="rect">
            <a:avLst/>
          </a:prstGeom>
        </p:spPr>
      </p:pic>
      <p:sp>
        <p:nvSpPr>
          <p:cNvPr id="7" name="Title 6"/>
          <p:cNvSpPr>
            <a:spLocks noGrp="1"/>
          </p:cNvSpPr>
          <p:nvPr>
            <p:ph type="title"/>
          </p:nvPr>
        </p:nvSpPr>
        <p:spPr>
          <a:xfrm>
            <a:off x="457200" y="152400"/>
            <a:ext cx="8229600" cy="1143000"/>
          </a:xfrm>
        </p:spPr>
        <p:txBody>
          <a:bodyPr>
            <a:noAutofit/>
          </a:bodyPr>
          <a:lstStyle/>
          <a:p>
            <a:pPr algn="ctr"/>
            <a:r>
              <a:rPr lang="en-US" sz="4000" dirty="0" smtClean="0"/>
              <a:t>The more you know yourself, the more you forgive yourself. </a:t>
            </a:r>
            <a:r>
              <a:rPr lang="en-US" sz="3200" dirty="0" smtClean="0"/>
              <a:t/>
            </a:r>
            <a:br>
              <a:rPr lang="en-US" sz="3200" dirty="0" smtClean="0"/>
            </a:br>
            <a:r>
              <a:rPr lang="en-US" sz="1800" dirty="0" smtClean="0"/>
              <a:t>Confucius</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Placeholder 4"/>
          <p:cNvSpPr txBox="1">
            <a:spLocks/>
          </p:cNvSpPr>
          <p:nvPr/>
        </p:nvSpPr>
        <p:spPr>
          <a:xfrm>
            <a:off x="0" y="0"/>
            <a:ext cx="9144000" cy="533400"/>
          </a:xfrm>
          <a:prstGeom prst="rect">
            <a:avLst/>
          </a:prstGeom>
          <a:solidFill>
            <a:schemeClr val="accent1"/>
          </a:solidFill>
          <a:ln w="9652">
            <a:solidFill>
              <a:schemeClr val="accent1"/>
            </a:solidFill>
            <a:miter lim="800000"/>
          </a:ln>
        </p:spPr>
        <p:txBody>
          <a:bodyPr vert="horz" lIns="182880" anchor="ctr">
            <a:normAutofit fontScale="77500" lnSpcReduction="20000"/>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4400" b="0" i="0" u="none" strike="noStrike" kern="1200" cap="none" spc="0" normalizeH="0" baseline="0" noProof="0" smtClean="0">
                <a:ln>
                  <a:noFill/>
                </a:ln>
                <a:solidFill>
                  <a:schemeClr val="bg1"/>
                </a:solidFill>
                <a:effectLst/>
                <a:uLnTx/>
                <a:uFillTx/>
                <a:latin typeface="+mn-lt"/>
                <a:ea typeface="+mn-ea"/>
                <a:cs typeface="+mn-cs"/>
              </a:rPr>
              <a:t>MODERATION</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 name="Picture 9" descr="5111nlb0atL.jpg"/>
          <p:cNvPicPr>
            <a:picLocks noChangeAspect="1"/>
          </p:cNvPicPr>
          <p:nvPr/>
        </p:nvPicPr>
        <p:blipFill>
          <a:blip r:embed="rId2"/>
          <a:stretch>
            <a:fillRect/>
          </a:stretch>
        </p:blipFill>
        <p:spPr>
          <a:xfrm>
            <a:off x="0" y="533400"/>
            <a:ext cx="3810000" cy="5791200"/>
          </a:xfrm>
          <a:prstGeom prst="rect">
            <a:avLst/>
          </a:prstGeom>
        </p:spPr>
      </p:pic>
      <p:sp>
        <p:nvSpPr>
          <p:cNvPr id="11" name="Content Placeholder 7"/>
          <p:cNvSpPr txBox="1">
            <a:spLocks/>
          </p:cNvSpPr>
          <p:nvPr/>
        </p:nvSpPr>
        <p:spPr>
          <a:xfrm>
            <a:off x="3886200" y="609600"/>
            <a:ext cx="5257800" cy="4495800"/>
          </a:xfrm>
          <a:prstGeom prst="rect">
            <a:avLst/>
          </a:prstGeom>
          <a:ln>
            <a:noFill/>
            <a:prstDash val="sysDash"/>
            <a:miter lim="800000"/>
          </a:ln>
        </p:spPr>
        <p:txBody>
          <a:bodyPr vert="horz">
            <a:normAutofit/>
          </a:bodyPr>
          <a:lstStyle/>
          <a:p>
            <a:pPr marL="36576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Avoid extremes; forbear resenting injuries so much as you think they deserve.</a:t>
            </a:r>
          </a:p>
          <a:p>
            <a:pPr marL="36576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Learn to forgive injuries, letting go of grudges, thus avoiding actions that could lead to greater damages.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 Placeholder 4"/>
          <p:cNvSpPr txBox="1">
            <a:spLocks/>
          </p:cNvSpPr>
          <p:nvPr/>
        </p:nvSpPr>
        <p:spPr>
          <a:xfrm>
            <a:off x="0" y="6324600"/>
            <a:ext cx="9144000" cy="533400"/>
          </a:xfrm>
          <a:prstGeom prst="rect">
            <a:avLst/>
          </a:prstGeom>
          <a:solidFill>
            <a:schemeClr val="accent1"/>
          </a:solidFill>
          <a:ln w="9652">
            <a:solidFill>
              <a:schemeClr val="accent1"/>
            </a:solidFill>
            <a:miter lim="800000"/>
          </a:ln>
        </p:spPr>
        <p:txBody>
          <a:bodyPr vert="horz" lIns="182880" anchor="ctr">
            <a:normAutofit fontScale="70000" lnSpcReduction="20000"/>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3097" b="0" i="0" u="none" strike="noStrike" kern="1200" cap="none" spc="0" normalizeH="0" baseline="0" noProof="0" dirty="0" smtClean="0">
                <a:ln>
                  <a:noFill/>
                </a:ln>
                <a:solidFill>
                  <a:schemeClr val="bg1"/>
                </a:solidFill>
                <a:effectLst/>
                <a:uLnTx/>
                <a:uFillTx/>
                <a:latin typeface="+mn-lt"/>
                <a:ea typeface="+mn-ea"/>
                <a:cs typeface="+mn-cs"/>
              </a:rPr>
              <a:t>"Moderation in all things -- including moderation."</a:t>
            </a:r>
          </a:p>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40" b="0" i="0" u="none" strike="noStrike" kern="1200" cap="none" spc="0" normalizeH="0" baseline="0" noProof="0" dirty="0" smtClean="0">
                <a:ln>
                  <a:noFill/>
                </a:ln>
                <a:solidFill>
                  <a:schemeClr val="bg1"/>
                </a:solidFill>
                <a:effectLst/>
                <a:uLnTx/>
                <a:uFillTx/>
                <a:latin typeface="+mn-lt"/>
                <a:ea typeface="+mn-ea"/>
                <a:cs typeface="+mn-cs"/>
              </a:rPr>
              <a:t>Benjamin Franklyn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txBox="1">
            <a:spLocks/>
          </p:cNvSpPr>
          <p:nvPr/>
        </p:nvSpPr>
        <p:spPr>
          <a:xfrm>
            <a:off x="4495800" y="1112837"/>
            <a:ext cx="4038600" cy="3962400"/>
          </a:xfrm>
          <a:prstGeom prst="rect">
            <a:avLst/>
          </a:prstGeom>
          <a:ln>
            <a:noFill/>
            <a:prstDash val="sysDash"/>
            <a:miter lim="800000"/>
          </a:ln>
        </p:spPr>
        <p:txBody>
          <a:bodyPr vert="horz">
            <a:normAutofit/>
          </a:bodyPr>
          <a:lstStyle/>
          <a:p>
            <a:pPr marL="36576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Am I not destroying my enemies when I make friends of them? </a:t>
            </a:r>
          </a:p>
          <a:p>
            <a:pPr marL="365760" marR="0" lvl="0" indent="-256032" algn="r" defTabSz="914400" rtl="0" eaLnBrk="1" fontAlgn="auto" latinLnBrk="0" hangingPunct="1">
              <a:lnSpc>
                <a:spcPct val="100000"/>
              </a:lnSpc>
              <a:spcBef>
                <a:spcPts val="0"/>
              </a:spcBef>
              <a:spcAft>
                <a:spcPts val="0"/>
              </a:spcAft>
              <a:buClr>
                <a:schemeClr val="accent1"/>
              </a:buClr>
              <a:buSzPct val="68000"/>
              <a:buFont typeface="Wingdings 3"/>
              <a:buNone/>
              <a:tabLst/>
              <a:defRPr/>
            </a:pPr>
            <a:r>
              <a:rPr kumimoji="0" lang="en-US" sz="2400" b="0" i="1" u="none" strike="noStrike" kern="1200" cap="none" spc="0" normalizeH="0" baseline="0" noProof="0" smtClean="0">
                <a:ln>
                  <a:noFill/>
                </a:ln>
                <a:solidFill>
                  <a:schemeClr val="tx1"/>
                </a:solidFill>
                <a:effectLst/>
                <a:uLnTx/>
                <a:uFillTx/>
                <a:latin typeface="+mn-lt"/>
                <a:ea typeface="+mn-ea"/>
                <a:cs typeface="+mn-cs"/>
              </a:rPr>
              <a:t>  </a:t>
            </a:r>
            <a:r>
              <a:rPr kumimoji="0" lang="en-US" sz="1200" b="0" i="0" u="none" strike="noStrike" kern="1200" cap="none" spc="0" normalizeH="0" baseline="0" noProof="0" smtClean="0">
                <a:ln>
                  <a:noFill/>
                </a:ln>
                <a:solidFill>
                  <a:schemeClr val="tx1"/>
                </a:solidFill>
                <a:effectLst/>
                <a:uLnTx/>
                <a:uFillTx/>
                <a:latin typeface="+mn-lt"/>
                <a:ea typeface="+mn-ea"/>
                <a:cs typeface="+mn-cs"/>
              </a:rPr>
              <a:t>Abraham Lincoln </a:t>
            </a:r>
          </a:p>
          <a:p>
            <a:pPr marL="365760" marR="0" lvl="0" indent="-256032" algn="r" defTabSz="914400" rtl="0" eaLnBrk="1" fontAlgn="auto" latinLnBrk="0" hangingPunct="1">
              <a:lnSpc>
                <a:spcPct val="100000"/>
              </a:lnSpc>
              <a:spcBef>
                <a:spcPts val="0"/>
              </a:spcBef>
              <a:spcAft>
                <a:spcPts val="0"/>
              </a:spcAft>
              <a:buClr>
                <a:schemeClr val="accent1"/>
              </a:buClr>
              <a:buSzPct val="68000"/>
              <a:buFont typeface="Wingdings 3"/>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   (1809 – 1865)</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Placeholder 4"/>
          <p:cNvSpPr txBox="1">
            <a:spLocks/>
          </p:cNvSpPr>
          <p:nvPr/>
        </p:nvSpPr>
        <p:spPr>
          <a:xfrm>
            <a:off x="0" y="0"/>
            <a:ext cx="9144000" cy="762000"/>
          </a:xfrm>
          <a:prstGeom prst="rect">
            <a:avLst/>
          </a:prstGeom>
          <a:solidFill>
            <a:schemeClr val="accent1"/>
          </a:solidFill>
          <a:ln w="9652">
            <a:solidFill>
              <a:schemeClr val="accent1"/>
            </a:solidFill>
            <a:miter lim="800000"/>
          </a:ln>
        </p:spPr>
        <p:txBody>
          <a:bodyPr vert="horz" lIns="182880" anchor="ctr">
            <a:normAutofit/>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4400" b="0" i="0" u="none" strike="noStrike" kern="1200" cap="none" spc="0" normalizeH="0" baseline="0" noProof="0" dirty="0" smtClean="0">
                <a:ln>
                  <a:noFill/>
                </a:ln>
                <a:solidFill>
                  <a:schemeClr val="bg1"/>
                </a:solidFill>
                <a:effectLst/>
                <a:uLnTx/>
                <a:uFillTx/>
                <a:latin typeface="+mn-lt"/>
                <a:ea typeface="+mn-ea"/>
                <a:cs typeface="+mn-cs"/>
              </a:rPr>
              <a:t>Abraham Lincoln - Forgiveness</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Text Placeholder 4"/>
          <p:cNvSpPr txBox="1">
            <a:spLocks/>
          </p:cNvSpPr>
          <p:nvPr/>
        </p:nvSpPr>
        <p:spPr>
          <a:xfrm>
            <a:off x="0" y="6324600"/>
            <a:ext cx="9144000" cy="533400"/>
          </a:xfrm>
          <a:prstGeom prst="rect">
            <a:avLst/>
          </a:prstGeom>
          <a:solidFill>
            <a:schemeClr val="accent1"/>
          </a:solidFill>
          <a:ln w="9652">
            <a:solidFill>
              <a:schemeClr val="accent1"/>
            </a:solidFill>
            <a:miter lim="800000"/>
          </a:ln>
        </p:spPr>
        <p:txBody>
          <a:bodyPr vert="horz" lIns="182880" anchor="ctr">
            <a:normAutofit/>
          </a:bodyPr>
          <a:lstStyle/>
          <a:p>
            <a:pPr marL="0"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44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Content Placeholder 8" descr="Lincoln.png"/>
          <p:cNvPicPr>
            <a:picLocks noChangeAspect="1"/>
          </p:cNvPicPr>
          <p:nvPr/>
        </p:nvPicPr>
        <p:blipFill>
          <a:blip r:embed="rId2"/>
          <a:srcRect l="-5770" r="-5770"/>
          <a:stretch>
            <a:fillRect/>
          </a:stretch>
        </p:blipFill>
        <p:spPr>
          <a:xfrm>
            <a:off x="0" y="762000"/>
            <a:ext cx="4038600" cy="5638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txBox="1">
            <a:spLocks/>
          </p:cNvSpPr>
          <p:nvPr/>
        </p:nvSpPr>
        <p:spPr>
          <a:xfrm>
            <a:off x="-1" y="0"/>
            <a:ext cx="9160521" cy="762000"/>
          </a:xfrm>
          <a:prstGeom prst="rect">
            <a:avLst/>
          </a:prstGeom>
          <a:solidFill>
            <a:schemeClr val="accent1"/>
          </a:solidFill>
          <a:ln w="9652">
            <a:solidFill>
              <a:schemeClr val="accent1"/>
            </a:solidFill>
            <a:miter lim="800000"/>
          </a:ln>
        </p:spPr>
        <p:txBody>
          <a:bodyPr vert="horz" lIns="182880" anchor="ctr">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4400" b="0" i="0" u="none" strike="noStrike" kern="1200" cap="none" spc="0" normalizeH="0" baseline="0" noProof="0" smtClean="0">
                <a:ln>
                  <a:noFill/>
                </a:ln>
                <a:solidFill>
                  <a:schemeClr val="bg1"/>
                </a:solidFill>
                <a:effectLst/>
                <a:uLnTx/>
                <a:uFillTx/>
                <a:latin typeface="+mn-lt"/>
                <a:ea typeface="+mn-ea"/>
                <a:cs typeface="+mn-cs"/>
              </a:rPr>
              <a:t>Parable of the Prodigal Son</a:t>
            </a:r>
            <a:endParaRPr kumimoji="0" lang="en-US" sz="4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5"/>
          <p:cNvSpPr txBox="1">
            <a:spLocks/>
          </p:cNvSpPr>
          <p:nvPr/>
        </p:nvSpPr>
        <p:spPr>
          <a:xfrm>
            <a:off x="4419600" y="834694"/>
            <a:ext cx="4724400" cy="4423106"/>
          </a:xfrm>
          <a:prstGeom prst="rect">
            <a:avLst/>
          </a:prstGeom>
          <a:ln>
            <a:noFill/>
            <a:prstDash val="sysDash"/>
            <a:miter lim="800000"/>
          </a:ln>
        </p:spPr>
        <p:txBody>
          <a:bodyPr vert="horz">
            <a:normAutofit/>
          </a:bodyPr>
          <a:lstStyle/>
          <a:p>
            <a:pPr marL="36576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“Let's have a feast and celebrate. For this son of mine was dead and is alive again; he was lost and is found.”</a:t>
            </a:r>
          </a:p>
          <a:p>
            <a:pPr marL="365760" marR="0" lvl="0" indent="-256032" algn="l" defTabSz="914400" rtl="0" eaLnBrk="1" fontAlgn="auto" latinLnBrk="0" hangingPunct="1">
              <a:lnSpc>
                <a:spcPct val="100000"/>
              </a:lnSpc>
              <a:spcBef>
                <a:spcPts val="0"/>
              </a:spcBef>
              <a:spcAft>
                <a:spcPts val="0"/>
              </a:spcAft>
              <a:buClr>
                <a:schemeClr val="accent1"/>
              </a:buClr>
              <a:buSzPct val="68000"/>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65760" lvl="0" indent="-256032" algn="r" fontAlgn="auto">
              <a:spcBef>
                <a:spcPts val="0"/>
              </a:spcBef>
              <a:spcAft>
                <a:spcPts val="0"/>
              </a:spcAft>
              <a:buClr>
                <a:schemeClr val="accent1"/>
              </a:buClr>
              <a:buSzPct val="68000"/>
              <a:defRPr/>
            </a:pPr>
            <a:r>
              <a:rPr lang="en-US" dirty="0" smtClean="0"/>
              <a:t>Luke 15:11-32 </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mages-2.jpeg"/>
          <p:cNvPicPr>
            <a:picLocks noChangeAspect="1"/>
          </p:cNvPicPr>
          <p:nvPr/>
        </p:nvPicPr>
        <p:blipFill>
          <a:blip r:embed="rId2"/>
          <a:stretch>
            <a:fillRect/>
          </a:stretch>
        </p:blipFill>
        <p:spPr>
          <a:xfrm>
            <a:off x="-1" y="762000"/>
            <a:ext cx="4495441" cy="5562600"/>
          </a:xfrm>
          <a:prstGeom prst="rect">
            <a:avLst/>
          </a:prstGeom>
        </p:spPr>
      </p:pic>
      <p:sp>
        <p:nvSpPr>
          <p:cNvPr id="7" name="Text Placeholder 4"/>
          <p:cNvSpPr txBox="1">
            <a:spLocks/>
          </p:cNvSpPr>
          <p:nvPr/>
        </p:nvSpPr>
        <p:spPr>
          <a:xfrm>
            <a:off x="0" y="6324600"/>
            <a:ext cx="9144000" cy="533400"/>
          </a:xfrm>
          <a:prstGeom prst="rect">
            <a:avLst/>
          </a:prstGeom>
          <a:solidFill>
            <a:schemeClr val="accent1"/>
          </a:solidFill>
          <a:ln w="9652">
            <a:solidFill>
              <a:schemeClr val="accent1"/>
            </a:solidFill>
            <a:miter lim="800000"/>
          </a:ln>
        </p:spPr>
        <p:txBody>
          <a:bodyPr vert="horz" lIns="182880" anchor="ctr">
            <a:normAutofit fontScale="92500" lnSpcReduction="10000"/>
          </a:bodyPr>
          <a:lstStyle/>
          <a:p>
            <a:pPr lvl="0" fontAlgn="auto">
              <a:spcBef>
                <a:spcPts val="400"/>
              </a:spcBef>
              <a:spcAft>
                <a:spcPts val="0"/>
              </a:spcAft>
              <a:buClr>
                <a:schemeClr val="accent1"/>
              </a:buClr>
              <a:buSzPct val="68000"/>
              <a:defRPr/>
            </a:pPr>
            <a:r>
              <a:rPr lang="en-US" sz="3200" dirty="0" smtClean="0">
                <a:solidFill>
                  <a:schemeClr val="bg1"/>
                </a:solidFill>
              </a:rPr>
              <a:t>An example of forgiveness</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67200" y="838200"/>
            <a:ext cx="4572000" cy="1454888"/>
          </a:xfrm>
        </p:spPr>
        <p:txBody>
          <a:bodyPr>
            <a:noAutofit/>
          </a:bodyPr>
          <a:lstStyle/>
          <a:p>
            <a:r>
              <a:rPr lang="en-US" sz="2400" smtClean="0"/>
              <a:t>886. What is the true meaning of the word charity as Jesus understood it?</a:t>
            </a:r>
            <a:endParaRPr lang="en-US" sz="2400" dirty="0" smtClean="0"/>
          </a:p>
        </p:txBody>
      </p:sp>
      <p:sp>
        <p:nvSpPr>
          <p:cNvPr id="10" name="Title 3"/>
          <p:cNvSpPr txBox="1">
            <a:spLocks/>
          </p:cNvSpPr>
          <p:nvPr/>
        </p:nvSpPr>
        <p:spPr>
          <a:xfrm>
            <a:off x="3886200" y="2895600"/>
            <a:ext cx="5105400" cy="3962400"/>
          </a:xfrm>
          <a:prstGeom prst="rect">
            <a:avLst/>
          </a:prstGeom>
          <a:noFill/>
        </p:spPr>
        <p:txBody>
          <a:bodyPr vert="horz" anchor="t">
            <a:normAutofit fontScale="32500" lnSpcReduction="20000"/>
            <a:scene3d>
              <a:camera prst="orthographicFront"/>
              <a:lightRig rig="soft" dir="t"/>
            </a:scene3d>
            <a:sp3d prstMaterial="softEdge"/>
          </a:bodyPr>
          <a:lstStyle/>
          <a:p>
            <a:pPr lvl="0" fontAlgn="auto">
              <a:spcAft>
                <a:spcPts val="0"/>
              </a:spcAft>
            </a:pPr>
            <a:r>
              <a:rPr lang="en-US" sz="9846" dirty="0" smtClean="0">
                <a:solidFill>
                  <a:schemeClr val="accent1"/>
                </a:solidFill>
                <a:effectLst>
                  <a:outerShdw blurRad="50800" dist="25000" dir="5400000" algn="t" rotWithShape="0">
                    <a:prstClr val="black">
                      <a:alpha val="45000"/>
                    </a:prstClr>
                  </a:outerShdw>
                </a:effectLst>
                <a:latin typeface="+mj-lt"/>
                <a:ea typeface="+mj-ea"/>
                <a:cs typeface="+mj-cs"/>
              </a:rPr>
              <a:t>Benevolence towards </a:t>
            </a:r>
            <a:br>
              <a:rPr lang="en-US" sz="9846" dirty="0" smtClean="0">
                <a:solidFill>
                  <a:schemeClr val="accent1"/>
                </a:solidFill>
                <a:effectLst>
                  <a:outerShdw blurRad="50800" dist="25000" dir="5400000" algn="t" rotWithShape="0">
                    <a:prstClr val="black">
                      <a:alpha val="45000"/>
                    </a:prstClr>
                  </a:outerShdw>
                </a:effectLst>
                <a:latin typeface="+mj-lt"/>
                <a:ea typeface="+mj-ea"/>
                <a:cs typeface="+mj-cs"/>
              </a:rPr>
            </a:br>
            <a:r>
              <a:rPr lang="en-US" sz="9846" dirty="0" smtClean="0">
                <a:solidFill>
                  <a:schemeClr val="accent1"/>
                </a:solidFill>
                <a:effectLst>
                  <a:outerShdw blurRad="50800" dist="25000" dir="5400000" algn="t" rotWithShape="0">
                    <a:prstClr val="black">
                      <a:alpha val="45000"/>
                    </a:prstClr>
                  </a:outerShdw>
                </a:effectLst>
                <a:latin typeface="+mj-lt"/>
                <a:ea typeface="+mj-ea"/>
                <a:cs typeface="+mj-cs"/>
              </a:rPr>
              <a:t>everyone, indulgence towards the imperfections of others and </a:t>
            </a:r>
            <a:r>
              <a:rPr lang="en-US" sz="9846" u="sng" dirty="0" smtClean="0">
                <a:solidFill>
                  <a:schemeClr val="accent1"/>
                </a:solidFill>
                <a:effectLst>
                  <a:outerShdw blurRad="50800" dist="25000" dir="5400000" algn="t" rotWithShape="0">
                    <a:prstClr val="black">
                      <a:alpha val="45000"/>
                    </a:prstClr>
                  </a:outerShdw>
                </a:effectLst>
                <a:latin typeface="+mj-lt"/>
                <a:ea typeface="+mj-ea"/>
                <a:cs typeface="+mj-cs"/>
              </a:rPr>
              <a:t>forgiveness for offenses</a:t>
            </a:r>
            <a:r>
              <a:rPr lang="en-US" sz="9846" dirty="0" smtClean="0">
                <a:solidFill>
                  <a:schemeClr val="accent1"/>
                </a:solidFill>
                <a:effectLst>
                  <a:outerShdw blurRad="50800" dist="25000" dir="5400000" algn="t" rotWithShape="0">
                    <a:prstClr val="black">
                      <a:alpha val="45000"/>
                    </a:prstClr>
                  </a:outerShdw>
                </a:effectLst>
                <a:latin typeface="+mj-lt"/>
                <a:ea typeface="+mj-ea"/>
                <a:cs typeface="+mj-cs"/>
              </a:rPr>
              <a:t>.”</a:t>
            </a:r>
          </a:p>
          <a:p>
            <a:pPr lvl="0" fontAlgn="auto">
              <a:spcAft>
                <a:spcPts val="0"/>
              </a:spcAft>
            </a:pPr>
            <a:endParaRPr lang="en-US" sz="8000" dirty="0" smtClean="0">
              <a:solidFill>
                <a:schemeClr val="accent1"/>
              </a:solidFill>
              <a:effectLst>
                <a:outerShdw blurRad="50800" dist="25000" dir="5400000" algn="t" rotWithShape="0">
                  <a:prstClr val="black">
                    <a:alpha val="45000"/>
                  </a:prstClr>
                </a:outerShdw>
              </a:effectLst>
              <a:latin typeface="+mj-lt"/>
              <a:ea typeface="+mj-ea"/>
              <a:cs typeface="+mj-cs"/>
            </a:endParaRPr>
          </a:p>
          <a:p>
            <a:pPr lvl="0" algn="r" fontAlgn="auto">
              <a:spcAft>
                <a:spcPts val="0"/>
              </a:spcAft>
            </a:pPr>
            <a:r>
              <a:rPr lang="en-US" sz="5538" dirty="0" smtClean="0">
                <a:solidFill>
                  <a:schemeClr val="accent1"/>
                </a:solidFill>
                <a:effectLst>
                  <a:outerShdw blurRad="50800" dist="25000" dir="5400000" algn="t" rotWithShape="0">
                    <a:prstClr val="black">
                      <a:alpha val="45000"/>
                    </a:prstClr>
                  </a:outerShdw>
                </a:effectLst>
                <a:latin typeface="+mj-lt"/>
                <a:ea typeface="+mj-ea"/>
                <a:cs typeface="+mj-cs"/>
              </a:rPr>
              <a:t>The Spirits’ Book</a:t>
            </a:r>
            <a:r>
              <a:rPr lang="en-US" sz="7200"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7200" dirty="0" smtClean="0">
                <a:solidFill>
                  <a:schemeClr val="accent1"/>
                </a:solidFill>
                <a:effectLst>
                  <a:outerShdw blurRad="50800" dist="25000" dir="5400000" algn="t" rotWithShape="0">
                    <a:prstClr val="black">
                      <a:alpha val="45000"/>
                    </a:prstClr>
                  </a:outerShdw>
                </a:effectLst>
                <a:latin typeface="+mj-lt"/>
                <a:ea typeface="+mj-ea"/>
                <a:cs typeface="+mj-cs"/>
              </a:rPr>
            </a:br>
            <a:r>
              <a:rPr lang="en-US" sz="7200"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7200" dirty="0" smtClean="0">
                <a:solidFill>
                  <a:schemeClr val="accent1"/>
                </a:solidFill>
                <a:effectLst>
                  <a:outerShdw blurRad="50800" dist="25000" dir="5400000" algn="t" rotWithShape="0">
                    <a:prstClr val="black">
                      <a:alpha val="45000"/>
                    </a:prstClr>
                  </a:outerShdw>
                </a:effectLst>
                <a:latin typeface="+mj-lt"/>
                <a:ea typeface="+mj-ea"/>
                <a:cs typeface="+mj-cs"/>
              </a:rPr>
            </a:br>
            <a:r>
              <a:rPr kumimoji="0" lang="en-US" sz="28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a:r>
            <a:br>
              <a:rPr kumimoji="0" lang="en-US" sz="28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br>
            <a:r>
              <a:rPr kumimoji="0" lang="en-US" sz="28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a:r>
            <a:br>
              <a:rPr kumimoji="0" lang="en-US" sz="28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br>
            <a:r>
              <a:rPr kumimoji="0" lang="en-US" sz="32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a:r>
            <a:br>
              <a:rPr kumimoji="0" lang="en-US" sz="32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br>
            <a:endParaRPr kumimoji="0" lang="en-US" sz="3000" b="0" i="0" u="none" strike="noStrike" kern="1200" cap="none" spc="0" normalizeH="0" baseline="0" noProof="0" dirty="0">
              <a:ln>
                <a:noFill/>
              </a:ln>
              <a:solidFill>
                <a:schemeClr val="accent1"/>
              </a:solidFill>
              <a:effectLst>
                <a:outerShdw blurRad="50800" dist="25000" dir="5400000" algn="t" rotWithShape="0">
                  <a:prstClr val="black">
                    <a:alpha val="45000"/>
                  </a:prstClr>
                </a:outerShdw>
              </a:effectLst>
              <a:uLnTx/>
              <a:uFillTx/>
              <a:latin typeface="+mj-lt"/>
              <a:ea typeface="+mj-ea"/>
              <a:cs typeface="+mj-cs"/>
            </a:endParaRPr>
          </a:p>
        </p:txBody>
      </p:sp>
      <p:pic>
        <p:nvPicPr>
          <p:cNvPr id="5" name="Picture 4" descr="Reconciliation_web.jpg"/>
          <p:cNvPicPr>
            <a:picLocks noChangeAspect="1"/>
          </p:cNvPicPr>
          <p:nvPr/>
        </p:nvPicPr>
        <p:blipFill>
          <a:blip r:embed="rId2"/>
          <a:stretch>
            <a:fillRect/>
          </a:stretch>
        </p:blipFill>
        <p:spPr>
          <a:xfrm>
            <a:off x="0" y="0"/>
            <a:ext cx="3341391" cy="5715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362200" y="838200"/>
            <a:ext cx="6705600" cy="5562600"/>
          </a:xfrm>
        </p:spPr>
        <p:txBody>
          <a:bodyPr>
            <a:normAutofit fontScale="92500" lnSpcReduction="10000"/>
          </a:bodyPr>
          <a:lstStyle/>
          <a:p>
            <a:pPr lvl="0"/>
            <a:r>
              <a:rPr lang="en-US" sz="2400" dirty="0" smtClean="0"/>
              <a:t>A lady once came to Chico Xavier complaining about her difficult family, </a:t>
            </a:r>
            <a:r>
              <a:rPr lang="en-US" sz="2400" i="1" dirty="0" smtClean="0"/>
              <a:t>saying she couldn’t stand them any longer. Her husband was too aggressive and her children drove her crazy.</a:t>
            </a:r>
            <a:endParaRPr lang="en-US" sz="2400" dirty="0" smtClean="0"/>
          </a:p>
          <a:p>
            <a:pPr>
              <a:spcBef>
                <a:spcPts val="1600"/>
              </a:spcBef>
            </a:pPr>
            <a:r>
              <a:rPr lang="en-US" sz="2378" dirty="0" smtClean="0"/>
              <a:t>Chico reminded her that Jesus recommended that we must forgive </a:t>
            </a:r>
            <a:r>
              <a:rPr lang="en-US" sz="2378" u="sng" dirty="0" smtClean="0"/>
              <a:t>not only seven times, but seventy times seven</a:t>
            </a:r>
            <a:r>
              <a:rPr lang="en-US" sz="2378" dirty="0" smtClean="0"/>
              <a:t>. </a:t>
            </a:r>
          </a:p>
          <a:p>
            <a:pPr>
              <a:spcBef>
                <a:spcPts val="1600"/>
              </a:spcBef>
            </a:pPr>
            <a:r>
              <a:rPr lang="en-US" sz="2378" dirty="0" smtClean="0"/>
              <a:t>But she replied to Chico: “Look Chico, I am aware of the amount and I have already forgiven my relatives </a:t>
            </a:r>
            <a:r>
              <a:rPr lang="en-US" sz="2378" u="sng" dirty="0" smtClean="0"/>
              <a:t>over four hundred and ninety times</a:t>
            </a:r>
            <a:r>
              <a:rPr lang="en-US" sz="2378" dirty="0" smtClean="0"/>
              <a:t>.”</a:t>
            </a:r>
          </a:p>
          <a:p>
            <a:pPr>
              <a:spcBef>
                <a:spcPts val="1600"/>
              </a:spcBef>
            </a:pPr>
            <a:r>
              <a:rPr lang="en-US" i="1" dirty="0" smtClean="0"/>
              <a:t>“</a:t>
            </a:r>
            <a:r>
              <a:rPr lang="en-US" sz="2323" dirty="0" smtClean="0"/>
              <a:t>Well, my daughter, Emmanuel is by my side and he asks me to tell you that </a:t>
            </a:r>
            <a:r>
              <a:rPr lang="en-US" sz="2323" u="sng" dirty="0" smtClean="0"/>
              <a:t>we must forgive seventy times seven in each type of offence</a:t>
            </a:r>
            <a:r>
              <a:rPr lang="en-US" sz="2323" dirty="0" smtClean="0"/>
              <a:t>. There is still much more to forgive.” </a:t>
            </a:r>
          </a:p>
        </p:txBody>
      </p:sp>
      <p:sp>
        <p:nvSpPr>
          <p:cNvPr id="8" name="Text Placeholder 4"/>
          <p:cNvSpPr txBox="1">
            <a:spLocks/>
          </p:cNvSpPr>
          <p:nvPr/>
        </p:nvSpPr>
        <p:spPr>
          <a:xfrm>
            <a:off x="0" y="0"/>
            <a:ext cx="9144000" cy="762000"/>
          </a:xfrm>
          <a:prstGeom prst="rect">
            <a:avLst/>
          </a:prstGeom>
          <a:solidFill>
            <a:schemeClr val="accent1"/>
          </a:solidFill>
          <a:ln w="9652">
            <a:solidFill>
              <a:schemeClr val="accent1"/>
            </a:solidFill>
            <a:miter lim="800000"/>
          </a:ln>
        </p:spPr>
        <p:txBody>
          <a:bodyPr vert="horz" lIns="182880" anchor="ctr">
            <a:normAutofit/>
          </a:bodyPr>
          <a:lstStyle/>
          <a:p>
            <a:pPr lvl="0" algn="ctr" fontAlgn="auto">
              <a:spcBef>
                <a:spcPts val="400"/>
              </a:spcBef>
              <a:spcAft>
                <a:spcPts val="0"/>
              </a:spcAft>
              <a:buClr>
                <a:schemeClr val="accent1"/>
              </a:buClr>
              <a:buSzPct val="68000"/>
              <a:defRPr/>
            </a:pPr>
            <a:r>
              <a:rPr lang="en-US" sz="4353" dirty="0" smtClean="0">
                <a:solidFill>
                  <a:schemeClr val="bg1"/>
                </a:solidFill>
                <a:latin typeface="+mn-lt"/>
                <a:ea typeface="+mn-ea"/>
                <a:cs typeface="+mn-cs"/>
              </a:rPr>
              <a:t>Forgive seventy times seven</a:t>
            </a:r>
          </a:p>
        </p:txBody>
      </p:sp>
      <p:pic>
        <p:nvPicPr>
          <p:cNvPr id="9" name="Content Placeholder 6" descr="1.jpg"/>
          <p:cNvPicPr>
            <a:picLocks noChangeAspect="1"/>
          </p:cNvPicPr>
          <p:nvPr/>
        </p:nvPicPr>
        <p:blipFill>
          <a:blip r:embed="rId2"/>
          <a:srcRect l="-17986" r="-17986"/>
          <a:stretch>
            <a:fillRect/>
          </a:stretch>
        </p:blipFill>
        <p:spPr>
          <a:xfrm>
            <a:off x="0" y="1100328"/>
            <a:ext cx="2825858" cy="3166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800600"/>
            <a:ext cx="7770632" cy="1676400"/>
          </a:xfrm>
        </p:spPr>
        <p:txBody>
          <a:bodyPr>
            <a:normAutofit/>
          </a:bodyPr>
          <a:lstStyle/>
          <a:p>
            <a:r>
              <a:rPr lang="en-US" dirty="0" smtClean="0"/>
              <a:t>Jesus said, "Father, forgive them, for they do not know what they are doing.”</a:t>
            </a:r>
            <a:br>
              <a:rPr lang="en-US" dirty="0" smtClean="0"/>
            </a:br>
            <a:r>
              <a:rPr lang="en-US" sz="1800" dirty="0" smtClean="0"/>
              <a:t>Luke 23:34</a:t>
            </a:r>
            <a:endParaRPr lang="en-US" sz="1800" dirty="0"/>
          </a:p>
        </p:txBody>
      </p:sp>
      <p:grpSp>
        <p:nvGrpSpPr>
          <p:cNvPr id="10" name="Group 9"/>
          <p:cNvGrpSpPr/>
          <p:nvPr/>
        </p:nvGrpSpPr>
        <p:grpSpPr>
          <a:xfrm>
            <a:off x="0" y="0"/>
            <a:ext cx="9144000" cy="4724400"/>
            <a:chOff x="2979738" y="1933575"/>
            <a:chExt cx="6400800" cy="4851400"/>
          </a:xfrm>
        </p:grpSpPr>
        <p:pic>
          <p:nvPicPr>
            <p:cNvPr id="11" name="Picture 10" descr="Stations-10-forgive-7.jpg"/>
            <p:cNvPicPr>
              <a:picLocks noChangeAspect="1"/>
            </p:cNvPicPr>
            <p:nvPr/>
          </p:nvPicPr>
          <p:blipFill>
            <a:blip r:embed="rId2"/>
            <a:stretch>
              <a:fillRect/>
            </a:stretch>
          </p:blipFill>
          <p:spPr>
            <a:xfrm>
              <a:off x="2979738" y="1933575"/>
              <a:ext cx="6400800" cy="4851400"/>
            </a:xfrm>
            <a:prstGeom prst="rect">
              <a:avLst/>
            </a:prstGeom>
          </p:spPr>
        </p:pic>
        <p:sp>
          <p:nvSpPr>
            <p:cNvPr id="12" name="Rectangle 11"/>
            <p:cNvSpPr/>
            <p:nvPr/>
          </p:nvSpPr>
          <p:spPr>
            <a:xfrm>
              <a:off x="6476999" y="6400800"/>
              <a:ext cx="2470899" cy="221236"/>
            </a:xfrm>
            <a:prstGeom prst="rect">
              <a:avLst/>
            </a:prstGeom>
          </p:spPr>
          <p:txBody>
            <a:bodyPr wrap="square">
              <a:spAutoFit/>
            </a:bodyPr>
            <a:lstStyle/>
            <a:p>
              <a:r>
                <a:rPr lang="en-US" sz="800" dirty="0" smtClean="0">
                  <a:solidFill>
                    <a:schemeClr val="bg1"/>
                  </a:solidFill>
                </a:rPr>
                <a:t>Copyright © Linda Roberts, 2007.</a:t>
              </a:r>
              <a:endParaRPr lang="en-US" sz="800" dirty="0">
                <a:solidFill>
                  <a:schemeClr val="bg1"/>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nip Same Side Corner Rectangle 6"/>
          <p:cNvSpPr/>
          <p:nvPr/>
        </p:nvSpPr>
        <p:spPr>
          <a:xfrm>
            <a:off x="0" y="5866560"/>
            <a:ext cx="9144000" cy="991440"/>
          </a:xfrm>
          <a:prstGeom prst="snip2SameRect">
            <a:avLst/>
          </a:prstGeom>
          <a:gradFill>
            <a:gsLst>
              <a:gs pos="0">
                <a:schemeClr val="accent1">
                  <a:tint val="100000"/>
                  <a:shade val="100000"/>
                  <a:satMod val="130000"/>
                </a:schemeClr>
              </a:gs>
              <a:gs pos="62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5257800"/>
            <a:ext cx="3420360" cy="586800"/>
          </a:xfrm>
        </p:spPr>
        <p:txBody>
          <a:bodyPr>
            <a:normAutofit fontScale="90000"/>
          </a:bodyPr>
          <a:lstStyle/>
          <a:p>
            <a:r>
              <a:rPr lang="en-US" sz="1800" dirty="0" smtClean="0">
                <a:solidFill>
                  <a:srgbClr val="000090"/>
                </a:solidFill>
              </a:rPr>
              <a:t>United States Spiritist Council</a:t>
            </a:r>
            <a:endParaRPr lang="en-US" sz="1800" dirty="0">
              <a:solidFill>
                <a:srgbClr val="000090"/>
              </a:solidFill>
            </a:endParaRPr>
          </a:p>
        </p:txBody>
      </p:sp>
      <p:pic>
        <p:nvPicPr>
          <p:cNvPr id="6" name="Picture 5" descr="Spiritism_for_everyone_header02.jpg.png"/>
          <p:cNvPicPr>
            <a:picLocks noChangeAspect="1"/>
          </p:cNvPicPr>
          <p:nvPr/>
        </p:nvPicPr>
        <p:blipFill>
          <a:blip r:embed="rId2"/>
          <a:stretch>
            <a:fillRect/>
          </a:stretch>
        </p:blipFill>
        <p:spPr>
          <a:xfrm>
            <a:off x="0" y="77760"/>
            <a:ext cx="9144000" cy="3007895"/>
          </a:xfrm>
          <a:prstGeom prst="rect">
            <a:avLst/>
          </a:prstGeom>
        </p:spPr>
      </p:pic>
      <p:sp>
        <p:nvSpPr>
          <p:cNvPr id="8" name="Title 1"/>
          <p:cNvSpPr txBox="1">
            <a:spLocks/>
          </p:cNvSpPr>
          <p:nvPr/>
        </p:nvSpPr>
        <p:spPr>
          <a:xfrm>
            <a:off x="4328471" y="3897624"/>
            <a:ext cx="4035072"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Visit our website for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more information</a:t>
            </a:r>
            <a:r>
              <a:rPr lang="en-US" sz="2800" dirty="0" smtClean="0">
                <a:solidFill>
                  <a:schemeClr val="tx1">
                    <a:lumMod val="65000"/>
                    <a:lumOff val="35000"/>
                  </a:schemeClr>
                </a:solidFill>
                <a:latin typeface="+mj-lt"/>
                <a:ea typeface="+mj-ea"/>
                <a:cs typeface="+mj-cs"/>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hlinkClick r:id="rId3"/>
              </a:rPr>
              <a:t>www.spiritist.us</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endPar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pic>
        <p:nvPicPr>
          <p:cNvPr id="9" name="Picture 8" descr="Webex_SE.png"/>
          <p:cNvPicPr>
            <a:picLocks noChangeAspect="1"/>
          </p:cNvPicPr>
          <p:nvPr/>
        </p:nvPicPr>
        <p:blipFill>
          <a:blip r:embed="rId4"/>
          <a:stretch>
            <a:fillRect/>
          </a:stretch>
        </p:blipFill>
        <p:spPr>
          <a:xfrm>
            <a:off x="465840" y="3309120"/>
            <a:ext cx="3228761" cy="2436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76879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0"/>
            <a:ext cx="7391400" cy="609600"/>
          </a:xfrm>
        </p:spPr>
        <p:txBody>
          <a:bodyPr>
            <a:noAutofit/>
          </a:bodyPr>
          <a:lstStyle/>
          <a:p>
            <a:r>
              <a:rPr lang="en-US" sz="4000" dirty="0" smtClean="0">
                <a:solidFill>
                  <a:srgbClr val="000000"/>
                </a:solidFill>
              </a:rPr>
              <a:t>Forgiveness</a:t>
            </a:r>
            <a:endParaRPr lang="en-US" sz="4000" dirty="0">
              <a:solidFill>
                <a:srgbClr val="000000"/>
              </a:solidFill>
            </a:endParaRPr>
          </a:p>
        </p:txBody>
      </p:sp>
      <p:pic>
        <p:nvPicPr>
          <p:cNvPr id="8" name="Picture 7" descr="images.jpeg"/>
          <p:cNvPicPr>
            <a:picLocks noChangeAspect="1"/>
          </p:cNvPicPr>
          <p:nvPr/>
        </p:nvPicPr>
        <p:blipFill>
          <a:blip r:embed="rId2"/>
          <a:stretch>
            <a:fillRect/>
          </a:stretch>
        </p:blipFill>
        <p:spPr>
          <a:xfrm>
            <a:off x="5480256" y="4343400"/>
            <a:ext cx="3663744" cy="2514600"/>
          </a:xfrm>
          <a:prstGeom prst="rect">
            <a:avLst/>
          </a:prstGeom>
        </p:spPr>
      </p:pic>
      <p:pic>
        <p:nvPicPr>
          <p:cNvPr id="11" name="Picture 10" descr="forgiveness.jpg"/>
          <p:cNvPicPr>
            <a:picLocks noChangeAspect="1"/>
          </p:cNvPicPr>
          <p:nvPr/>
        </p:nvPicPr>
        <p:blipFill>
          <a:blip r:embed="rId3">
            <a:alphaModFix amt="20000"/>
          </a:blip>
          <a:stretch>
            <a:fillRect/>
          </a:stretch>
        </p:blipFill>
        <p:spPr>
          <a:xfrm>
            <a:off x="1" y="0"/>
            <a:ext cx="9144000" cy="6858000"/>
          </a:xfrm>
          <a:prstGeom prst="rect">
            <a:avLst/>
          </a:prstGeom>
        </p:spPr>
      </p:pic>
      <p:sp>
        <p:nvSpPr>
          <p:cNvPr id="12" name="Content Placeholder 4"/>
          <p:cNvSpPr txBox="1">
            <a:spLocks/>
          </p:cNvSpPr>
          <p:nvPr/>
        </p:nvSpPr>
        <p:spPr>
          <a:xfrm>
            <a:off x="1219200" y="762000"/>
            <a:ext cx="7467600" cy="37338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How many times do we pay for one mistake?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The answer is thousands of times.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lvl="0" indent="-256032" fontAlgn="auto">
              <a:spcBef>
                <a:spcPts val="400"/>
              </a:spcBef>
              <a:spcAft>
                <a:spcPts val="0"/>
              </a:spcAft>
              <a:buClr>
                <a:schemeClr val="accent1"/>
              </a:buClr>
              <a:buSzPct val="68000"/>
              <a:buFont typeface="Wingdings 3"/>
              <a:buChar char=""/>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 </a:t>
            </a:r>
            <a:r>
              <a:rPr lang="en-US" sz="2706" dirty="0" smtClean="0">
                <a:latin typeface="+mn-lt"/>
                <a:ea typeface="+mn-ea"/>
                <a:cs typeface="+mn-cs"/>
              </a:rPr>
              <a:t>Humans are the only animals on earth who pay a thousand times for the same mistake.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lvl="0" indent="-256032" fontAlgn="auto">
              <a:spcBef>
                <a:spcPts val="400"/>
              </a:spcBef>
              <a:spcAft>
                <a:spcPts val="0"/>
              </a:spcAft>
              <a:buClr>
                <a:schemeClr val="accent1"/>
              </a:buClr>
              <a:buSzPct val="68000"/>
              <a:buFont typeface="Wingdings 3"/>
              <a:buChar char=""/>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Every time </a:t>
            </a:r>
            <a:r>
              <a:rPr lang="en-US" sz="2703" dirty="0" smtClean="0">
                <a:latin typeface="+mn-lt"/>
                <a:ea typeface="+mn-ea"/>
                <a:cs typeface="+mn-cs"/>
              </a:rPr>
              <a:t>time we remember, we judge ourselves again, we are guilty again and we punish ourselves repeatedly.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forgiveness.jpg"/>
          <p:cNvPicPr>
            <a:picLocks noChangeAspect="1"/>
          </p:cNvPicPr>
          <p:nvPr/>
        </p:nvPicPr>
        <p:blipFill>
          <a:blip r:embed="rId2">
            <a:alphaModFix amt="20000"/>
          </a:blip>
          <a:stretch>
            <a:fillRect/>
          </a:stretch>
        </p:blipFill>
        <p:spPr>
          <a:xfrm>
            <a:off x="1" y="0"/>
            <a:ext cx="9144000" cy="6858000"/>
          </a:xfrm>
          <a:prstGeom prst="rect">
            <a:avLst/>
          </a:prstGeom>
        </p:spPr>
      </p:pic>
      <p:sp>
        <p:nvSpPr>
          <p:cNvPr id="5" name="Content Placeholder 4"/>
          <p:cNvSpPr>
            <a:spLocks noGrp="1"/>
          </p:cNvSpPr>
          <p:nvPr>
            <p:ph idx="1"/>
          </p:nvPr>
        </p:nvSpPr>
        <p:spPr>
          <a:xfrm>
            <a:off x="838200" y="685800"/>
            <a:ext cx="6172200" cy="5791200"/>
          </a:xfrm>
        </p:spPr>
        <p:txBody>
          <a:bodyPr>
            <a:normAutofit fontScale="92500" lnSpcReduction="10000"/>
          </a:bodyPr>
          <a:lstStyle/>
          <a:p>
            <a:pPr lvl="0">
              <a:spcBef>
                <a:spcPts val="2200"/>
              </a:spcBef>
            </a:pPr>
            <a:r>
              <a:rPr lang="en-US" dirty="0" smtClean="0"/>
              <a:t>A wife or a husband may also remind us of our mistakes, so that we end up judging ourselves, punishing ourselves, and finding ourselves guilty yet again. </a:t>
            </a:r>
          </a:p>
          <a:p>
            <a:pPr>
              <a:spcBef>
                <a:spcPts val="2200"/>
              </a:spcBef>
            </a:pPr>
            <a:r>
              <a:rPr lang="en-US" dirty="0" smtClean="0"/>
              <a:t>Is this fair?</a:t>
            </a:r>
            <a:endParaRPr lang="en-US" i="1" dirty="0" smtClean="0"/>
          </a:p>
          <a:p>
            <a:pPr>
              <a:spcBef>
                <a:spcPts val="2200"/>
              </a:spcBef>
            </a:pPr>
            <a:r>
              <a:rPr lang="en-US" i="1" dirty="0" smtClean="0"/>
              <a:t>Every time we remember the mistake, we blame them again and send them all the emotional poison we feel at the injustice, and then we make them pay again for the same mistake. Is that justice?"</a:t>
            </a:r>
            <a:r>
              <a:rPr lang="en-US" dirty="0" smtClean="0"/>
              <a:t> </a:t>
            </a:r>
          </a:p>
          <a:p>
            <a:pPr algn="r">
              <a:spcBef>
                <a:spcPts val="2200"/>
              </a:spcBef>
              <a:buNone/>
            </a:pPr>
            <a:r>
              <a:rPr lang="en-US" i="1" dirty="0" smtClean="0"/>
              <a:t>Don Miguel Ruiz </a:t>
            </a:r>
            <a:endParaRPr lang="en-US" dirty="0" smtClean="0"/>
          </a:p>
          <a:p>
            <a:pPr lvl="0"/>
            <a:endParaRPr lang="en-US" dirty="0" smtClean="0"/>
          </a:p>
          <a:p>
            <a:endParaRPr lang="en-US" dirty="0"/>
          </a:p>
        </p:txBody>
      </p:sp>
      <p:sp>
        <p:nvSpPr>
          <p:cNvPr id="4" name="Title 3"/>
          <p:cNvSpPr>
            <a:spLocks noGrp="1"/>
          </p:cNvSpPr>
          <p:nvPr>
            <p:ph type="title"/>
          </p:nvPr>
        </p:nvSpPr>
        <p:spPr>
          <a:xfrm>
            <a:off x="1219200" y="0"/>
            <a:ext cx="7467600" cy="609600"/>
          </a:xfrm>
        </p:spPr>
        <p:txBody>
          <a:bodyPr>
            <a:noAutofit/>
          </a:bodyPr>
          <a:lstStyle/>
          <a:p>
            <a:r>
              <a:rPr lang="en-US" sz="4400" dirty="0" smtClean="0">
                <a:solidFill>
                  <a:srgbClr val="000000"/>
                </a:solidFill>
              </a:rPr>
              <a:t>Forgiveness</a:t>
            </a:r>
            <a:endParaRPr lang="en-US" sz="4400" dirty="0">
              <a:solidFill>
                <a:srgbClr val="000000"/>
              </a:solidFill>
            </a:endParaRPr>
          </a:p>
        </p:txBody>
      </p:sp>
      <p:pic>
        <p:nvPicPr>
          <p:cNvPr id="6" name="Picture 5"/>
          <p:cNvPicPr>
            <a:picLocks noChangeAspect="1"/>
          </p:cNvPicPr>
          <p:nvPr/>
        </p:nvPicPr>
        <p:blipFill>
          <a:blip r:embed="rId3"/>
          <a:stretch>
            <a:fillRect/>
          </a:stretch>
        </p:blipFill>
        <p:spPr>
          <a:xfrm>
            <a:off x="6705600" y="0"/>
            <a:ext cx="2120542"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4953000" cy="4525963"/>
          </a:xfrm>
        </p:spPr>
        <p:txBody>
          <a:bodyPr/>
          <a:lstStyle/>
          <a:p>
            <a:r>
              <a:rPr lang="en-US" i="1" dirty="0" smtClean="0"/>
              <a:t>Recognize that it is not your job — and you have no right — to repeatedly punish another person or yourself for making a mistake. As a human being, it is only your job to forgive, to love, to heal, and to grow and, of course, to forgive always.</a:t>
            </a:r>
            <a:endParaRPr lang="en-US" dirty="0" smtClean="0"/>
          </a:p>
        </p:txBody>
      </p:sp>
      <p:sp>
        <p:nvSpPr>
          <p:cNvPr id="3" name="Title 2"/>
          <p:cNvSpPr>
            <a:spLocks noGrp="1"/>
          </p:cNvSpPr>
          <p:nvPr>
            <p:ph type="title"/>
          </p:nvPr>
        </p:nvSpPr>
        <p:spPr/>
        <p:txBody>
          <a:bodyPr/>
          <a:lstStyle/>
          <a:p>
            <a:r>
              <a:rPr lang="en-US" dirty="0" smtClean="0"/>
              <a:t>Forgiveness</a:t>
            </a:r>
            <a:endParaRPr lang="en-US" dirty="0"/>
          </a:p>
        </p:txBody>
      </p:sp>
      <p:pic>
        <p:nvPicPr>
          <p:cNvPr id="4" name="Picture 3" descr="images.jpeg"/>
          <p:cNvPicPr>
            <a:picLocks noChangeAspect="1"/>
          </p:cNvPicPr>
          <p:nvPr/>
        </p:nvPicPr>
        <p:blipFill>
          <a:blip r:embed="rId2"/>
          <a:stretch>
            <a:fillRect/>
          </a:stretch>
        </p:blipFill>
        <p:spPr>
          <a:xfrm>
            <a:off x="5257801" y="1371600"/>
            <a:ext cx="3609308" cy="4343400"/>
          </a:xfrm>
          <a:prstGeom prst="rect">
            <a:avLst/>
          </a:prstGeom>
        </p:spPr>
      </p:pic>
      <p:pic>
        <p:nvPicPr>
          <p:cNvPr id="6" name="Picture 5"/>
          <p:cNvPicPr>
            <a:picLocks noChangeAspect="1"/>
          </p:cNvPicPr>
          <p:nvPr/>
        </p:nvPicPr>
        <p:blipFill>
          <a:blip r:embed="rId3"/>
          <a:stretch>
            <a:fillRect/>
          </a:stretch>
        </p:blipFill>
        <p:spPr>
          <a:xfrm>
            <a:off x="0" y="0"/>
            <a:ext cx="9144000" cy="1219200"/>
          </a:xfrm>
          <a:prstGeom prst="rect">
            <a:avLst/>
          </a:prstGeom>
        </p:spPr>
      </p:pic>
      <p:pic>
        <p:nvPicPr>
          <p:cNvPr id="7" name="Picture 6" descr="forgiveness_quotes_graphics_01.gif"/>
          <p:cNvPicPr>
            <a:picLocks noChangeAspect="1"/>
          </p:cNvPicPr>
          <p:nvPr/>
        </p:nvPicPr>
        <p:blipFill>
          <a:blip r:embed="rId4"/>
          <a:stretch>
            <a:fillRect/>
          </a:stretch>
        </p:blipFill>
        <p:spPr>
          <a:xfrm>
            <a:off x="5257800" y="1295400"/>
            <a:ext cx="3657600" cy="4674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0" y="1371600"/>
            <a:ext cx="4114800" cy="4525963"/>
          </a:xfrm>
        </p:spPr>
        <p:txBody>
          <a:bodyPr>
            <a:normAutofit/>
          </a:bodyPr>
          <a:lstStyle/>
          <a:p>
            <a:r>
              <a:rPr lang="en-US" sz="3600" dirty="0" smtClean="0">
                <a:solidFill>
                  <a:schemeClr val="accent1"/>
                </a:solidFill>
                <a:effectLst>
                  <a:outerShdw blurRad="50800" dist="25000" dir="5400000" algn="t" rotWithShape="0">
                    <a:prstClr val="black">
                      <a:alpha val="45000"/>
                    </a:prstClr>
                  </a:outerShdw>
                </a:effectLst>
                <a:latin typeface="+mj-lt"/>
                <a:ea typeface="+mj-ea"/>
                <a:cs typeface="+mj-cs"/>
              </a:rPr>
              <a:t>To forgive is to set a prisoner free and discover the prisoner was you.</a:t>
            </a:r>
          </a:p>
          <a:p>
            <a:pPr algn="r">
              <a:buNone/>
            </a:pPr>
            <a: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br>
            <a: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t>Unknown</a:t>
            </a:r>
            <a:endParaRPr lang="en-US" sz="2500" dirty="0">
              <a:solidFill>
                <a:schemeClr val="accent1"/>
              </a:solidFill>
              <a:effectLst>
                <a:outerShdw blurRad="50800" dist="25000" dir="5400000" algn="t" rotWithShape="0">
                  <a:prstClr val="black">
                    <a:alpha val="45000"/>
                  </a:prstClr>
                </a:outerShdw>
              </a:effectLst>
              <a:latin typeface="+mj-lt"/>
              <a:ea typeface="+mj-ea"/>
              <a:cs typeface="+mj-cs"/>
            </a:endParaRPr>
          </a:p>
        </p:txBody>
      </p:sp>
      <p:pic>
        <p:nvPicPr>
          <p:cNvPr id="4" name="Picture 3" descr="Picture34.png"/>
          <p:cNvPicPr>
            <a:picLocks noChangeAspect="1"/>
          </p:cNvPicPr>
          <p:nvPr/>
        </p:nvPicPr>
        <p:blipFill>
          <a:blip r:embed="rId2"/>
          <a:stretch>
            <a:fillRect/>
          </a:stretch>
        </p:blipFill>
        <p:spPr>
          <a:xfrm>
            <a:off x="4419600" y="228600"/>
            <a:ext cx="4379304" cy="6019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3"/>
          <p:cNvSpPr>
            <a:spLocks noGrp="1"/>
          </p:cNvSpPr>
          <p:nvPr>
            <p:ph type="title"/>
          </p:nvPr>
        </p:nvSpPr>
        <p:spPr>
          <a:xfrm>
            <a:off x="0" y="762000"/>
            <a:ext cx="6629400" cy="1371600"/>
          </a:xfrm>
        </p:spPr>
        <p:txBody>
          <a:bodyPr>
            <a:normAutofit fontScale="90000"/>
          </a:bodyPr>
          <a:lstStyle/>
          <a:p>
            <a:pPr algn="l">
              <a:buFont typeface="Wingdings" charset="2"/>
              <a:buChar char="Ø"/>
            </a:pPr>
            <a:r>
              <a:rPr lang="en-US" sz="2800" dirty="0" smtClean="0"/>
              <a:t>People who forgive others experience reductions in feelings of nervousness, restlessness and hopelessness.</a:t>
            </a:r>
            <a:br>
              <a:rPr lang="en-US" sz="2800" dirty="0" smtClean="0"/>
            </a:br>
            <a:r>
              <a:rPr lang="en-US" sz="2778" dirty="0" smtClean="0"/>
              <a:t/>
            </a:r>
            <a:br>
              <a:rPr lang="en-US" sz="2778" dirty="0" smtClean="0"/>
            </a:br>
            <a:r>
              <a:rPr lang="en-US" sz="2800" dirty="0" smtClean="0"/>
              <a:t/>
            </a:r>
            <a:br>
              <a:rPr lang="en-US" sz="2800" dirty="0" smtClean="0"/>
            </a:br>
            <a:r>
              <a:rPr lang="en-US" sz="2800" dirty="0" smtClean="0"/>
              <a:t/>
            </a:r>
            <a:br>
              <a:rPr lang="en-US" sz="2800" dirty="0" smtClean="0"/>
            </a:br>
            <a:r>
              <a:rPr lang="en-US" sz="3200" dirty="0" smtClean="0"/>
              <a:t/>
            </a:r>
            <a:br>
              <a:rPr lang="en-US" sz="3200" dirty="0" smtClean="0"/>
            </a:br>
            <a:endParaRPr lang="en-US" dirty="0"/>
          </a:p>
        </p:txBody>
      </p:sp>
      <p:sp>
        <p:nvSpPr>
          <p:cNvPr id="5" name="Title 3"/>
          <p:cNvSpPr txBox="1">
            <a:spLocks/>
          </p:cNvSpPr>
          <p:nvPr/>
        </p:nvSpPr>
        <p:spPr>
          <a:xfrm>
            <a:off x="0" y="2133600"/>
            <a:ext cx="6629400" cy="1752600"/>
          </a:xfrm>
          <a:prstGeom prst="rect">
            <a:avLst/>
          </a:prstGeom>
          <a:noFill/>
        </p:spPr>
        <p:txBody>
          <a:bodyPr vert="horz" anchor="t">
            <a:noAutofit/>
            <a:scene3d>
              <a:camera prst="orthographicFront"/>
              <a:lightRig rig="soft" dir="t"/>
            </a:scene3d>
            <a:sp3d prstMaterial="softEdge"/>
          </a:bodyPr>
          <a:lstStyle/>
          <a:p>
            <a:pPr marL="0" marR="0" lvl="0" indent="0" algn="l" defTabSz="914400" rtl="0" eaLnBrk="1" fontAlgn="auto" latinLnBrk="0" hangingPunct="1">
              <a:lnSpc>
                <a:spcPct val="100000"/>
              </a:lnSpc>
              <a:spcBef>
                <a:spcPct val="0"/>
              </a:spcBef>
              <a:spcAft>
                <a:spcPts val="0"/>
              </a:spcAft>
              <a:buClrTx/>
              <a:buSzTx/>
              <a:buFont typeface="Wingdings" charset="2"/>
              <a:buChar char="Ø"/>
              <a:tabLst/>
              <a:defRPr/>
            </a:pPr>
            <a: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t>Forgiveness lowers the blood pressure and heart rates, and reduces chronic pain and symptoms from anxiety, depression or stress. </a:t>
            </a:r>
            <a:b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br>
            <a: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br>
            <a: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br>
            <a: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2500" dirty="0" smtClean="0">
                <a:solidFill>
                  <a:schemeClr val="accent1"/>
                </a:solidFill>
                <a:effectLst>
                  <a:outerShdw blurRad="50800" dist="25000" dir="5400000" algn="t" rotWithShape="0">
                    <a:prstClr val="black">
                      <a:alpha val="45000"/>
                    </a:prstClr>
                  </a:outerShdw>
                </a:effectLst>
                <a:latin typeface="+mj-lt"/>
                <a:ea typeface="+mj-ea"/>
                <a:cs typeface="+mj-cs"/>
              </a:rPr>
            </a:br>
            <a:endParaRPr lang="en-US" sz="2500" dirty="0">
              <a:solidFill>
                <a:schemeClr val="accent1"/>
              </a:solidFill>
              <a:effectLst>
                <a:outerShdw blurRad="50800" dist="25000" dir="5400000" algn="t" rotWithShape="0">
                  <a:prstClr val="black">
                    <a:alpha val="45000"/>
                  </a:prstClr>
                </a:outerShdw>
              </a:effectLst>
              <a:latin typeface="+mj-lt"/>
              <a:ea typeface="+mj-ea"/>
              <a:cs typeface="+mj-cs"/>
            </a:endParaRPr>
          </a:p>
        </p:txBody>
      </p:sp>
      <p:sp>
        <p:nvSpPr>
          <p:cNvPr id="6" name="Title 3"/>
          <p:cNvSpPr txBox="1">
            <a:spLocks/>
          </p:cNvSpPr>
          <p:nvPr/>
        </p:nvSpPr>
        <p:spPr>
          <a:xfrm>
            <a:off x="457200" y="0"/>
            <a:ext cx="8229600" cy="715962"/>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Forgiveness and Health</a:t>
            </a:r>
            <a:endParaRPr kumimoji="0" 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endParaRPr>
          </a:p>
        </p:txBody>
      </p:sp>
      <p:grpSp>
        <p:nvGrpSpPr>
          <p:cNvPr id="12" name="Group 11"/>
          <p:cNvGrpSpPr/>
          <p:nvPr/>
        </p:nvGrpSpPr>
        <p:grpSpPr>
          <a:xfrm>
            <a:off x="0" y="533400"/>
            <a:ext cx="9144000" cy="5410200"/>
            <a:chOff x="0" y="685800"/>
            <a:chExt cx="9144000" cy="5410200"/>
          </a:xfrm>
        </p:grpSpPr>
        <p:sp>
          <p:nvSpPr>
            <p:cNvPr id="4" name="Title 3"/>
            <p:cNvSpPr txBox="1">
              <a:spLocks/>
            </p:cNvSpPr>
            <p:nvPr/>
          </p:nvSpPr>
          <p:spPr>
            <a:xfrm>
              <a:off x="0" y="4114800"/>
              <a:ext cx="8077200" cy="1981200"/>
            </a:xfrm>
            <a:prstGeom prst="rect">
              <a:avLst/>
            </a:prstGeom>
            <a:noFill/>
          </p:spPr>
          <p:txBody>
            <a:bodyPr vert="horz" anchor="t">
              <a:normAutofit fontScale="52500" lnSpcReduction="20000"/>
              <a:scene3d>
                <a:camera prst="orthographicFront"/>
                <a:lightRig rig="soft" dir="t"/>
              </a:scene3d>
              <a:sp3d prstMaterial="softEdge"/>
            </a:bodyPr>
            <a:lstStyle/>
            <a:p>
              <a:pPr fontAlgn="auto">
                <a:spcAft>
                  <a:spcPts val="0"/>
                </a:spcAft>
                <a:buFont typeface="Wingdings" charset="2"/>
                <a:buChar char="Ø"/>
              </a:pPr>
              <a:r>
                <a:rPr lang="en-US" sz="4762" dirty="0" smtClean="0">
                  <a:solidFill>
                    <a:schemeClr val="accent1"/>
                  </a:solidFill>
                  <a:effectLst>
                    <a:outerShdw blurRad="50800" dist="25000" dir="5400000" algn="t" rotWithShape="0">
                      <a:prstClr val="black">
                        <a:alpha val="45000"/>
                      </a:prstClr>
                    </a:outerShdw>
                  </a:effectLst>
                  <a:latin typeface="+mj-lt"/>
                  <a:ea typeface="+mj-ea"/>
                  <a:cs typeface="+mj-cs"/>
                </a:rPr>
                <a:t>Any mental or physical distress you feel now about a situation or grudge comes from current hurt feelings, not from the original offense or hurt experienced in the past. </a:t>
              </a:r>
              <a:r>
                <a:rPr lang="en-US" sz="4167" dirty="0" smtClean="0">
                  <a:solidFill>
                    <a:schemeClr val="accent1"/>
                  </a:solidFill>
                  <a:effectLst>
                    <a:outerShdw blurRad="50800" dist="25000" dir="5400000" algn="t" rotWithShape="0">
                      <a:prstClr val="black">
                        <a:alpha val="45000"/>
                      </a:prstClr>
                    </a:outerShdw>
                  </a:effectLst>
                  <a:latin typeface="+mj-lt"/>
                  <a:ea typeface="+mj-ea"/>
                  <a:cs typeface="+mj-cs"/>
                </a:rPr>
                <a:t/>
              </a:r>
              <a:br>
                <a:rPr lang="en-US" sz="4167" dirty="0" smtClean="0">
                  <a:solidFill>
                    <a:schemeClr val="accent1"/>
                  </a:solidFill>
                  <a:effectLst>
                    <a:outerShdw blurRad="50800" dist="25000" dir="5400000" algn="t" rotWithShape="0">
                      <a:prstClr val="black">
                        <a:alpha val="45000"/>
                      </a:prstClr>
                    </a:outerShdw>
                  </a:effectLst>
                  <a:latin typeface="+mj-lt"/>
                  <a:ea typeface="+mj-ea"/>
                  <a:cs typeface="+mj-cs"/>
                </a:rPr>
              </a:br>
              <a:r>
                <a:rPr kumimoji="0" lang="en-US" sz="32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t/>
              </a:r>
              <a:br>
                <a:rPr kumimoji="0" lang="en-US" sz="3200" b="0" i="0" u="none" strike="noStrike" kern="1200" cap="none" spc="0" normalizeH="0" baseline="0" noProof="0" dirty="0" smtClean="0">
                  <a:ln>
                    <a:noFill/>
                  </a:ln>
                  <a:solidFill>
                    <a:schemeClr val="accent1"/>
                  </a:solidFill>
                  <a:effectLst>
                    <a:outerShdw blurRad="50800" dist="25000" dir="5400000" algn="t" rotWithShape="0">
                      <a:prstClr val="black">
                        <a:alpha val="45000"/>
                      </a:prstClr>
                    </a:outerShdw>
                  </a:effectLst>
                  <a:uLnTx/>
                  <a:uFillTx/>
                  <a:latin typeface="+mj-lt"/>
                  <a:ea typeface="+mj-ea"/>
                  <a:cs typeface="+mj-cs"/>
                </a:rPr>
              </a:br>
              <a:endParaRPr kumimoji="0" lang="en-US" sz="3000" b="0" i="0" u="none" strike="noStrike" kern="1200" cap="none" spc="0" normalizeH="0" baseline="0" noProof="0" dirty="0">
                <a:ln>
                  <a:noFill/>
                </a:ln>
                <a:solidFill>
                  <a:schemeClr val="accent1"/>
                </a:solidFill>
                <a:effectLst>
                  <a:outerShdw blurRad="50800" dist="25000" dir="5400000" algn="t" rotWithShape="0">
                    <a:prstClr val="black">
                      <a:alpha val="45000"/>
                    </a:prstClr>
                  </a:outerShdw>
                </a:effectLst>
                <a:uLnTx/>
                <a:uFillTx/>
                <a:latin typeface="+mj-lt"/>
                <a:ea typeface="+mj-ea"/>
                <a:cs typeface="+mj-cs"/>
              </a:endParaRPr>
            </a:p>
          </p:txBody>
        </p:sp>
        <p:pic>
          <p:nvPicPr>
            <p:cNvPr id="9" name="Picture 8" descr="th_yellow_guy_mad_md_clr.gif"/>
            <p:cNvPicPr>
              <a:picLocks noChangeAspect="1"/>
            </p:cNvPicPr>
            <p:nvPr/>
          </p:nvPicPr>
          <p:blipFill>
            <a:blip r:embed="rId2"/>
            <a:stretch>
              <a:fillRect/>
            </a:stretch>
          </p:blipFill>
          <p:spPr>
            <a:xfrm>
              <a:off x="6705600" y="685800"/>
              <a:ext cx="2438400" cy="2438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865122"/>
            <a:ext cx="8075432" cy="1688078"/>
          </a:xfrm>
        </p:spPr>
        <p:txBody>
          <a:bodyPr>
            <a:normAutofit fontScale="90000"/>
          </a:bodyPr>
          <a:lstStyle/>
          <a:p>
            <a:r>
              <a:rPr lang="en-US" sz="2667" dirty="0" smtClean="0"/>
              <a:t>Negative emotions are recorded in our cellular memory. They remain constantly in the background affecting our health, producing traumas and emotional blockages</a:t>
            </a:r>
            <a:r>
              <a:rPr lang="en-US" sz="3200" dirty="0" smtClean="0"/>
              <a:t/>
            </a:r>
            <a:br>
              <a:rPr lang="en-US" sz="3200" dirty="0" smtClean="0"/>
            </a:br>
            <a:endParaRPr lang="en-US" dirty="0"/>
          </a:p>
        </p:txBody>
      </p:sp>
      <p:pic>
        <p:nvPicPr>
          <p:cNvPr id="8" name="Picture 7" descr="images-2.jpeg"/>
          <p:cNvPicPr>
            <a:picLocks noChangeAspect="1"/>
          </p:cNvPicPr>
          <p:nvPr/>
        </p:nvPicPr>
        <p:blipFill>
          <a:blip r:embed="rId2"/>
          <a:stretch>
            <a:fillRect/>
          </a:stretch>
        </p:blipFill>
        <p:spPr>
          <a:xfrm>
            <a:off x="0" y="-1"/>
            <a:ext cx="9144000" cy="482495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15800</TotalTime>
  <Words>2033</Words>
  <Application>Microsoft Macintosh PowerPoint</Application>
  <PresentationFormat>On-screen Show (4:3)</PresentationFormat>
  <Paragraphs>136</Paragraphs>
  <Slides>32</Slides>
  <Notes>2</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Concourse</vt:lpstr>
      <vt:lpstr>Forgiveness, MERCY  and tolerance - moderation</vt:lpstr>
      <vt:lpstr>Blessed are the merciful, for they will be shown mercy. (Mt. 5:7) </vt:lpstr>
      <vt:lpstr>Slide 3</vt:lpstr>
      <vt:lpstr>Forgiveness</vt:lpstr>
      <vt:lpstr>Forgiveness</vt:lpstr>
      <vt:lpstr>Forgiveness</vt:lpstr>
      <vt:lpstr>Slide 7</vt:lpstr>
      <vt:lpstr>People who forgive others experience reductions in feelings of nervousness, restlessness and hopelessness.     </vt:lpstr>
      <vt:lpstr>Negative emotions are recorded in our cellular memory. They remain constantly in the background affecting our health, producing traumas and emotional blockages </vt:lpstr>
      <vt:lpstr>Nutritional health,  Physical Health Emotional Health = FORGIVENESS  </vt:lpstr>
      <vt:lpstr>Research on Health Benefits of Forgiveness</vt:lpstr>
      <vt:lpstr>Slide 12</vt:lpstr>
      <vt:lpstr>Slide 13</vt:lpstr>
      <vt:lpstr>Slide 14</vt:lpstr>
      <vt:lpstr>An eye for and eye will make the whole humanity blind.  Mahatma Gandhi (1869 – 1948)</vt:lpstr>
      <vt:lpstr>Dr Deepak Chopra – Prophet- Poet of Alternative Medicine</vt:lpstr>
      <vt:lpstr>Slide 17</vt:lpstr>
      <vt:lpstr>Who is most damaged by holding  on toxic energy? The answer of course is obvious:</vt:lpstr>
      <vt:lpstr>Slide 19</vt:lpstr>
      <vt:lpstr>Slide 20</vt:lpstr>
      <vt:lpstr>7 – STEPS PROCESS  TO RELEASE TOXIC EMOTIONS:</vt:lpstr>
      <vt:lpstr>Slide 22</vt:lpstr>
      <vt:lpstr>Slide 23</vt:lpstr>
      <vt:lpstr>Slide 24</vt:lpstr>
      <vt:lpstr>FORGIVING OTHERS  –  SELF FORGIVENESS</vt:lpstr>
      <vt:lpstr>The more you know yourself, the more you forgive yourself.  Confucius</vt:lpstr>
      <vt:lpstr>Slide 27</vt:lpstr>
      <vt:lpstr>Slide 28</vt:lpstr>
      <vt:lpstr>Slide 29</vt:lpstr>
      <vt:lpstr>Slide 30</vt:lpstr>
      <vt:lpstr>Jesus said, "Father, forgive them, for they do not know what they are doing.” Luke 23:34</vt:lpstr>
      <vt:lpstr>United States Spiritist Council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Andreia Marshall</dc:creator>
  <cp:lastModifiedBy>Mauricio Filho</cp:lastModifiedBy>
  <cp:revision>419</cp:revision>
  <dcterms:created xsi:type="dcterms:W3CDTF">2011-03-21T06:29:55Z</dcterms:created>
  <dcterms:modified xsi:type="dcterms:W3CDTF">2011-03-21T06:30:19Z</dcterms:modified>
</cp:coreProperties>
</file>