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_rels/notesSlide4.xml.rels" ContentType="application/vnd.openxmlformats-package.relationships+xml"/>
  <Override PartName="/ppt/notesSlides/_rels/notesSlide8.xml.rels" ContentType="application/vnd.openxmlformats-package.relationships+xml"/>
  <Override PartName="/ppt/media/image53.jpeg" ContentType="image/jpeg"/>
  <Override PartName="/ppt/media/image1.jpeg" ContentType="image/jpeg"/>
  <Override PartName="/ppt/media/image28.png" ContentType="image/png"/>
  <Override PartName="/ppt/media/image59.png" ContentType="image/png"/>
  <Override PartName="/ppt/media/image17.jpeg" ContentType="image/jpeg"/>
  <Override PartName="/ppt/media/image3.png" ContentType="image/png"/>
  <Override PartName="/ppt/media/image38.png" ContentType="image/png"/>
  <Override PartName="/ppt/media/image2.jpeg" ContentType="image/jpeg"/>
  <Override PartName="/ppt/media/image70.png" ContentType="image/png"/>
  <Override PartName="/ppt/media/image4.png" ContentType="image/png"/>
  <Override PartName="/ppt/media/image45.jpeg" ContentType="image/jpeg"/>
  <Override PartName="/ppt/media/image71.png" ContentType="image/png"/>
  <Override PartName="/ppt/media/image5.png" ContentType="image/png"/>
  <Override PartName="/ppt/media/image8.jpeg" ContentType="image/jpeg"/>
  <Override PartName="/ppt/media/image72.png" ContentType="image/png"/>
  <Override PartName="/ppt/media/image6.png" ContentType="image/png"/>
  <Override PartName="/ppt/media/image7.jpeg" ContentType="image/jpeg"/>
  <Override PartName="/ppt/media/image9.png" ContentType="image/png"/>
  <Override PartName="/ppt/media/image51.jpeg" ContentType="image/jpeg"/>
  <Override PartName="/ppt/media/image10.png" ContentType="image/png"/>
  <Override PartName="/ppt/media/image11.jpeg" ContentType="image/jpeg"/>
  <Override PartName="/ppt/media/image12.jpeg" ContentType="image/jpeg"/>
  <Override PartName="/ppt/media/image13.jpeg" ContentType="image/jpeg"/>
  <Override PartName="/ppt/media/image14.jpeg" ContentType="image/jpeg"/>
  <Override PartName="/ppt/media/image29.png" ContentType="image/png"/>
  <Override PartName="/ppt/media/image15.jpeg" ContentType="image/jpeg"/>
  <Override PartName="/ppt/media/image16.png" ContentType="image/png"/>
  <Override PartName="/ppt/media/image18.jpeg" ContentType="image/jpeg"/>
  <Override PartName="/ppt/media/image19.jpeg" ContentType="image/jpeg"/>
  <Override PartName="/ppt/media/image22.png" ContentType="image/png"/>
  <Override PartName="/ppt/media/image20.png" ContentType="image/png"/>
  <Override PartName="/ppt/media/image21.png" ContentType="image/png"/>
  <Override PartName="/ppt/media/image58.jpeg" ContentType="image/jpeg"/>
  <Override PartName="/ppt/media/image23.png" ContentType="image/png"/>
  <Override PartName="/ppt/media/image47.jpeg" ContentType="image/jpeg"/>
  <Override PartName="/ppt/media/image24.jpeg" ContentType="image/jpeg"/>
  <Override PartName="/ppt/media/image25.png" ContentType="image/png"/>
  <Override PartName="/ppt/media/image26.png" ContentType="image/png"/>
  <Override PartName="/ppt/media/image64.jpeg" ContentType="image/jpeg"/>
  <Override PartName="/ppt/media/image27.jpeg" ContentType="image/jpeg"/>
  <Override PartName="/ppt/media/image30.png" ContentType="image/png"/>
  <Override PartName="/ppt/media/image41.jpeg" ContentType="image/jpeg"/>
  <Override PartName="/ppt/media/image31.jpeg" ContentType="image/jpeg"/>
  <Override PartName="/ppt/media/image42.png" ContentType="image/png"/>
  <Override PartName="/ppt/media/image32.png" ContentType="image/png"/>
  <Override PartName="/ppt/media/image33.jpeg" ContentType="image/jpeg"/>
  <Override PartName="/ppt/media/image34.png" ContentType="image/png"/>
  <Override PartName="/ppt/media/image35.jpeg" ContentType="image/jpeg"/>
  <Override PartName="/ppt/media/image36.png" ContentType="image/png"/>
  <Override PartName="/ppt/media/image37.jpeg" ContentType="image/jpeg"/>
  <Override PartName="/ppt/media/image39.jpeg" ContentType="image/jpeg"/>
  <Override PartName="/ppt/media/image55.png" ContentType="image/png"/>
  <Override PartName="/ppt/media/image40.png" ContentType="image/png"/>
  <Override PartName="/ppt/media/image43.jpeg" ContentType="image/jpeg"/>
  <Override PartName="/ppt/media/image50.png" ContentType="image/png"/>
  <Override PartName="/ppt/media/image44.png" ContentType="image/png"/>
  <Override PartName="/ppt/media/image46.png" ContentType="image/png"/>
  <Override PartName="/ppt/media/image48.png" ContentType="image/png"/>
  <Override PartName="/ppt/media/image49.jpeg" ContentType="image/jpeg"/>
  <Override PartName="/ppt/media/image52.png" ContentType="image/png"/>
  <Override PartName="/ppt/media/image54.png" ContentType="image/png"/>
  <Override PartName="/ppt/media/image56.jpeg" ContentType="image/jpeg"/>
  <Override PartName="/ppt/media/image57.png" ContentType="image/png"/>
  <Override PartName="/ppt/media/image60.jpeg" ContentType="image/jpeg"/>
  <Override PartName="/ppt/media/image61.png" ContentType="image/png"/>
  <Override PartName="/ppt/media/image62.jpeg" ContentType="image/jpeg"/>
  <Override PartName="/ppt/media/image63.png" ContentType="image/png"/>
  <Override PartName="/ppt/media/image65.png" ContentType="image/png"/>
  <Override PartName="/ppt/media/image66.jpeg" ContentType="image/jpeg"/>
  <Override PartName="/ppt/media/image67.png" ContentType="image/png"/>
  <Override PartName="/ppt/media/image68.jpeg" ContentType="image/jpeg"/>
  <Override PartName="/ppt/media/image69.png" ContentType="image/png"/>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9.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
          <p:cNvSpPr/>
          <p:nvPr/>
        </p:nvSpPr>
        <p:spPr>
          <a:xfrm>
            <a:off x="0" y="0"/>
            <a:ext cx="6858000" cy="9144000"/>
          </a:xfrm>
          <a:prstGeom prst="rect">
            <a:avLst/>
          </a:prstGeom>
          <a:solidFill>
            <a:srgbClr val="ffffff"/>
          </a:solidFill>
          <a:ln w="0">
            <a:noFill/>
          </a:ln>
        </p:spPr>
      </p:sp>
      <p:sp>
        <p:nvSpPr>
          <p:cNvPr id="508" name="PlaceHolder 1"/>
          <p:cNvSpPr>
            <a:spLocks noGrp="1"/>
          </p:cNvSpPr>
          <p:nvPr>
            <p:ph type="hdr"/>
          </p:nvPr>
        </p:nvSpPr>
        <p:spPr>
          <a:xfrm>
            <a:off x="-360" y="0"/>
            <a:ext cx="2971800" cy="457200"/>
          </a:xfrm>
          <a:prstGeom prst="rect">
            <a:avLst/>
          </a:prstGeom>
          <a:noFill/>
          <a:ln w="0">
            <a:noFill/>
          </a:ln>
        </p:spPr>
        <p:txBody>
          <a:bodyPr lIns="90000" rIns="90000" tIns="46800" bIns="46800" anchor="t">
            <a:noAutofit/>
          </a:bodyPr>
          <a:p>
            <a:endParaRPr b="0" lang="en-GB" sz="2400" spc="-1" strike="noStrike">
              <a:latin typeface="Times New Roman"/>
            </a:endParaRPr>
          </a:p>
        </p:txBody>
      </p:sp>
      <p:sp>
        <p:nvSpPr>
          <p:cNvPr id="509" name="PlaceHolder 2"/>
          <p:cNvSpPr>
            <a:spLocks noGrp="1"/>
          </p:cNvSpPr>
          <p:nvPr>
            <p:ph type="dt"/>
          </p:nvPr>
        </p:nvSpPr>
        <p:spPr>
          <a:xfrm>
            <a:off x="3884400" y="0"/>
            <a:ext cx="2971800" cy="457200"/>
          </a:xfrm>
          <a:prstGeom prst="rect">
            <a:avLst/>
          </a:prstGeom>
          <a:noFill/>
          <a:ln w="0">
            <a:noFill/>
          </a:ln>
        </p:spPr>
        <p:txBody>
          <a:bodyPr lIns="90000" rIns="90000" tIns="46800" bIns="46800" anchor="t">
            <a:noAutofit/>
          </a:bodyPr>
          <a:p>
            <a:pPr algn="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C3EF5428-B927-499F-8819-403BA10EA7A0}" type="datetime">
              <a:rPr b="0" lang="en-US" sz="1200" spc="-1" strike="noStrike">
                <a:latin typeface="Calibri"/>
              </a:rPr>
              <a:t>10/26/21</a:t>
            </a:fld>
            <a:endParaRPr b="0" lang="en-GB" sz="1200" spc="-1" strike="noStrike">
              <a:latin typeface="Times New Roman"/>
            </a:endParaRPr>
          </a:p>
        </p:txBody>
      </p:sp>
      <p:sp>
        <p:nvSpPr>
          <p:cNvPr id="510" name="PlaceHolder 3"/>
          <p:cNvSpPr>
            <a:spLocks noGrp="1"/>
          </p:cNvSpPr>
          <p:nvPr>
            <p:ph type="sldImg"/>
          </p:nvPr>
        </p:nvSpPr>
        <p:spPr>
          <a:xfrm>
            <a:off x="1143000" y="685440"/>
            <a:ext cx="4572000" cy="3429000"/>
          </a:xfrm>
          <a:prstGeom prst="rect">
            <a:avLst/>
          </a:prstGeom>
          <a:noFill/>
          <a:ln w="12600">
            <a:solidFill>
              <a:srgbClr val="000000"/>
            </a:solidFill>
            <a:miter/>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move the slide</a:t>
            </a:r>
            <a:endParaRPr b="1" lang="en-GB" sz="4800" spc="-1" strike="noStrike">
              <a:solidFill>
                <a:srgbClr val="000000"/>
              </a:solidFill>
              <a:latin typeface="Corbel"/>
            </a:endParaRPr>
          </a:p>
        </p:txBody>
      </p:sp>
      <p:sp>
        <p:nvSpPr>
          <p:cNvPr id="511" name="PlaceHolder 4"/>
          <p:cNvSpPr>
            <a:spLocks noGrp="1"/>
          </p:cNvSpPr>
          <p:nvPr>
            <p:ph type="body"/>
          </p:nvPr>
        </p:nvSpPr>
        <p:spPr>
          <a:xfrm>
            <a:off x="685800" y="4343400"/>
            <a:ext cx="5486400" cy="4114800"/>
          </a:xfrm>
          <a:prstGeom prst="rect">
            <a:avLst/>
          </a:prstGeom>
          <a:noFill/>
          <a:ln w="0">
            <a:noFill/>
          </a:ln>
        </p:spPr>
        <p:txBody>
          <a:bodyPr lIns="90000" rIns="90000" tIns="46800" bIns="46800" anchor="t">
            <a:noAutofit/>
          </a:bodyPr>
          <a:p>
            <a:r>
              <a:rPr b="0" lang="en-GB" sz="1200" spc="-1" strike="noStrike">
                <a:solidFill>
                  <a:srgbClr val="000000"/>
                </a:solidFill>
                <a:latin typeface="Calibri"/>
              </a:rPr>
              <a:t>Click to edit the notes' format</a:t>
            </a:r>
            <a:endParaRPr b="0" lang="en-GB" sz="1200" spc="-1" strike="noStrike">
              <a:solidFill>
                <a:srgbClr val="000000"/>
              </a:solidFill>
              <a:latin typeface="Calibri"/>
            </a:endParaRPr>
          </a:p>
        </p:txBody>
      </p:sp>
      <p:sp>
        <p:nvSpPr>
          <p:cNvPr id="512" name="PlaceHolder 5"/>
          <p:cNvSpPr>
            <a:spLocks noGrp="1"/>
          </p:cNvSpPr>
          <p:nvPr>
            <p:ph type="ftr"/>
          </p:nvPr>
        </p:nvSpPr>
        <p:spPr>
          <a:xfrm>
            <a:off x="-360" y="8685360"/>
            <a:ext cx="2971800" cy="457200"/>
          </a:xfrm>
          <a:prstGeom prst="rect">
            <a:avLst/>
          </a:prstGeom>
          <a:noFill/>
          <a:ln w="0">
            <a:noFill/>
          </a:ln>
        </p:spPr>
        <p:txBody>
          <a:bodyPr lIns="90000" rIns="90000" tIns="46800" bIns="46800" anchor="b">
            <a:noAutofit/>
          </a:bodyPr>
          <a:p>
            <a:endParaRPr b="0" lang="en-GB" sz="2400" spc="-1" strike="noStrike">
              <a:latin typeface="Times New Roman"/>
            </a:endParaRPr>
          </a:p>
        </p:txBody>
      </p:sp>
      <p:sp>
        <p:nvSpPr>
          <p:cNvPr id="513" name="PlaceHolder 6"/>
          <p:cNvSpPr>
            <a:spLocks noGrp="1"/>
          </p:cNvSpPr>
          <p:nvPr>
            <p:ph type="sldNum"/>
          </p:nvPr>
        </p:nvSpPr>
        <p:spPr>
          <a:xfrm>
            <a:off x="3884400" y="8685360"/>
            <a:ext cx="2971800" cy="457200"/>
          </a:xfrm>
          <a:prstGeom prst="rect">
            <a:avLst/>
          </a:prstGeom>
          <a:noFill/>
          <a:ln w="0">
            <a:noFill/>
          </a:ln>
        </p:spPr>
        <p:txBody>
          <a:bodyPr lIns="90000" rIns="90000" tIns="46800" bIns="46800" anchor="b">
            <a:noAutofit/>
          </a:bodyPr>
          <a:p>
            <a:pPr algn="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CE314EB9-8E41-4C7A-B6D0-66872BD63AD0}" type="slidenum">
              <a:rPr b="0" lang="en-US" sz="1200" spc="-1" strike="noStrike">
                <a:latin typeface="Calibri"/>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5" name="PlaceHolder 1"/>
          <p:cNvSpPr>
            <a:spLocks noGrp="1"/>
          </p:cNvSpPr>
          <p:nvPr>
            <p:ph type="sldImg"/>
          </p:nvPr>
        </p:nvSpPr>
        <p:spPr>
          <a:xfrm>
            <a:off x="1143000" y="685800"/>
            <a:ext cx="4572000" cy="3429000"/>
          </a:xfrm>
          <a:prstGeom prst="rect">
            <a:avLst/>
          </a:prstGeom>
          <a:ln w="0">
            <a:noFill/>
          </a:ln>
        </p:spPr>
      </p:sp>
      <p:sp>
        <p:nvSpPr>
          <p:cNvPr id="596" name="PlaceHolder 2"/>
          <p:cNvSpPr>
            <a:spLocks noGrp="1"/>
          </p:cNvSpPr>
          <p:nvPr>
            <p:ph type="body"/>
          </p:nvPr>
        </p:nvSpPr>
        <p:spPr>
          <a:xfrm>
            <a:off x="685800" y="4343400"/>
            <a:ext cx="5486400" cy="4114800"/>
          </a:xfrm>
          <a:prstGeom prst="rect">
            <a:avLst/>
          </a:prstGeom>
          <a:noFill/>
          <a:ln w="0">
            <a:noFill/>
          </a:ln>
        </p:spPr>
        <p:txBody>
          <a:bodyPr lIns="0" rIns="0" tIns="0" bIns="0" anchor="t">
            <a:noAutofit/>
          </a:bodyPr>
          <a:p>
            <a:endParaRPr b="0" lang="en-GB" sz="1200" spc="-1" strike="noStrike">
              <a:solidFill>
                <a:srgbClr val="000000"/>
              </a:solidFill>
              <a:latin typeface="Calibri"/>
            </a:endParaRPr>
          </a:p>
        </p:txBody>
      </p:sp>
      <p:sp>
        <p:nvSpPr>
          <p:cNvPr id="597" name="Slide Number Placeholder 3"/>
          <p:cNvSpPr/>
          <p:nvPr/>
        </p:nvSpPr>
        <p:spPr>
          <a:xfrm>
            <a:off x="388476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B7E5ADCA-02CF-4127-826A-9E556B762F0C}" type="slidenum">
              <a:rPr b="0" lang="en-US" sz="1200" spc="-1" strike="noStrike">
                <a:solidFill>
                  <a:srgbClr val="000000"/>
                </a:solidFill>
                <a:latin typeface="Calibri"/>
              </a:rPr>
              <a:t>&lt;number&gt;</a:t>
            </a:fld>
            <a:endParaRPr b="0" lang="en-GB" sz="1200" spc="-1" strike="noStrike">
              <a:solidFill>
                <a:srgbClr val="000000"/>
              </a:solidFill>
              <a:latin typeface="Corbe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8" name="PlaceHolder 1"/>
          <p:cNvSpPr>
            <a:spLocks noGrp="1"/>
          </p:cNvSpPr>
          <p:nvPr>
            <p:ph type="sldImg"/>
          </p:nvPr>
        </p:nvSpPr>
        <p:spPr>
          <a:xfrm>
            <a:off x="1143000" y="685800"/>
            <a:ext cx="4572000" cy="3429000"/>
          </a:xfrm>
          <a:prstGeom prst="rect">
            <a:avLst/>
          </a:prstGeom>
          <a:ln w="0">
            <a:noFill/>
          </a:ln>
        </p:spPr>
      </p:sp>
      <p:sp>
        <p:nvSpPr>
          <p:cNvPr id="599" name="PlaceHolder 2"/>
          <p:cNvSpPr>
            <a:spLocks noGrp="1"/>
          </p:cNvSpPr>
          <p:nvPr>
            <p:ph type="body"/>
          </p:nvPr>
        </p:nvSpPr>
        <p:spPr>
          <a:xfrm>
            <a:off x="685800" y="4343400"/>
            <a:ext cx="5486400" cy="4114800"/>
          </a:xfrm>
          <a:prstGeom prst="rect">
            <a:avLst/>
          </a:prstGeom>
          <a:noFill/>
          <a:ln w="0">
            <a:noFill/>
          </a:ln>
        </p:spPr>
        <p:txBody>
          <a:bodyPr lIns="0" rIns="0" tIns="0" bIns="0" anchor="t">
            <a:noAutofit/>
          </a:bodyPr>
          <a:p>
            <a:endParaRPr b="0" lang="en-GB" sz="1200" spc="-1" strike="noStrike">
              <a:solidFill>
                <a:srgbClr val="000000"/>
              </a:solidFill>
              <a:latin typeface="Calibri"/>
            </a:endParaRPr>
          </a:p>
        </p:txBody>
      </p:sp>
      <p:sp>
        <p:nvSpPr>
          <p:cNvPr id="600" name="Slide Number Placeholder 3"/>
          <p:cNvSpPr/>
          <p:nvPr/>
        </p:nvSpPr>
        <p:spPr>
          <a:xfrm>
            <a:off x="3884760" y="868536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8880A937-C6BB-4F87-AB91-C2991A20F0A9}" type="slidenum">
              <a:rPr b="0" lang="en-US" sz="1200" spc="-1" strike="noStrike">
                <a:solidFill>
                  <a:srgbClr val="000000"/>
                </a:solidFill>
                <a:latin typeface="Calibri"/>
              </a:rPr>
              <a:t>&lt;number&gt;</a:t>
            </a:fld>
            <a:endParaRPr b="0" lang="en-GB" sz="1200" spc="-1" strike="noStrike">
              <a:solidFill>
                <a:srgbClr val="000000"/>
              </a:solidFill>
              <a:latin typeface="Corbe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7"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8"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88"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89"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91"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93"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94"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95"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97"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98"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99"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01"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02"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03"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05"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06"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08"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09"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10"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11"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13"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14"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15"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16"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17"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18"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0"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1"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2"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3"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28"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30"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32"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33"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5"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37"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38"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39"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4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41"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42"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43"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45"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46"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47"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49"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50"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52"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53"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54"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55"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5"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6"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7"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8"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9"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0"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57"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58"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59"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60"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61"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62"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72"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74"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7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76"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77"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79"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81"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82"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83"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8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85"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86"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87"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8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89"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90"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91"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9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93"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94"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9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496"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97"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98"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499"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0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501"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502"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503"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504"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505"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506"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63"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65"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67"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68"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0"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72"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73"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74"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6"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76"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77"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78"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80"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81"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82"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84"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85"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87"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88"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89"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90"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92"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93"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94"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95"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96"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97"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07"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09"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11"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12"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8"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4"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16"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17"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18"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20"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21"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22"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24"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25"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26"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28"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29"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31"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32"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33"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34"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36"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37"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38"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39"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40"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41"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57"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59"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0"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1"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61"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62"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4"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66"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67"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68"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70"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71"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72"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74"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75"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76"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78"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79"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81"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82"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83"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84"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86"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87"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88"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89"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90"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91"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04"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06"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08"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09"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1"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13"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14"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15"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17"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18"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19"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21"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22"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23"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25"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26"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28"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29"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30"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31"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33"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34"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35"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36"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37"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38"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48"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50"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52"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53"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5"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57"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58"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59"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61"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62"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63"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65"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66"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67"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5"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6"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17"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69"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70"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72"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73"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74"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75"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77"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78"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79"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80"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81"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82"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92"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94"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96"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97"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9"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01"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02"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03"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19"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0"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1"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05"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06"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07"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09"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10"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11"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13"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14"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16"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17"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18"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19"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21"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22"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23"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24"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25"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26"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36"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38"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40"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41"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23"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4"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25"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3" name="PlaceHolder 1"/>
          <p:cNvSpPr>
            <a:spLocks noGrp="1"/>
          </p:cNvSpPr>
          <p:nvPr>
            <p:ph type="subTitle"/>
          </p:nvPr>
        </p:nvSpPr>
        <p:spPr>
          <a:xfrm>
            <a:off x="457200" y="274320"/>
            <a:ext cx="8229600" cy="529956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45"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46" name="PlaceHolder 3"/>
          <p:cNvSpPr>
            <a:spLocks noGrp="1"/>
          </p:cNvSpPr>
          <p:nvPr>
            <p:ph/>
          </p:nvPr>
        </p:nvSpPr>
        <p:spPr>
          <a:xfrm>
            <a:off x="467424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47"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49" name="PlaceHolder 2"/>
          <p:cNvSpPr>
            <a:spLocks noGrp="1"/>
          </p:cNvSpPr>
          <p:nvPr>
            <p:ph/>
          </p:nvPr>
        </p:nvSpPr>
        <p:spPr>
          <a:xfrm>
            <a:off x="457200" y="2057040"/>
            <a:ext cx="40158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50"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51" name="PlaceHolder 4"/>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53"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54"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55" name="PlaceHolder 4"/>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57" name="PlaceHolder 2"/>
          <p:cNvSpPr>
            <a:spLocks noGrp="1"/>
          </p:cNvSpPr>
          <p:nvPr>
            <p:ph/>
          </p:nvPr>
        </p:nvSpPr>
        <p:spPr>
          <a:xfrm>
            <a:off x="457200" y="205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58" name="PlaceHolder 3"/>
          <p:cNvSpPr>
            <a:spLocks noGrp="1"/>
          </p:cNvSpPr>
          <p:nvPr>
            <p:ph/>
          </p:nvPr>
        </p:nvSpPr>
        <p:spPr>
          <a:xfrm>
            <a:off x="457200" y="4127040"/>
            <a:ext cx="822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60" name="PlaceHolder 2"/>
          <p:cNvSpPr>
            <a:spLocks noGrp="1"/>
          </p:cNvSpPr>
          <p:nvPr>
            <p:ph/>
          </p:nvPr>
        </p:nvSpPr>
        <p:spPr>
          <a:xfrm>
            <a:off x="45720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61" name="PlaceHolder 3"/>
          <p:cNvSpPr>
            <a:spLocks noGrp="1"/>
          </p:cNvSpPr>
          <p:nvPr>
            <p:ph/>
          </p:nvPr>
        </p:nvSpPr>
        <p:spPr>
          <a:xfrm>
            <a:off x="4674240" y="205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62" name="PlaceHolder 4"/>
          <p:cNvSpPr>
            <a:spLocks noGrp="1"/>
          </p:cNvSpPr>
          <p:nvPr>
            <p:ph/>
          </p:nvPr>
        </p:nvSpPr>
        <p:spPr>
          <a:xfrm>
            <a:off x="45720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63" name="PlaceHolder 5"/>
          <p:cNvSpPr>
            <a:spLocks noGrp="1"/>
          </p:cNvSpPr>
          <p:nvPr>
            <p:ph/>
          </p:nvPr>
        </p:nvSpPr>
        <p:spPr>
          <a:xfrm>
            <a:off x="4674240" y="4127040"/>
            <a:ext cx="40158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65" name="PlaceHolder 2"/>
          <p:cNvSpPr>
            <a:spLocks noGrp="1"/>
          </p:cNvSpPr>
          <p:nvPr>
            <p:ph/>
          </p:nvPr>
        </p:nvSpPr>
        <p:spPr>
          <a:xfrm>
            <a:off x="45720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66" name="PlaceHolder 3"/>
          <p:cNvSpPr>
            <a:spLocks noGrp="1"/>
          </p:cNvSpPr>
          <p:nvPr>
            <p:ph/>
          </p:nvPr>
        </p:nvSpPr>
        <p:spPr>
          <a:xfrm>
            <a:off x="323964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67" name="PlaceHolder 4"/>
          <p:cNvSpPr>
            <a:spLocks noGrp="1"/>
          </p:cNvSpPr>
          <p:nvPr>
            <p:ph/>
          </p:nvPr>
        </p:nvSpPr>
        <p:spPr>
          <a:xfrm>
            <a:off x="6022080" y="205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68" name="PlaceHolder 5"/>
          <p:cNvSpPr>
            <a:spLocks noGrp="1"/>
          </p:cNvSpPr>
          <p:nvPr>
            <p:ph/>
          </p:nvPr>
        </p:nvSpPr>
        <p:spPr>
          <a:xfrm>
            <a:off x="45720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69" name="PlaceHolder 6"/>
          <p:cNvSpPr>
            <a:spLocks noGrp="1"/>
          </p:cNvSpPr>
          <p:nvPr>
            <p:ph/>
          </p:nvPr>
        </p:nvSpPr>
        <p:spPr>
          <a:xfrm>
            <a:off x="323964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
        <p:nvSpPr>
          <p:cNvPr id="370" name="PlaceHolder 7"/>
          <p:cNvSpPr>
            <a:spLocks noGrp="1"/>
          </p:cNvSpPr>
          <p:nvPr>
            <p:ph/>
          </p:nvPr>
        </p:nvSpPr>
        <p:spPr>
          <a:xfrm>
            <a:off x="6022080" y="4127040"/>
            <a:ext cx="2649600" cy="189000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8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84" name="PlaceHolder 2"/>
          <p:cNvSpPr>
            <a:spLocks noGrp="1"/>
          </p:cNvSpPr>
          <p:nvPr>
            <p:ph type="subTitle"/>
          </p:nvPr>
        </p:nvSpPr>
        <p:spPr>
          <a:xfrm>
            <a:off x="457200" y="2057040"/>
            <a:ext cx="8229600" cy="3962520"/>
          </a:xfrm>
          <a:prstGeom prst="rect">
            <a:avLst/>
          </a:prstGeom>
          <a:noFill/>
          <a:ln w="0">
            <a:noFill/>
          </a:ln>
        </p:spPr>
        <p:txBody>
          <a:bodyPr lIns="0" rIns="0" tIns="0" bIns="0" anchor="ctr">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4800" spc="-1" strike="noStrike">
              <a:solidFill>
                <a:srgbClr val="000000"/>
              </a:solidFill>
              <a:latin typeface="Corbel"/>
            </a:endParaRPr>
          </a:p>
        </p:txBody>
      </p:sp>
      <p:sp>
        <p:nvSpPr>
          <p:cNvPr id="386" name="PlaceHolder 2"/>
          <p:cNvSpPr>
            <a:spLocks noGrp="1"/>
          </p:cNvSpPr>
          <p:nvPr>
            <p:ph/>
          </p:nvPr>
        </p:nvSpPr>
        <p:spPr>
          <a:xfrm>
            <a:off x="457200" y="2057040"/>
            <a:ext cx="8229600" cy="3962520"/>
          </a:xfrm>
          <a:prstGeom prst="rect">
            <a:avLst/>
          </a:prstGeom>
          <a:noFill/>
          <a:ln w="0">
            <a:noFill/>
          </a:ln>
        </p:spPr>
        <p:txBody>
          <a:bodyPr lIns="90000" rIns="90000" tIns="46800" bIns="46800" anchor="t">
            <a:normAutofit/>
          </a:bodyPr>
          <a:p>
            <a:endParaRPr b="1" lang="en-GB" sz="2400" spc="-1" strike="noStrike">
              <a:solidFill>
                <a:srgbClr val="000000"/>
              </a:solidFill>
              <a:latin typeface="Corbe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7.jpe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8.jpeg"/><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slideLayout" Target="../slideLayouts/slideLayout22.xml"/><Relationship Id="rId17" Type="http://schemas.openxmlformats.org/officeDocument/2006/relationships/slideLayout" Target="../slideLayouts/slideLayout23.xml"/><Relationship Id="rId18"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1.jpe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2.jpe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jpe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4.jpe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5.jpeg"/><Relationship Id="rId3" Type="http://schemas.openxmlformats.org/officeDocument/2006/relationships/image" Target="../media/image16.png"/><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1"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2"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D1B15649-AB41-4DCC-A96D-0F0B28EF79BD}"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3"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4"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E50CD530-E290-41DE-86D5-D4DB331BF5BC}"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419" name="Group 6"/>
          <p:cNvGrpSpPr/>
          <p:nvPr/>
        </p:nvGrpSpPr>
        <p:grpSpPr>
          <a:xfrm>
            <a:off x="0" y="1584360"/>
            <a:ext cx="9144000" cy="44280"/>
            <a:chOff x="0" y="1584360"/>
            <a:chExt cx="9144000" cy="44280"/>
          </a:xfrm>
        </p:grpSpPr>
        <p:sp>
          <p:nvSpPr>
            <p:cNvPr id="420" name="Straight Connector 7"/>
            <p:cNvSpPr/>
            <p:nvPr/>
          </p:nvSpPr>
          <p:spPr>
            <a:xfrm>
              <a:off x="0" y="1627200"/>
              <a:ext cx="9144000" cy="1440"/>
            </a:xfrm>
            <a:prstGeom prst="line">
              <a:avLst/>
            </a:prstGeom>
            <a:ln w="88920">
              <a:solidFill>
                <a:srgbClr val="000000"/>
              </a:solidFill>
              <a:miter/>
            </a:ln>
          </p:spPr>
          <p:style>
            <a:lnRef idx="0"/>
            <a:fillRef idx="0"/>
            <a:effectRef idx="0"/>
            <a:fontRef idx="minor"/>
          </p:style>
        </p:sp>
        <p:sp>
          <p:nvSpPr>
            <p:cNvPr id="421" name="Straight Connector 8"/>
            <p:cNvSpPr/>
            <p:nvPr/>
          </p:nvSpPr>
          <p:spPr>
            <a:xfrm>
              <a:off x="0" y="1584360"/>
              <a:ext cx="9144000" cy="1440"/>
            </a:xfrm>
            <a:prstGeom prst="line">
              <a:avLst/>
            </a:prstGeom>
            <a:ln w="6480">
              <a:solidFill>
                <a:srgbClr val="000000"/>
              </a:solidFill>
              <a:miter/>
            </a:ln>
          </p:spPr>
          <p:style>
            <a:lnRef idx="0"/>
            <a:fillRef idx="0"/>
            <a:effectRef idx="0"/>
            <a:fontRef idx="minor"/>
          </p:style>
        </p:sp>
      </p:grpSp>
      <p:sp>
        <p:nvSpPr>
          <p:cNvPr id="42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423"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424"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240CC65E-E94B-48C0-9105-0FE6E3954537}"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425"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426"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EC93B1F4-9FA0-4B0E-9C84-BFBFFE7D811D}"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463" name="Group 6"/>
          <p:cNvGrpSpPr/>
          <p:nvPr/>
        </p:nvGrpSpPr>
        <p:grpSpPr>
          <a:xfrm>
            <a:off x="7472160" y="0"/>
            <a:ext cx="44280" cy="6858000"/>
            <a:chOff x="7472160" y="0"/>
            <a:chExt cx="44280" cy="6858000"/>
          </a:xfrm>
        </p:grpSpPr>
        <p:sp>
          <p:nvSpPr>
            <p:cNvPr id="464" name="Straight Connector 7"/>
            <p:cNvSpPr/>
            <p:nvPr/>
          </p:nvSpPr>
          <p:spPr>
            <a:xfrm flipH="1">
              <a:off x="7472160" y="0"/>
              <a:ext cx="1440" cy="6858000"/>
            </a:xfrm>
            <a:prstGeom prst="line">
              <a:avLst/>
            </a:prstGeom>
            <a:ln w="88920">
              <a:solidFill>
                <a:srgbClr val="000000"/>
              </a:solidFill>
              <a:miter/>
            </a:ln>
          </p:spPr>
          <p:style>
            <a:lnRef idx="0"/>
            <a:fillRef idx="0"/>
            <a:effectRef idx="0"/>
            <a:fontRef idx="minor"/>
          </p:style>
        </p:sp>
        <p:sp>
          <p:nvSpPr>
            <p:cNvPr id="465" name="Straight Connector 8"/>
            <p:cNvSpPr/>
            <p:nvPr/>
          </p:nvSpPr>
          <p:spPr>
            <a:xfrm flipH="1">
              <a:off x="7515000" y="0"/>
              <a:ext cx="1440" cy="6858000"/>
            </a:xfrm>
            <a:prstGeom prst="line">
              <a:avLst/>
            </a:prstGeom>
            <a:ln w="6480">
              <a:solidFill>
                <a:srgbClr val="000000"/>
              </a:solidFill>
              <a:miter/>
            </a:ln>
          </p:spPr>
          <p:style>
            <a:lnRef idx="0"/>
            <a:fillRef idx="0"/>
            <a:effectRef idx="0"/>
            <a:fontRef idx="minor"/>
          </p:style>
        </p:sp>
      </p:grpSp>
      <p:sp>
        <p:nvSpPr>
          <p:cNvPr id="46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467"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468" name="PlaceHolder 3"/>
          <p:cNvSpPr>
            <a:spLocks noGrp="1"/>
          </p:cNvSpPr>
          <p:nvPr>
            <p:ph type="dt"/>
          </p:nvPr>
        </p:nvSpPr>
        <p:spPr>
          <a:xfrm>
            <a:off x="7556040" y="6356520"/>
            <a:ext cx="114804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F29DE516-CFA6-451B-9A86-237753504237}"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469"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470"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DD43755A-8BEA-4ABB-96E8-0C6D732DA0F2}"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41" name="Group 6"/>
          <p:cNvGrpSpPr/>
          <p:nvPr/>
        </p:nvGrpSpPr>
        <p:grpSpPr>
          <a:xfrm>
            <a:off x="0" y="1460520"/>
            <a:ext cx="9144000" cy="46080"/>
            <a:chOff x="0" y="1460520"/>
            <a:chExt cx="9144000" cy="46080"/>
          </a:xfrm>
        </p:grpSpPr>
        <p:sp>
          <p:nvSpPr>
            <p:cNvPr id="42" name="Straight Connector 7"/>
            <p:cNvSpPr/>
            <p:nvPr/>
          </p:nvSpPr>
          <p:spPr>
            <a:xfrm>
              <a:off x="0" y="1505160"/>
              <a:ext cx="9144000" cy="1440"/>
            </a:xfrm>
            <a:prstGeom prst="line">
              <a:avLst/>
            </a:prstGeom>
            <a:ln w="88920">
              <a:solidFill>
                <a:srgbClr val="000000"/>
              </a:solidFill>
              <a:miter/>
            </a:ln>
          </p:spPr>
          <p:style>
            <a:lnRef idx="0"/>
            <a:fillRef idx="0"/>
            <a:effectRef idx="0"/>
            <a:fontRef idx="minor"/>
          </p:style>
        </p:sp>
        <p:sp>
          <p:nvSpPr>
            <p:cNvPr id="43" name="Straight Connector 8"/>
            <p:cNvSpPr/>
            <p:nvPr/>
          </p:nvSpPr>
          <p:spPr>
            <a:xfrm>
              <a:off x="0" y="1460520"/>
              <a:ext cx="9144000" cy="1440"/>
            </a:xfrm>
            <a:prstGeom prst="line">
              <a:avLst/>
            </a:prstGeom>
            <a:ln w="6480">
              <a:solidFill>
                <a:srgbClr val="000000"/>
              </a:solidFill>
              <a:miter/>
            </a:ln>
          </p:spPr>
          <p:style>
            <a:lnRef idx="0"/>
            <a:fillRef idx="0"/>
            <a:effectRef idx="0"/>
            <a:fontRef idx="minor"/>
          </p:style>
        </p:sp>
      </p:grpSp>
      <p:grpSp>
        <p:nvGrpSpPr>
          <p:cNvPr id="44" name="Group 9"/>
          <p:cNvGrpSpPr/>
          <p:nvPr/>
        </p:nvGrpSpPr>
        <p:grpSpPr>
          <a:xfrm>
            <a:off x="0" y="4952880"/>
            <a:ext cx="9144000" cy="46080"/>
            <a:chOff x="0" y="4952880"/>
            <a:chExt cx="9144000" cy="46080"/>
          </a:xfrm>
        </p:grpSpPr>
        <p:sp>
          <p:nvSpPr>
            <p:cNvPr id="45" name="Straight Connector 10"/>
            <p:cNvSpPr/>
            <p:nvPr/>
          </p:nvSpPr>
          <p:spPr>
            <a:xfrm>
              <a:off x="0" y="4997520"/>
              <a:ext cx="9144000" cy="1440"/>
            </a:xfrm>
            <a:prstGeom prst="line">
              <a:avLst/>
            </a:prstGeom>
            <a:ln w="88920">
              <a:solidFill>
                <a:srgbClr val="000000"/>
              </a:solidFill>
              <a:miter/>
            </a:ln>
          </p:spPr>
          <p:style>
            <a:lnRef idx="0"/>
            <a:fillRef idx="0"/>
            <a:effectRef idx="0"/>
            <a:fontRef idx="minor"/>
          </p:style>
        </p:sp>
        <p:sp>
          <p:nvSpPr>
            <p:cNvPr id="46" name="Straight Connector 11"/>
            <p:cNvSpPr/>
            <p:nvPr/>
          </p:nvSpPr>
          <p:spPr>
            <a:xfrm>
              <a:off x="0" y="4952880"/>
              <a:ext cx="9144000" cy="1440"/>
            </a:xfrm>
            <a:prstGeom prst="line">
              <a:avLst/>
            </a:prstGeom>
            <a:ln w="6480">
              <a:solidFill>
                <a:srgbClr val="000000"/>
              </a:solidFill>
              <a:miter/>
            </a:ln>
          </p:spPr>
          <p:style>
            <a:lnRef idx="0"/>
            <a:fillRef idx="0"/>
            <a:effectRef idx="0"/>
            <a:fontRef idx="minor"/>
          </p:style>
        </p:sp>
      </p:grpSp>
      <p:pic>
        <p:nvPicPr>
          <p:cNvPr id="47" name="Oval 12" descr=""/>
          <p:cNvPicPr/>
          <p:nvPr/>
        </p:nvPicPr>
        <p:blipFill>
          <a:blip r:embed="rId3"/>
          <a:stretch/>
        </p:blipFill>
        <p:spPr>
          <a:xfrm>
            <a:off x="55440" y="55440"/>
            <a:ext cx="4559400" cy="4565880"/>
          </a:xfrm>
          <a:prstGeom prst="rect">
            <a:avLst/>
          </a:prstGeom>
          <a:ln w="0">
            <a:noFill/>
          </a:ln>
        </p:spPr>
      </p:pic>
      <p:grpSp>
        <p:nvGrpSpPr>
          <p:cNvPr id="48" name="Oval 13"/>
          <p:cNvGrpSpPr/>
          <p:nvPr/>
        </p:nvGrpSpPr>
        <p:grpSpPr>
          <a:xfrm>
            <a:off x="171360" y="103320"/>
            <a:ext cx="4218120" cy="4219560"/>
            <a:chOff x="171360" y="103320"/>
            <a:chExt cx="4218120" cy="4219560"/>
          </a:xfrm>
        </p:grpSpPr>
        <p:pic>
          <p:nvPicPr>
            <p:cNvPr id="49" name="Oval 13" descr=""/>
            <p:cNvPicPr/>
            <p:nvPr/>
          </p:nvPicPr>
          <p:blipFill>
            <a:blip r:embed="rId4"/>
            <a:stretch/>
          </p:blipFill>
          <p:spPr>
            <a:xfrm>
              <a:off x="171360" y="103320"/>
              <a:ext cx="4218120" cy="4219560"/>
            </a:xfrm>
            <a:prstGeom prst="rect">
              <a:avLst/>
            </a:prstGeom>
            <a:ln w="0">
              <a:noFill/>
            </a:ln>
          </p:spPr>
        </p:pic>
        <p:sp>
          <p:nvSpPr>
            <p:cNvPr id="50" name=""/>
            <p:cNvSpPr/>
            <p:nvPr/>
          </p:nvSpPr>
          <p:spPr>
            <a:xfrm>
              <a:off x="795240" y="727200"/>
              <a:ext cx="2970360" cy="2970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grpSp>
      <p:grpSp>
        <p:nvGrpSpPr>
          <p:cNvPr id="51" name="Oval 14"/>
          <p:cNvGrpSpPr/>
          <p:nvPr/>
        </p:nvGrpSpPr>
        <p:grpSpPr>
          <a:xfrm>
            <a:off x="255600" y="133200"/>
            <a:ext cx="4005360" cy="4067280"/>
            <a:chOff x="255600" y="133200"/>
            <a:chExt cx="4005360" cy="4067280"/>
          </a:xfrm>
        </p:grpSpPr>
        <p:pic>
          <p:nvPicPr>
            <p:cNvPr id="52" name="Oval 14" descr=""/>
            <p:cNvPicPr/>
            <p:nvPr/>
          </p:nvPicPr>
          <p:blipFill>
            <a:blip r:embed="rId5"/>
            <a:stretch/>
          </p:blipFill>
          <p:spPr>
            <a:xfrm>
              <a:off x="255600" y="133200"/>
              <a:ext cx="4005360" cy="4067280"/>
            </a:xfrm>
            <a:prstGeom prst="rect">
              <a:avLst/>
            </a:prstGeom>
            <a:ln w="0">
              <a:noFill/>
            </a:ln>
          </p:spPr>
        </p:pic>
        <p:sp>
          <p:nvSpPr>
            <p:cNvPr id="53" name=""/>
            <p:cNvSpPr/>
            <p:nvPr/>
          </p:nvSpPr>
          <p:spPr>
            <a:xfrm>
              <a:off x="849240" y="733320"/>
              <a:ext cx="2819520" cy="2868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grpSp>
      <p:grpSp>
        <p:nvGrpSpPr>
          <p:cNvPr id="54" name="Oval 15"/>
          <p:cNvGrpSpPr/>
          <p:nvPr/>
        </p:nvGrpSpPr>
        <p:grpSpPr>
          <a:xfrm>
            <a:off x="255600" y="133200"/>
            <a:ext cx="3914640" cy="3908520"/>
            <a:chOff x="255600" y="133200"/>
            <a:chExt cx="3914640" cy="3908520"/>
          </a:xfrm>
        </p:grpSpPr>
        <p:pic>
          <p:nvPicPr>
            <p:cNvPr id="55" name="Oval 15" descr=""/>
            <p:cNvPicPr/>
            <p:nvPr/>
          </p:nvPicPr>
          <p:blipFill>
            <a:blip r:embed="rId6"/>
            <a:stretch/>
          </p:blipFill>
          <p:spPr>
            <a:xfrm>
              <a:off x="255600" y="133200"/>
              <a:ext cx="3914640" cy="3908520"/>
            </a:xfrm>
            <a:prstGeom prst="rect">
              <a:avLst/>
            </a:prstGeom>
            <a:ln w="0">
              <a:noFill/>
            </a:ln>
          </p:spPr>
        </p:pic>
        <p:sp>
          <p:nvSpPr>
            <p:cNvPr id="56" name=""/>
            <p:cNvSpPr/>
            <p:nvPr/>
          </p:nvSpPr>
          <p:spPr>
            <a:xfrm>
              <a:off x="835200" y="709560"/>
              <a:ext cx="2755800" cy="2755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grpSp>
      <p:sp>
        <p:nvSpPr>
          <p:cNvPr id="57"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58"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59"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4DFE3787-BE0F-495F-AC12-78FA32695224}"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60"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61"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A7651E67-1CD4-41E6-A990-5F294515B5F3}"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98" name="Group 10"/>
          <p:cNvGrpSpPr/>
          <p:nvPr/>
        </p:nvGrpSpPr>
        <p:grpSpPr>
          <a:xfrm>
            <a:off x="0" y="1584360"/>
            <a:ext cx="9144000" cy="44280"/>
            <a:chOff x="0" y="1584360"/>
            <a:chExt cx="9144000" cy="44280"/>
          </a:xfrm>
        </p:grpSpPr>
        <p:sp>
          <p:nvSpPr>
            <p:cNvPr id="99" name="Straight Connector 7"/>
            <p:cNvSpPr/>
            <p:nvPr/>
          </p:nvSpPr>
          <p:spPr>
            <a:xfrm>
              <a:off x="0" y="1627200"/>
              <a:ext cx="9144000" cy="1440"/>
            </a:xfrm>
            <a:prstGeom prst="line">
              <a:avLst/>
            </a:prstGeom>
            <a:ln w="88920">
              <a:solidFill>
                <a:srgbClr val="000000"/>
              </a:solidFill>
              <a:miter/>
            </a:ln>
          </p:spPr>
          <p:style>
            <a:lnRef idx="0"/>
            <a:fillRef idx="0"/>
            <a:effectRef idx="0"/>
            <a:fontRef idx="minor"/>
          </p:style>
        </p:sp>
        <p:sp>
          <p:nvSpPr>
            <p:cNvPr id="100" name="Straight Connector 8"/>
            <p:cNvSpPr/>
            <p:nvPr/>
          </p:nvSpPr>
          <p:spPr>
            <a:xfrm>
              <a:off x="0" y="1584360"/>
              <a:ext cx="9144000" cy="1440"/>
            </a:xfrm>
            <a:prstGeom prst="line">
              <a:avLst/>
            </a:prstGeom>
            <a:ln w="6480">
              <a:solidFill>
                <a:srgbClr val="000000"/>
              </a:solidFill>
              <a:miter/>
            </a:ln>
          </p:spPr>
          <p:style>
            <a:lnRef idx="0"/>
            <a:fillRef idx="0"/>
            <a:effectRef idx="0"/>
            <a:fontRef idx="minor"/>
          </p:style>
        </p:sp>
      </p:grpSp>
      <p:sp>
        <p:nvSpPr>
          <p:cNvPr id="101"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102"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103"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5B9E85CC-EB58-41AB-B27B-8C5EA35A17D7}"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104"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105"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300675B9-7486-46C7-A48B-3495B4122693}"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142" name="Group 6"/>
          <p:cNvGrpSpPr/>
          <p:nvPr/>
        </p:nvGrpSpPr>
        <p:grpSpPr>
          <a:xfrm>
            <a:off x="0" y="1460520"/>
            <a:ext cx="9144000" cy="46080"/>
            <a:chOff x="0" y="1460520"/>
            <a:chExt cx="9144000" cy="46080"/>
          </a:xfrm>
        </p:grpSpPr>
        <p:sp>
          <p:nvSpPr>
            <p:cNvPr id="143" name="Straight Connector 7"/>
            <p:cNvSpPr/>
            <p:nvPr/>
          </p:nvSpPr>
          <p:spPr>
            <a:xfrm>
              <a:off x="0" y="1505160"/>
              <a:ext cx="9144000" cy="1440"/>
            </a:xfrm>
            <a:prstGeom prst="line">
              <a:avLst/>
            </a:prstGeom>
            <a:ln w="88920">
              <a:solidFill>
                <a:srgbClr val="000000"/>
              </a:solidFill>
              <a:miter/>
            </a:ln>
          </p:spPr>
          <p:style>
            <a:lnRef idx="0"/>
            <a:fillRef idx="0"/>
            <a:effectRef idx="0"/>
            <a:fontRef idx="minor"/>
          </p:style>
        </p:sp>
        <p:sp>
          <p:nvSpPr>
            <p:cNvPr id="144" name="Straight Connector 8"/>
            <p:cNvSpPr/>
            <p:nvPr/>
          </p:nvSpPr>
          <p:spPr>
            <a:xfrm>
              <a:off x="0" y="1460520"/>
              <a:ext cx="9144000" cy="1440"/>
            </a:xfrm>
            <a:prstGeom prst="line">
              <a:avLst/>
            </a:prstGeom>
            <a:ln w="6480">
              <a:solidFill>
                <a:srgbClr val="000000"/>
              </a:solidFill>
              <a:miter/>
            </a:ln>
          </p:spPr>
          <p:style>
            <a:lnRef idx="0"/>
            <a:fillRef idx="0"/>
            <a:effectRef idx="0"/>
            <a:fontRef idx="minor"/>
          </p:style>
        </p:sp>
      </p:grpSp>
      <p:grpSp>
        <p:nvGrpSpPr>
          <p:cNvPr id="145" name="Group 9"/>
          <p:cNvGrpSpPr/>
          <p:nvPr/>
        </p:nvGrpSpPr>
        <p:grpSpPr>
          <a:xfrm>
            <a:off x="0" y="4952880"/>
            <a:ext cx="9144000" cy="46080"/>
            <a:chOff x="0" y="4952880"/>
            <a:chExt cx="9144000" cy="46080"/>
          </a:xfrm>
        </p:grpSpPr>
        <p:sp>
          <p:nvSpPr>
            <p:cNvPr id="146" name="Straight Connector 10"/>
            <p:cNvSpPr/>
            <p:nvPr/>
          </p:nvSpPr>
          <p:spPr>
            <a:xfrm>
              <a:off x="0" y="4997520"/>
              <a:ext cx="9144000" cy="1440"/>
            </a:xfrm>
            <a:prstGeom prst="line">
              <a:avLst/>
            </a:prstGeom>
            <a:ln w="88920">
              <a:solidFill>
                <a:srgbClr val="000000"/>
              </a:solidFill>
              <a:miter/>
            </a:ln>
          </p:spPr>
          <p:style>
            <a:lnRef idx="0"/>
            <a:fillRef idx="0"/>
            <a:effectRef idx="0"/>
            <a:fontRef idx="minor"/>
          </p:style>
        </p:sp>
        <p:sp>
          <p:nvSpPr>
            <p:cNvPr id="147" name="Straight Connector 11"/>
            <p:cNvSpPr/>
            <p:nvPr/>
          </p:nvSpPr>
          <p:spPr>
            <a:xfrm>
              <a:off x="0" y="4952880"/>
              <a:ext cx="9144000" cy="1440"/>
            </a:xfrm>
            <a:prstGeom prst="line">
              <a:avLst/>
            </a:prstGeom>
            <a:ln w="6480">
              <a:solidFill>
                <a:srgbClr val="000000"/>
              </a:solidFill>
              <a:miter/>
            </a:ln>
          </p:spPr>
          <p:style>
            <a:lnRef idx="0"/>
            <a:fillRef idx="0"/>
            <a:effectRef idx="0"/>
            <a:fontRef idx="minor"/>
          </p:style>
        </p:sp>
      </p:grpSp>
      <p:pic>
        <p:nvPicPr>
          <p:cNvPr id="148" name="Oval 12" descr=""/>
          <p:cNvPicPr/>
          <p:nvPr/>
        </p:nvPicPr>
        <p:blipFill>
          <a:blip r:embed="rId3"/>
          <a:stretch/>
        </p:blipFill>
        <p:spPr>
          <a:xfrm>
            <a:off x="66600" y="652320"/>
            <a:ext cx="5400720" cy="5400720"/>
          </a:xfrm>
          <a:prstGeom prst="rect">
            <a:avLst/>
          </a:prstGeom>
          <a:ln w="0">
            <a:noFill/>
          </a:ln>
        </p:spPr>
      </p:pic>
      <p:grpSp>
        <p:nvGrpSpPr>
          <p:cNvPr id="149" name="Oval 13"/>
          <p:cNvGrpSpPr/>
          <p:nvPr/>
        </p:nvGrpSpPr>
        <p:grpSpPr>
          <a:xfrm>
            <a:off x="225360" y="706320"/>
            <a:ext cx="4992840" cy="4992840"/>
            <a:chOff x="225360" y="706320"/>
            <a:chExt cx="4992840" cy="4992840"/>
          </a:xfrm>
        </p:grpSpPr>
        <p:pic>
          <p:nvPicPr>
            <p:cNvPr id="150" name="Oval 13" descr=""/>
            <p:cNvPicPr/>
            <p:nvPr/>
          </p:nvPicPr>
          <p:blipFill>
            <a:blip r:embed="rId4"/>
            <a:stretch/>
          </p:blipFill>
          <p:spPr>
            <a:xfrm>
              <a:off x="225360" y="706320"/>
              <a:ext cx="4992840" cy="4992840"/>
            </a:xfrm>
            <a:prstGeom prst="rect">
              <a:avLst/>
            </a:prstGeom>
            <a:ln w="0">
              <a:noFill/>
            </a:ln>
          </p:spPr>
        </p:pic>
        <p:sp>
          <p:nvSpPr>
            <p:cNvPr id="151" name=""/>
            <p:cNvSpPr/>
            <p:nvPr/>
          </p:nvSpPr>
          <p:spPr>
            <a:xfrm>
              <a:off x="958680" y="1442880"/>
              <a:ext cx="3524400" cy="35229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grpSp>
      <p:sp>
        <p:nvSpPr>
          <p:cNvPr id="15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153"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154"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DD765813-351D-4D66-8D12-2D134318D762}"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155" name="PlaceHolder 4"/>
          <p:cNvSpPr>
            <a:spLocks noGrp="1"/>
          </p:cNvSpPr>
          <p:nvPr>
            <p:ph type="ftr"/>
          </p:nvPr>
        </p:nvSpPr>
        <p:spPr>
          <a:xfrm>
            <a:off x="3124080" y="6356520"/>
            <a:ext cx="289584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192" name="Group 7"/>
          <p:cNvGrpSpPr/>
          <p:nvPr/>
        </p:nvGrpSpPr>
        <p:grpSpPr>
          <a:xfrm>
            <a:off x="0" y="1447920"/>
            <a:ext cx="9144000" cy="46080"/>
            <a:chOff x="0" y="1447920"/>
            <a:chExt cx="9144000" cy="46080"/>
          </a:xfrm>
        </p:grpSpPr>
        <p:sp>
          <p:nvSpPr>
            <p:cNvPr id="193" name="Straight Connector 7"/>
            <p:cNvSpPr/>
            <p:nvPr/>
          </p:nvSpPr>
          <p:spPr>
            <a:xfrm>
              <a:off x="0" y="1492560"/>
              <a:ext cx="9144000" cy="1440"/>
            </a:xfrm>
            <a:prstGeom prst="line">
              <a:avLst/>
            </a:prstGeom>
            <a:ln w="88920">
              <a:solidFill>
                <a:srgbClr val="000000"/>
              </a:solidFill>
              <a:miter/>
            </a:ln>
          </p:spPr>
          <p:style>
            <a:lnRef idx="0"/>
            <a:fillRef idx="0"/>
            <a:effectRef idx="0"/>
            <a:fontRef idx="minor"/>
          </p:style>
        </p:sp>
        <p:sp>
          <p:nvSpPr>
            <p:cNvPr id="194" name="Straight Connector 8"/>
            <p:cNvSpPr/>
            <p:nvPr/>
          </p:nvSpPr>
          <p:spPr>
            <a:xfrm>
              <a:off x="0" y="1447920"/>
              <a:ext cx="9144000" cy="1440"/>
            </a:xfrm>
            <a:prstGeom prst="line">
              <a:avLst/>
            </a:prstGeom>
            <a:ln w="6480">
              <a:solidFill>
                <a:srgbClr val="000000"/>
              </a:solidFill>
              <a:miter/>
            </a:ln>
          </p:spPr>
          <p:style>
            <a:lnRef idx="0"/>
            <a:fillRef idx="0"/>
            <a:effectRef idx="0"/>
            <a:fontRef idx="minor"/>
          </p:style>
        </p:sp>
      </p:grpSp>
      <p:grpSp>
        <p:nvGrpSpPr>
          <p:cNvPr id="195" name="Group 10"/>
          <p:cNvGrpSpPr/>
          <p:nvPr/>
        </p:nvGrpSpPr>
        <p:grpSpPr>
          <a:xfrm>
            <a:off x="0" y="4940280"/>
            <a:ext cx="9144000" cy="44640"/>
            <a:chOff x="0" y="4940280"/>
            <a:chExt cx="9144000" cy="44640"/>
          </a:xfrm>
        </p:grpSpPr>
        <p:sp>
          <p:nvSpPr>
            <p:cNvPr id="196" name="Straight Connector 10"/>
            <p:cNvSpPr/>
            <p:nvPr/>
          </p:nvSpPr>
          <p:spPr>
            <a:xfrm>
              <a:off x="0" y="4983480"/>
              <a:ext cx="9144000" cy="1440"/>
            </a:xfrm>
            <a:prstGeom prst="line">
              <a:avLst/>
            </a:prstGeom>
            <a:ln w="88920">
              <a:solidFill>
                <a:srgbClr val="000000"/>
              </a:solidFill>
              <a:miter/>
            </a:ln>
          </p:spPr>
          <p:style>
            <a:lnRef idx="0"/>
            <a:fillRef idx="0"/>
            <a:effectRef idx="0"/>
            <a:fontRef idx="minor"/>
          </p:style>
        </p:sp>
        <p:sp>
          <p:nvSpPr>
            <p:cNvPr id="197" name="Straight Connector 11"/>
            <p:cNvSpPr/>
            <p:nvPr/>
          </p:nvSpPr>
          <p:spPr>
            <a:xfrm>
              <a:off x="0" y="4940280"/>
              <a:ext cx="9144000" cy="1440"/>
            </a:xfrm>
            <a:prstGeom prst="line">
              <a:avLst/>
            </a:prstGeom>
            <a:ln w="6480">
              <a:solidFill>
                <a:srgbClr val="000000"/>
              </a:solidFill>
              <a:miter/>
            </a:ln>
          </p:spPr>
          <p:style>
            <a:lnRef idx="0"/>
            <a:fillRef idx="0"/>
            <a:effectRef idx="0"/>
            <a:fontRef idx="minor"/>
          </p:style>
        </p:sp>
      </p:grpSp>
      <p:sp>
        <p:nvSpPr>
          <p:cNvPr id="19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199"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200"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E5252739-9018-4C23-8D21-BB13219B0264}"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201"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202"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68D74902-92E2-43C6-A6DE-758CBBBEC308}"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239" name="Group 16"/>
          <p:cNvGrpSpPr/>
          <p:nvPr/>
        </p:nvGrpSpPr>
        <p:grpSpPr>
          <a:xfrm>
            <a:off x="0" y="1584360"/>
            <a:ext cx="9144000" cy="44280"/>
            <a:chOff x="0" y="1584360"/>
            <a:chExt cx="9144000" cy="44280"/>
          </a:xfrm>
        </p:grpSpPr>
        <p:sp>
          <p:nvSpPr>
            <p:cNvPr id="240" name="Straight Connector 7"/>
            <p:cNvSpPr/>
            <p:nvPr/>
          </p:nvSpPr>
          <p:spPr>
            <a:xfrm>
              <a:off x="0" y="1627200"/>
              <a:ext cx="9144000" cy="1440"/>
            </a:xfrm>
            <a:prstGeom prst="line">
              <a:avLst/>
            </a:prstGeom>
            <a:ln w="88920">
              <a:solidFill>
                <a:srgbClr val="000000"/>
              </a:solidFill>
              <a:miter/>
            </a:ln>
          </p:spPr>
          <p:style>
            <a:lnRef idx="0"/>
            <a:fillRef idx="0"/>
            <a:effectRef idx="0"/>
            <a:fontRef idx="minor"/>
          </p:style>
        </p:sp>
        <p:sp>
          <p:nvSpPr>
            <p:cNvPr id="241" name="Straight Connector 8"/>
            <p:cNvSpPr/>
            <p:nvPr/>
          </p:nvSpPr>
          <p:spPr>
            <a:xfrm>
              <a:off x="0" y="1584360"/>
              <a:ext cx="9144000" cy="1440"/>
            </a:xfrm>
            <a:prstGeom prst="line">
              <a:avLst/>
            </a:prstGeom>
            <a:ln w="6480">
              <a:solidFill>
                <a:srgbClr val="000000"/>
              </a:solidFill>
              <a:miter/>
            </a:ln>
          </p:spPr>
          <p:style>
            <a:lnRef idx="0"/>
            <a:fillRef idx="0"/>
            <a:effectRef idx="0"/>
            <a:fontRef idx="minor"/>
          </p:style>
        </p:sp>
      </p:grpSp>
      <p:sp>
        <p:nvSpPr>
          <p:cNvPr id="242"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243"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244"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BAA535D5-06F7-4D9C-87A6-278A94B5D0D8}"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245"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246"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4A8897FB-C12B-4F75-A530-0BC8AE5282F8}"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283" name="Group 6"/>
          <p:cNvGrpSpPr/>
          <p:nvPr/>
        </p:nvGrpSpPr>
        <p:grpSpPr>
          <a:xfrm>
            <a:off x="0" y="1584360"/>
            <a:ext cx="9144000" cy="44280"/>
            <a:chOff x="0" y="1584360"/>
            <a:chExt cx="9144000" cy="44280"/>
          </a:xfrm>
        </p:grpSpPr>
        <p:sp>
          <p:nvSpPr>
            <p:cNvPr id="284" name="Straight Connector 7"/>
            <p:cNvSpPr/>
            <p:nvPr/>
          </p:nvSpPr>
          <p:spPr>
            <a:xfrm>
              <a:off x="0" y="1627200"/>
              <a:ext cx="9144000" cy="1440"/>
            </a:xfrm>
            <a:prstGeom prst="line">
              <a:avLst/>
            </a:prstGeom>
            <a:ln w="88920">
              <a:solidFill>
                <a:srgbClr val="000000"/>
              </a:solidFill>
              <a:miter/>
            </a:ln>
          </p:spPr>
          <p:style>
            <a:lnRef idx="0"/>
            <a:fillRef idx="0"/>
            <a:effectRef idx="0"/>
            <a:fontRef idx="minor"/>
          </p:style>
        </p:sp>
        <p:sp>
          <p:nvSpPr>
            <p:cNvPr id="285" name="Straight Connector 8"/>
            <p:cNvSpPr/>
            <p:nvPr/>
          </p:nvSpPr>
          <p:spPr>
            <a:xfrm>
              <a:off x="0" y="1584360"/>
              <a:ext cx="9144000" cy="1440"/>
            </a:xfrm>
            <a:prstGeom prst="line">
              <a:avLst/>
            </a:prstGeom>
            <a:ln w="6480">
              <a:solidFill>
                <a:srgbClr val="000000"/>
              </a:solidFill>
              <a:miter/>
            </a:ln>
          </p:spPr>
          <p:style>
            <a:lnRef idx="0"/>
            <a:fillRef idx="0"/>
            <a:effectRef idx="0"/>
            <a:fontRef idx="minor"/>
          </p:style>
        </p:sp>
      </p:grpSp>
      <p:sp>
        <p:nvSpPr>
          <p:cNvPr id="28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287"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288"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D85DC7B1-B0CC-4589-9E56-40504D328C48}"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289"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290"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EB019DC7-EC21-4EE4-B357-0BF92757DA3A}"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327" name="Group 6"/>
          <p:cNvGrpSpPr/>
          <p:nvPr/>
        </p:nvGrpSpPr>
        <p:grpSpPr>
          <a:xfrm>
            <a:off x="0" y="1584360"/>
            <a:ext cx="9144000" cy="44280"/>
            <a:chOff x="0" y="1584360"/>
            <a:chExt cx="9144000" cy="44280"/>
          </a:xfrm>
        </p:grpSpPr>
        <p:sp>
          <p:nvSpPr>
            <p:cNvPr id="328" name="Straight Connector 7"/>
            <p:cNvSpPr/>
            <p:nvPr/>
          </p:nvSpPr>
          <p:spPr>
            <a:xfrm>
              <a:off x="0" y="1627200"/>
              <a:ext cx="9144000" cy="1440"/>
            </a:xfrm>
            <a:prstGeom prst="line">
              <a:avLst/>
            </a:prstGeom>
            <a:ln w="88920">
              <a:solidFill>
                <a:srgbClr val="000000"/>
              </a:solidFill>
              <a:miter/>
            </a:ln>
          </p:spPr>
          <p:style>
            <a:lnRef idx="0"/>
            <a:fillRef idx="0"/>
            <a:effectRef idx="0"/>
            <a:fontRef idx="minor"/>
          </p:style>
        </p:sp>
        <p:sp>
          <p:nvSpPr>
            <p:cNvPr id="329" name="Straight Connector 8"/>
            <p:cNvSpPr/>
            <p:nvPr/>
          </p:nvSpPr>
          <p:spPr>
            <a:xfrm>
              <a:off x="0" y="1584360"/>
              <a:ext cx="9144000" cy="1440"/>
            </a:xfrm>
            <a:prstGeom prst="line">
              <a:avLst/>
            </a:prstGeom>
            <a:ln w="6480">
              <a:solidFill>
                <a:srgbClr val="000000"/>
              </a:solidFill>
              <a:miter/>
            </a:ln>
          </p:spPr>
          <p:style>
            <a:lnRef idx="0"/>
            <a:fillRef idx="0"/>
            <a:effectRef idx="0"/>
            <a:fontRef idx="minor"/>
          </p:style>
        </p:sp>
      </p:grpSp>
      <p:sp>
        <p:nvSpPr>
          <p:cNvPr id="33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331"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332"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B90533FD-7F93-4B6F-83DA-7911E5E566DF}"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333"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334"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42E52CBB-BB78-4A6F-A1CA-BBAF653F3C50}"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grpSp>
        <p:nvGrpSpPr>
          <p:cNvPr id="371" name="Group 6"/>
          <p:cNvGrpSpPr/>
          <p:nvPr/>
        </p:nvGrpSpPr>
        <p:grpSpPr>
          <a:xfrm>
            <a:off x="0" y="1179360"/>
            <a:ext cx="9144000" cy="44640"/>
            <a:chOff x="0" y="1179360"/>
            <a:chExt cx="9144000" cy="44640"/>
          </a:xfrm>
        </p:grpSpPr>
        <p:sp>
          <p:nvSpPr>
            <p:cNvPr id="372" name="Straight Connector 7"/>
            <p:cNvSpPr/>
            <p:nvPr/>
          </p:nvSpPr>
          <p:spPr>
            <a:xfrm>
              <a:off x="0" y="1222560"/>
              <a:ext cx="9144000" cy="1440"/>
            </a:xfrm>
            <a:prstGeom prst="line">
              <a:avLst/>
            </a:prstGeom>
            <a:ln w="88920">
              <a:solidFill>
                <a:srgbClr val="000000"/>
              </a:solidFill>
              <a:miter/>
            </a:ln>
          </p:spPr>
          <p:style>
            <a:lnRef idx="0"/>
            <a:fillRef idx="0"/>
            <a:effectRef idx="0"/>
            <a:fontRef idx="minor"/>
          </p:style>
        </p:sp>
        <p:sp>
          <p:nvSpPr>
            <p:cNvPr id="373" name="Straight Connector 8"/>
            <p:cNvSpPr/>
            <p:nvPr/>
          </p:nvSpPr>
          <p:spPr>
            <a:xfrm>
              <a:off x="0" y="1179360"/>
              <a:ext cx="9144000" cy="1440"/>
            </a:xfrm>
            <a:prstGeom prst="line">
              <a:avLst/>
            </a:prstGeom>
            <a:ln w="6480">
              <a:solidFill>
                <a:srgbClr val="000000"/>
              </a:solidFill>
              <a:miter/>
            </a:ln>
          </p:spPr>
          <p:style>
            <a:lnRef idx="0"/>
            <a:fillRef idx="0"/>
            <a:effectRef idx="0"/>
            <a:fontRef idx="minor"/>
          </p:style>
        </p:sp>
      </p:grpSp>
      <p:grpSp>
        <p:nvGrpSpPr>
          <p:cNvPr id="374" name="Group 9"/>
          <p:cNvGrpSpPr/>
          <p:nvPr/>
        </p:nvGrpSpPr>
        <p:grpSpPr>
          <a:xfrm>
            <a:off x="0" y="5715000"/>
            <a:ext cx="9144000" cy="46080"/>
            <a:chOff x="0" y="5715000"/>
            <a:chExt cx="9144000" cy="46080"/>
          </a:xfrm>
        </p:grpSpPr>
        <p:sp>
          <p:nvSpPr>
            <p:cNvPr id="375" name="Straight Connector 10"/>
            <p:cNvSpPr/>
            <p:nvPr/>
          </p:nvSpPr>
          <p:spPr>
            <a:xfrm>
              <a:off x="0" y="5759640"/>
              <a:ext cx="9144000" cy="1440"/>
            </a:xfrm>
            <a:prstGeom prst="line">
              <a:avLst/>
            </a:prstGeom>
            <a:ln w="88920">
              <a:solidFill>
                <a:srgbClr val="000000"/>
              </a:solidFill>
              <a:miter/>
            </a:ln>
          </p:spPr>
          <p:style>
            <a:lnRef idx="0"/>
            <a:fillRef idx="0"/>
            <a:effectRef idx="0"/>
            <a:fontRef idx="minor"/>
          </p:style>
        </p:sp>
        <p:sp>
          <p:nvSpPr>
            <p:cNvPr id="376" name="Straight Connector 11"/>
            <p:cNvSpPr/>
            <p:nvPr/>
          </p:nvSpPr>
          <p:spPr>
            <a:xfrm>
              <a:off x="0" y="5715000"/>
              <a:ext cx="9144000" cy="1440"/>
            </a:xfrm>
            <a:prstGeom prst="line">
              <a:avLst/>
            </a:prstGeom>
            <a:ln w="6480">
              <a:solidFill>
                <a:srgbClr val="000000"/>
              </a:solidFill>
              <a:miter/>
            </a:ln>
          </p:spPr>
          <p:style>
            <a:lnRef idx="0"/>
            <a:fillRef idx="0"/>
            <a:effectRef idx="0"/>
            <a:fontRef idx="minor"/>
          </p:style>
        </p:sp>
      </p:grpSp>
      <p:pic>
        <p:nvPicPr>
          <p:cNvPr id="377" name="Oval 12" descr=""/>
          <p:cNvPicPr/>
          <p:nvPr/>
        </p:nvPicPr>
        <p:blipFill>
          <a:blip r:embed="rId3"/>
          <a:stretch/>
        </p:blipFill>
        <p:spPr>
          <a:xfrm>
            <a:off x="4218120" y="1085760"/>
            <a:ext cx="4852800" cy="4857840"/>
          </a:xfrm>
          <a:prstGeom prst="rect">
            <a:avLst/>
          </a:prstGeom>
          <a:ln w="0">
            <a:noFill/>
          </a:ln>
        </p:spPr>
      </p:pic>
      <p:sp>
        <p:nvSpPr>
          <p:cNvPr id="378"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Click to edit the title text format</a:t>
            </a:r>
            <a:endParaRPr b="1" lang="en-GB" sz="4800" spc="-1" strike="noStrike">
              <a:solidFill>
                <a:srgbClr val="000000"/>
              </a:solidFill>
              <a:latin typeface="Corbel"/>
            </a:endParaRPr>
          </a:p>
        </p:txBody>
      </p:sp>
      <p:sp>
        <p:nvSpPr>
          <p:cNvPr id="379" name="PlaceHolder 2"/>
          <p:cNvSpPr>
            <a:spLocks noGrp="1"/>
          </p:cNvSpPr>
          <p:nvPr>
            <p:ph type="body"/>
          </p:nvPr>
        </p:nvSpPr>
        <p:spPr>
          <a:xfrm>
            <a:off x="457200" y="2057040"/>
            <a:ext cx="8229600" cy="3962520"/>
          </a:xfrm>
          <a:prstGeom prst="rect">
            <a:avLst/>
          </a:prstGeom>
          <a:noFill/>
          <a:ln w="0">
            <a:noFill/>
          </a:ln>
        </p:spPr>
        <p:txBody>
          <a:bodyPr lIns="90000" rIns="90000" tIns="46800" bIns="46800" anchor="t">
            <a:normAutofit/>
          </a:bodyPr>
          <a:p>
            <a:pPr marL="343080" indent="-34308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Click to edit the outline text format</a:t>
            </a:r>
            <a:endParaRPr b="1" lang="en-GB" sz="2400" spc="-1" strike="noStrike">
              <a:solidFill>
                <a:srgbClr val="000000"/>
              </a:solidFill>
              <a:latin typeface="Corbel"/>
            </a:endParaRPr>
          </a:p>
          <a:p>
            <a:pPr lvl="1" marL="6858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Second Outline Level</a:t>
            </a:r>
            <a:endParaRPr b="1" lang="en-GB" sz="2400" spc="-1" strike="noStrike">
              <a:solidFill>
                <a:srgbClr val="000000"/>
              </a:solidFill>
              <a:latin typeface="Corbel"/>
            </a:endParaRPr>
          </a:p>
          <a:p>
            <a:pPr lvl="2" marL="10350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Third Outline Level</a:t>
            </a:r>
            <a:endParaRPr b="1" lang="en-GB" sz="2400" spc="-1" strike="noStrike">
              <a:solidFill>
                <a:srgbClr val="000000"/>
              </a:solidFill>
              <a:latin typeface="Corbel"/>
            </a:endParaRPr>
          </a:p>
          <a:p>
            <a:pPr lvl="3" marL="1371600" indent="-336600">
              <a:spcBef>
                <a:spcPts val="601"/>
              </a:spcBef>
              <a:buClr>
                <a:srgbClr val="b2b2b2"/>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Fourth Outline Level</a:t>
            </a:r>
            <a:endParaRPr b="1" lang="en-GB" sz="2400" spc="-1" strike="noStrike">
              <a:solidFill>
                <a:srgbClr val="000000"/>
              </a:solidFill>
              <a:latin typeface="Corbel"/>
            </a:endParaRPr>
          </a:p>
          <a:p>
            <a:pPr lvl="4" marL="1720800" indent="-349200">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Fifth Outline Level</a:t>
            </a:r>
            <a:endParaRPr b="1" lang="en-GB" sz="2400" spc="-1" strike="noStrike">
              <a:solidFill>
                <a:srgbClr val="000000"/>
              </a:solidFill>
              <a:latin typeface="Corbel"/>
            </a:endParaRPr>
          </a:p>
          <a:p>
            <a:pPr lvl="5"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Sixth Outline Level</a:t>
            </a:r>
            <a:endParaRPr b="1" lang="en-GB" sz="2400" spc="-1" strike="noStrike">
              <a:solidFill>
                <a:srgbClr val="000000"/>
              </a:solidFill>
              <a:latin typeface="Corbel"/>
            </a:endParaRPr>
          </a:p>
          <a:p>
            <a:pPr lvl="6" marL="1720800" indent="-349200">
              <a:spcBef>
                <a:spcPts val="601"/>
              </a:spcBef>
              <a:buClr>
                <a:srgbClr val="000000"/>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Seventh Outline Level</a:t>
            </a:r>
            <a:endParaRPr b="1" lang="en-GB" sz="2400" spc="-1" strike="noStrike">
              <a:solidFill>
                <a:srgbClr val="000000"/>
              </a:solidFill>
              <a:latin typeface="Corbel"/>
            </a:endParaRPr>
          </a:p>
        </p:txBody>
      </p:sp>
      <p:sp>
        <p:nvSpPr>
          <p:cNvPr id="380" name="PlaceHolder 3"/>
          <p:cNvSpPr>
            <a:spLocks noGrp="1"/>
          </p:cNvSpPr>
          <p:nvPr>
            <p:ph type="dt"/>
          </p:nvPr>
        </p:nvSpPr>
        <p:spPr>
          <a:xfrm>
            <a:off x="6570360" y="6356520"/>
            <a:ext cx="2133720" cy="365040"/>
          </a:xfrm>
          <a:prstGeom prst="rect">
            <a:avLst/>
          </a:prstGeom>
          <a:noFill/>
          <a:ln w="0">
            <a:noFill/>
          </a:ln>
        </p:spPr>
        <p:txBody>
          <a:bodyPr lIns="90000" rIns="90000" tIns="46800" bIns="46800" anchor="ctr">
            <a:noAutofit/>
          </a:bodyPr>
          <a:p>
            <a:pPr algn="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0837A326-E524-4CC6-A389-57C5B116C5D4}" type="datetime">
              <a:rPr b="0" lang="en-US" sz="1200" spc="-1" strike="noStrike">
                <a:solidFill>
                  <a:srgbClr val="898989"/>
                </a:solidFill>
                <a:latin typeface="Times New Roman"/>
              </a:rPr>
              <a:t>10/26/21</a:t>
            </a:fld>
            <a:endParaRPr b="0" lang="en-GB" sz="1200" spc="-1" strike="noStrike">
              <a:latin typeface="Times New Roman"/>
            </a:endParaRPr>
          </a:p>
        </p:txBody>
      </p:sp>
      <p:sp>
        <p:nvSpPr>
          <p:cNvPr id="381" name="PlaceHolder 4"/>
          <p:cNvSpPr>
            <a:spLocks noGrp="1"/>
          </p:cNvSpPr>
          <p:nvPr>
            <p:ph type="ftr"/>
          </p:nvPr>
        </p:nvSpPr>
        <p:spPr>
          <a:xfrm>
            <a:off x="456840" y="6356520"/>
            <a:ext cx="2895480" cy="365040"/>
          </a:xfrm>
          <a:prstGeom prst="rect">
            <a:avLst/>
          </a:prstGeom>
          <a:noFill/>
          <a:ln w="0">
            <a:noFill/>
          </a:ln>
        </p:spPr>
        <p:txBody>
          <a:bodyPr lIns="90000" rIns="90000" tIns="46800" bIns="46800" anchor="ctr">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GB" sz="1800" spc="-1" strike="noStrike">
              <a:solidFill>
                <a:srgbClr val="000000"/>
              </a:solidFill>
              <a:latin typeface="Corbel"/>
            </a:endParaRPr>
          </a:p>
        </p:txBody>
      </p:sp>
      <p:sp>
        <p:nvSpPr>
          <p:cNvPr id="382" name="PlaceHolder 5"/>
          <p:cNvSpPr>
            <a:spLocks noGrp="1"/>
          </p:cNvSpPr>
          <p:nvPr>
            <p:ph type="sldNum"/>
          </p:nvPr>
        </p:nvSpPr>
        <p:spPr>
          <a:xfrm>
            <a:off x="4267080" y="6356520"/>
            <a:ext cx="609840" cy="365040"/>
          </a:xfrm>
          <a:prstGeom prst="rect">
            <a:avLst/>
          </a:prstGeom>
          <a:noFill/>
          <a:ln w="0">
            <a:noFill/>
          </a:ln>
        </p:spPr>
        <p:txBody>
          <a:bodyPr lIns="90000" rIns="90000" tIns="46800" bIns="46800" anchor="ctr">
            <a:no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B740F9B8-4822-415C-A95A-9AC1F489186B}" type="slidenum">
              <a:rPr b="0" lang="en-US" sz="1200" spc="-1" strike="noStrike">
                <a:solidFill>
                  <a:srgbClr val="898989"/>
                </a:solidFill>
                <a:latin typeface="Times New Roman"/>
              </a:rPr>
              <a:t>&lt;number&gt;</a:t>
            </a:fld>
            <a:endParaRPr b="0" lang="en-GB"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slideLayout" Target="../slideLayouts/slideLayout37.xml"/>
</Relationships>
</file>

<file path=ppt/slides/_rels/slide1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png"/><Relationship Id="rId3" Type="http://schemas.openxmlformats.org/officeDocument/2006/relationships/slideLayout" Target="../slideLayouts/slideLayout97.xml"/>
</Relationships>
</file>

<file path=ppt/slides/_rels/slide11.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png"/><Relationship Id="rId3"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png"/><Relationship Id="rId3"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png"/><Relationship Id="rId3" Type="http://schemas.openxmlformats.org/officeDocument/2006/relationships/slideLayout" Target="../slideLayouts/slideLayout37.xml"/>
</Relationships>
</file>

<file path=ppt/slides/_rels/slide16.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png"/><Relationship Id="rId3" Type="http://schemas.openxmlformats.org/officeDocument/2006/relationships/slideLayout" Target="../slideLayouts/slideLayout61.xml"/>
</Relationships>
</file>

<file path=ppt/slides/_rels/slide17.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png"/><Relationship Id="rId3" Type="http://schemas.openxmlformats.org/officeDocument/2006/relationships/slideLayout" Target="../slideLayouts/slideLayout97.xml"/>
</Relationships>
</file>

<file path=ppt/slides/_rels/slide18.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png"/><Relationship Id="rId3" Type="http://schemas.openxmlformats.org/officeDocument/2006/relationships/slideLayout" Target="../slideLayouts/slideLayout97.xml"/>
</Relationships>
</file>

<file path=ppt/slides/_rels/slide19.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png"/><Relationship Id="rId3"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97.xml"/>
</Relationships>
</file>

<file path=ppt/slides/_rels/slide20.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image" Target="../media/image67.png"/><Relationship Id="rId3"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hyperlink" Target="http://www.spiritist.us/" TargetMode="External"/><Relationship Id="rId6" Type="http://schemas.openxmlformats.org/officeDocument/2006/relationships/image" Target="../media/image72.png"/><Relationship Id="rId7"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slideLayout" Target="../slideLayouts/slideLayout97.xml"/>
</Relationships>
</file>

<file path=ppt/slides/_rels/slide4.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png"/><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slideLayout" Target="../slideLayouts/slideLayout25.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png"/><Relationship Id="rId3"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png"/><Relationship Id="rId3"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png"/><Relationship Id="rId3"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slideLayout" Target="../slideLayouts/slideLayout37.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png"/><Relationship Id="rId3" Type="http://schemas.openxmlformats.org/officeDocument/2006/relationships/slideLayout" Target="../slideLayouts/slideLayout9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514" name="Picture 18" descr="New USSC Logo 003 Small Banner"/>
          <p:cNvPicPr/>
          <p:nvPr/>
        </p:nvPicPr>
        <p:blipFill>
          <a:blip r:embed="rId2"/>
          <a:stretch/>
        </p:blipFill>
        <p:spPr>
          <a:xfrm>
            <a:off x="0" y="6172200"/>
            <a:ext cx="2209680" cy="609480"/>
          </a:xfrm>
          <a:prstGeom prst="rect">
            <a:avLst/>
          </a:prstGeom>
          <a:ln w="0">
            <a:noFill/>
          </a:ln>
        </p:spPr>
      </p:pic>
      <p:pic>
        <p:nvPicPr>
          <p:cNvPr id="515" name="Rectangle 19" descr=""/>
          <p:cNvPicPr/>
          <p:nvPr/>
        </p:nvPicPr>
        <p:blipFill>
          <a:blip r:embed="rId3"/>
          <a:stretch/>
        </p:blipFill>
        <p:spPr>
          <a:xfrm>
            <a:off x="5400720" y="6327720"/>
            <a:ext cx="3475080" cy="292320"/>
          </a:xfrm>
          <a:prstGeom prst="rect">
            <a:avLst/>
          </a:prstGeom>
          <a:ln w="0">
            <a:noFill/>
          </a:ln>
        </p:spPr>
      </p:pic>
      <p:pic>
        <p:nvPicPr>
          <p:cNvPr id="516" name="Title 1" descr=""/>
          <p:cNvPicPr/>
          <p:nvPr/>
        </p:nvPicPr>
        <p:blipFill>
          <a:blip r:embed="rId4"/>
          <a:stretch/>
        </p:blipFill>
        <p:spPr>
          <a:xfrm>
            <a:off x="5400720" y="1663560"/>
            <a:ext cx="3749760" cy="2822760"/>
          </a:xfrm>
          <a:prstGeom prst="rect">
            <a:avLst/>
          </a:prstGeom>
          <a:ln w="0">
            <a:noFill/>
          </a:ln>
        </p:spPr>
      </p:pic>
      <p:pic>
        <p:nvPicPr>
          <p:cNvPr id="517" name="Picture Placeholder 11" descr="peace69.jpg"/>
          <p:cNvPicPr/>
          <p:nvPr/>
        </p:nvPicPr>
        <p:blipFill>
          <a:blip r:embed="rId5"/>
          <a:stretch/>
        </p:blipFill>
        <p:spPr>
          <a:xfrm>
            <a:off x="298440" y="950760"/>
            <a:ext cx="4913280" cy="4864320"/>
          </a:xfrm>
          <a:prstGeom prst="rect">
            <a:avLst/>
          </a:prstGeom>
          <a:ln w="0">
            <a:noFill/>
          </a:ln>
        </p:spPr>
      </p:pic>
      <p:sp>
        <p:nvSpPr>
          <p:cNvPr id="518" name="WordArt 23"/>
          <p:cNvSpPr txBox="1"/>
          <p:nvPr/>
        </p:nvSpPr>
        <p:spPr>
          <a:xfrm>
            <a:off x="4800600" y="138240"/>
            <a:ext cx="4267080" cy="715680"/>
          </a:xfrm>
          <a:prstGeom prst="rect">
            <a:avLst/>
          </a:prstGeom>
        </p:spPr>
        <p:txBody>
          <a:bodyPr wrap="none" lIns="90000" rIns="90000" tIns="46800" bIns="46800" anchor="t">
            <a:prstTxWarp prst="textPlain">
              <a:avLst>
                <a:gd name="adj" fmla="val 50000"/>
              </a:avLst>
            </a:prstTxWarp>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GB" sz="2800" spc="1" strike="noStrike">
                <a:ln w="9360">
                  <a:solidFill>
                    <a:srgbClr val="000000"/>
                  </a:solidFill>
                  <a:miter/>
                </a:ln>
                <a:solidFill>
                  <a:srgbClr val="ffffff"/>
                </a:solidFill>
                <a:effectLst>
                  <a:outerShdw dist="12641" dir="11998987" blurRad="0" rotWithShape="0">
                    <a:srgbClr val="808080">
                      <a:alpha val="40000"/>
                    </a:srgbClr>
                  </a:outerShdw>
                </a:effectLst>
                <a:latin typeface="Verdana"/>
              </a:rPr>
              <a:t>Inner Transformation </a:t>
            </a:r>
            <a:endParaRPr b="1" lang="en-GB" sz="2800" spc="1" strike="noStrike">
              <a:ln w="9360">
                <a:solidFill>
                  <a:srgbClr val="000000"/>
                </a:solidFill>
                <a:miter/>
              </a:ln>
              <a:solidFill>
                <a:srgbClr val="ffffff"/>
              </a:solidFill>
              <a:effectLst>
                <a:outerShdw dist="12641" dir="11998987" blurRad="0" rotWithShape="0">
                  <a:srgbClr val="808080">
                    <a:alpha val="40000"/>
                  </a:srgbClr>
                </a:outerShdw>
              </a:effectLst>
              <a:latin typeface="Verdana"/>
              <a:ea typeface="Verdana"/>
            </a:endParaRPr>
          </a:p>
        </p:txBody>
      </p:sp>
      <p:sp>
        <p:nvSpPr>
          <p:cNvPr id="519" name="WordArt 23"/>
          <p:cNvSpPr txBox="1"/>
          <p:nvPr/>
        </p:nvSpPr>
        <p:spPr>
          <a:xfrm>
            <a:off x="4800600" y="961920"/>
            <a:ext cx="1676520" cy="389160"/>
          </a:xfrm>
          <a:prstGeom prst="rect">
            <a:avLst/>
          </a:prstGeom>
        </p:spPr>
        <p:txBody>
          <a:bodyPr wrap="none" lIns="90000" rIns="90000" tIns="46800" bIns="46800" anchor="t">
            <a:prstTxWarp prst="textPlain">
              <a:avLst>
                <a:gd name="adj" fmla="val 50000"/>
              </a:avLst>
            </a:prstTxWarp>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GB" sz="2800" spc="1" strike="noStrike">
                <a:ln w="9360">
                  <a:solidFill>
                    <a:srgbClr val="000000"/>
                  </a:solidFill>
                  <a:miter/>
                </a:ln>
                <a:solidFill>
                  <a:srgbClr val="ffffff"/>
                </a:solidFill>
                <a:effectLst>
                  <a:outerShdw dist="12641" dir="11998987" blurRad="0" rotWithShape="0">
                    <a:srgbClr val="808080">
                      <a:alpha val="40000"/>
                    </a:srgbClr>
                  </a:outerShdw>
                </a:effectLst>
                <a:latin typeface="Verdana"/>
              </a:rPr>
              <a:t>Lesson 8</a:t>
            </a:r>
            <a:endParaRPr b="1" lang="en-GB" sz="2800" spc="1" strike="noStrike">
              <a:ln w="9360">
                <a:solidFill>
                  <a:srgbClr val="000000"/>
                </a:solidFill>
                <a:miter/>
              </a:ln>
              <a:solidFill>
                <a:srgbClr val="ffffff"/>
              </a:solidFill>
              <a:effectLst>
                <a:outerShdw dist="12641" dir="11998987" blurRad="0" rotWithShape="0">
                  <a:srgbClr val="808080">
                    <a:alpha val="40000"/>
                  </a:srgbClr>
                </a:outerShdw>
              </a:effectLst>
              <a:latin typeface="Verdana"/>
              <a:ea typeface="Verdana"/>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50" name="PlaceHolder 1"/>
          <p:cNvSpPr>
            <a:spLocks noGrp="1"/>
          </p:cNvSpPr>
          <p:nvPr>
            <p:ph type="title"/>
          </p:nvPr>
        </p:nvSpPr>
        <p:spPr>
          <a:xfrm>
            <a:off x="457200" y="1523520"/>
            <a:ext cx="3581280" cy="2248200"/>
          </a:xfrm>
          <a:prstGeom prst="rect">
            <a:avLst/>
          </a:prstGeom>
          <a:noFill/>
          <a:ln w="0">
            <a:noFill/>
          </a:ln>
        </p:spPr>
        <p:txBody>
          <a:bodyPr anchor="b">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3600" spc="-1" strike="noStrike">
                <a:solidFill>
                  <a:srgbClr val="000000"/>
                </a:solidFill>
                <a:latin typeface="Corbel"/>
              </a:rPr>
              <a:t>“</a:t>
            </a:r>
            <a:r>
              <a:rPr b="1" i="1" lang="en-GB" sz="3600" spc="-1" strike="noStrike">
                <a:solidFill>
                  <a:srgbClr val="000000"/>
                </a:solidFill>
                <a:latin typeface="Corbel"/>
              </a:rPr>
              <a:t>There was never a good war or a bad peace.” </a:t>
            </a:r>
            <a:endParaRPr b="1" lang="en-GB" sz="3600" spc="-1" strike="noStrike">
              <a:solidFill>
                <a:srgbClr val="000000"/>
              </a:solidFill>
              <a:latin typeface="Corbel"/>
            </a:endParaRPr>
          </a:p>
        </p:txBody>
      </p:sp>
      <p:sp>
        <p:nvSpPr>
          <p:cNvPr id="551" name="PlaceHolder 2"/>
          <p:cNvSpPr>
            <a:spLocks noGrp="1"/>
          </p:cNvSpPr>
          <p:nvPr>
            <p:ph/>
          </p:nvPr>
        </p:nvSpPr>
        <p:spPr>
          <a:xfrm>
            <a:off x="457200" y="3871800"/>
            <a:ext cx="3581280" cy="1462320"/>
          </a:xfrm>
          <a:prstGeom prst="rect">
            <a:avLst/>
          </a:prstGeom>
          <a:noFill/>
          <a:ln w="0">
            <a:noFill/>
          </a:ln>
        </p:spPr>
        <p:txBody>
          <a:bodyPr anchor="t">
            <a:normAutofit/>
          </a:bodyPr>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1800" spc="-1" strike="noStrike">
                <a:solidFill>
                  <a:srgbClr val="000000"/>
                </a:solidFill>
                <a:latin typeface="Corbel"/>
              </a:rPr>
              <a:t>Benjamin Franklin</a:t>
            </a:r>
            <a:endParaRPr b="1" lang="en-GB" sz="1800" spc="-1" strike="noStrike">
              <a:solidFill>
                <a:srgbClr val="000000"/>
              </a:solidFill>
              <a:latin typeface="Corbel"/>
            </a:endParaRPr>
          </a:p>
        </p:txBody>
      </p:sp>
      <p:pic>
        <p:nvPicPr>
          <p:cNvPr id="552" name="Picture Placeholder 4" descr="Benjamin_Franklin.jpg"/>
          <p:cNvPicPr/>
          <p:nvPr/>
        </p:nvPicPr>
        <p:blipFill>
          <a:blip r:embed="rId2"/>
          <a:stretch/>
        </p:blipFill>
        <p:spPr>
          <a:xfrm>
            <a:off x="4432320" y="1225440"/>
            <a:ext cx="4443480" cy="444996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53" name="PlaceHolder 1"/>
          <p:cNvSpPr>
            <a:spLocks noGrp="1"/>
          </p:cNvSpPr>
          <p:nvPr>
            <p:ph type="title"/>
          </p:nvPr>
        </p:nvSpPr>
        <p:spPr>
          <a:xfrm>
            <a:off x="4821120" y="-360"/>
            <a:ext cx="4197600" cy="146700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300" spc="-1" strike="noStrike">
                <a:solidFill>
                  <a:srgbClr val="000000"/>
                </a:solidFill>
                <a:latin typeface="Corbel"/>
              </a:rPr>
              <a:t>Thirteen Virtues:</a:t>
            </a:r>
            <a:br/>
            <a:r>
              <a:rPr b="1" lang="en-GB" sz="4300" spc="-1" strike="noStrike">
                <a:solidFill>
                  <a:srgbClr val="000000"/>
                </a:solidFill>
                <a:latin typeface="Corbel"/>
              </a:rPr>
              <a:t>Resolution</a:t>
            </a:r>
            <a:endParaRPr b="1" lang="en-GB" sz="4300" spc="-1" strike="noStrike">
              <a:solidFill>
                <a:srgbClr val="000000"/>
              </a:solidFill>
              <a:latin typeface="Corbel"/>
            </a:endParaRPr>
          </a:p>
        </p:txBody>
      </p:sp>
      <p:sp>
        <p:nvSpPr>
          <p:cNvPr id="554" name="PlaceHolder 2"/>
          <p:cNvSpPr>
            <a:spLocks noGrp="1"/>
          </p:cNvSpPr>
          <p:nvPr>
            <p:ph type="subTitle"/>
          </p:nvPr>
        </p:nvSpPr>
        <p:spPr>
          <a:xfrm>
            <a:off x="5365440" y="1960560"/>
            <a:ext cx="3652920" cy="2921040"/>
          </a:xfrm>
          <a:prstGeom prst="rect">
            <a:avLst/>
          </a:prstGeom>
          <a:noFill/>
          <a:ln w="0">
            <a:noFill/>
          </a:ln>
        </p:spPr>
        <p:txBody>
          <a:bodyPr anchor="t">
            <a:noAutofit/>
          </a:bodyPr>
          <a:p>
            <a:pPr algn="r">
              <a:lnSpc>
                <a:spcPct val="90000"/>
              </a:lnSpc>
              <a:spcBef>
                <a:spcPts val="82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3300" spc="-1" strike="noStrike">
                <a:solidFill>
                  <a:srgbClr val="000000"/>
                </a:solidFill>
                <a:latin typeface="Corbel"/>
              </a:rPr>
              <a:t>Resolve to perform what you ought; perform without fail what you resolve.</a:t>
            </a:r>
            <a:endParaRPr b="1" lang="en-GB" sz="3300" spc="-1" strike="noStrike">
              <a:solidFill>
                <a:srgbClr val="000000"/>
              </a:solidFill>
              <a:latin typeface="Corbel"/>
            </a:endParaRPr>
          </a:p>
          <a:p>
            <a:pPr algn="r">
              <a:lnSpc>
                <a:spcPct val="90000"/>
              </a:lnSpc>
              <a:spcBef>
                <a:spcPts val="55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2200" spc="-1" strike="noStrike">
                <a:solidFill>
                  <a:srgbClr val="898989"/>
                </a:solidFill>
                <a:latin typeface="Corbel"/>
              </a:rPr>
              <a:t>Benjamin Franklin</a:t>
            </a:r>
            <a:endParaRPr b="1" lang="en-GB" sz="2200" spc="-1" strike="noStrike">
              <a:solidFill>
                <a:srgbClr val="000000"/>
              </a:solidFill>
              <a:latin typeface="Corbel"/>
            </a:endParaRPr>
          </a:p>
          <a:p>
            <a:pPr algn="r">
              <a:lnSpc>
                <a:spcPct val="90000"/>
              </a:lnSpc>
              <a:spcBef>
                <a:spcPts val="55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200" spc="-1" strike="noStrike">
              <a:solidFill>
                <a:srgbClr val="000000"/>
              </a:solidFill>
              <a:latin typeface="Corbel"/>
            </a:endParaRPr>
          </a:p>
        </p:txBody>
      </p:sp>
      <p:pic>
        <p:nvPicPr>
          <p:cNvPr id="555" name="Picture Placeholder 7" descr="63.jpg"/>
          <p:cNvPicPr/>
          <p:nvPr/>
        </p:nvPicPr>
        <p:blipFill>
          <a:blip r:embed="rId2"/>
          <a:stretch/>
        </p:blipFill>
        <p:spPr>
          <a:xfrm>
            <a:off x="334800" y="895320"/>
            <a:ext cx="4919760" cy="48657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56" name="PlaceHolder 1"/>
          <p:cNvSpPr>
            <a:spLocks noGrp="1"/>
          </p:cNvSpPr>
          <p:nvPr>
            <p:ph type="title"/>
          </p:nvPr>
        </p:nvSpPr>
        <p:spPr>
          <a:xfrm>
            <a:off x="457200" y="274320"/>
            <a:ext cx="8229600" cy="1143000"/>
          </a:xfrm>
          <a:prstGeom prst="rect">
            <a:avLst/>
          </a:prstGeom>
          <a:noFill/>
          <a:ln w="0">
            <a:noFill/>
          </a:ln>
        </p:spPr>
        <p:txBody>
          <a:bodyPr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Resolution</a:t>
            </a:r>
            <a:endParaRPr b="1" lang="en-GB" sz="4800" spc="-1" strike="noStrike">
              <a:solidFill>
                <a:srgbClr val="000000"/>
              </a:solidFill>
              <a:latin typeface="Corbel"/>
            </a:endParaRPr>
          </a:p>
        </p:txBody>
      </p:sp>
      <p:pic>
        <p:nvPicPr>
          <p:cNvPr id="557" name="Diagram 1" descr=""/>
          <p:cNvPicPr/>
          <p:nvPr/>
        </p:nvPicPr>
        <p:blipFill>
          <a:blip r:embed="rId2"/>
          <a:stretch/>
        </p:blipFill>
        <p:spPr>
          <a:xfrm>
            <a:off x="-49320" y="1584360"/>
            <a:ext cx="9326520" cy="54388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58" name="PlaceHolder 1"/>
          <p:cNvSpPr>
            <a:spLocks noGrp="1"/>
          </p:cNvSpPr>
          <p:nvPr>
            <p:ph type="title"/>
          </p:nvPr>
        </p:nvSpPr>
        <p:spPr>
          <a:xfrm>
            <a:off x="4346640" y="7920"/>
            <a:ext cx="4797360" cy="143208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A true peacemaker uses one’s good resolution to </a:t>
            </a:r>
            <a:r>
              <a:rPr b="1" lang="en-GB" sz="2200" spc="-1" strike="noStrike">
                <a:solidFill>
                  <a:srgbClr val="000000"/>
                </a:solidFill>
                <a:latin typeface="Corbel"/>
              </a:rPr>
              <a:t>to become a force for positive change. </a:t>
            </a:r>
            <a:br/>
            <a:r>
              <a:rPr b="1" lang="en-GB" sz="2400" spc="-1" strike="noStrike">
                <a:solidFill>
                  <a:srgbClr val="000000"/>
                </a:solidFill>
                <a:latin typeface="Corbel"/>
              </a:rPr>
              <a:t>Mahatma Gandhi once said:</a:t>
            </a:r>
            <a:endParaRPr b="1" lang="en-GB" sz="2400" spc="-1" strike="noStrike">
              <a:solidFill>
                <a:srgbClr val="000000"/>
              </a:solidFill>
              <a:latin typeface="Corbel"/>
            </a:endParaRPr>
          </a:p>
        </p:txBody>
      </p:sp>
      <p:sp>
        <p:nvSpPr>
          <p:cNvPr id="559" name="PlaceHolder 2"/>
          <p:cNvSpPr>
            <a:spLocks noGrp="1"/>
          </p:cNvSpPr>
          <p:nvPr>
            <p:ph type="subTitle"/>
          </p:nvPr>
        </p:nvSpPr>
        <p:spPr>
          <a:xfrm>
            <a:off x="5013000" y="5694480"/>
            <a:ext cx="3652920" cy="884160"/>
          </a:xfrm>
          <a:prstGeom prst="rect">
            <a:avLst/>
          </a:prstGeom>
          <a:noFill/>
          <a:ln w="0">
            <a:noFill/>
          </a:ln>
        </p:spPr>
        <p:txBody>
          <a:bodyPr lIns="0" rIns="0" tIns="0" bIns="0" anchor="t">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pic>
        <p:nvPicPr>
          <p:cNvPr id="560" name="Picture Placeholder 10" descr="gandhi_1942.jpg"/>
          <p:cNvPicPr/>
          <p:nvPr/>
        </p:nvPicPr>
        <p:blipFill>
          <a:blip r:embed="rId2"/>
          <a:stretch/>
        </p:blipFill>
        <p:spPr>
          <a:xfrm>
            <a:off x="311040" y="828720"/>
            <a:ext cx="4919760" cy="4865760"/>
          </a:xfrm>
          <a:prstGeom prst="rect">
            <a:avLst/>
          </a:prstGeom>
          <a:ln w="0">
            <a:noFill/>
          </a:ln>
        </p:spPr>
      </p:pic>
      <p:sp>
        <p:nvSpPr>
          <p:cNvPr id="561" name="Title 3"/>
          <p:cNvSpPr/>
          <p:nvPr/>
        </p:nvSpPr>
        <p:spPr>
          <a:xfrm>
            <a:off x="5416560" y="1984320"/>
            <a:ext cx="3652920" cy="16956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3200" spc="-1" strike="noStrike">
                <a:solidFill>
                  <a:srgbClr val="000000"/>
                </a:solidFill>
                <a:latin typeface="Corbel"/>
              </a:rPr>
              <a:t>We must become the change we wish to see in the world.</a:t>
            </a:r>
            <a:endParaRPr b="0" lang="en-GB" sz="3200" spc="-1" strike="noStrike">
              <a:solidFill>
                <a:srgbClr val="000000"/>
              </a:solidFill>
              <a:latin typeface="Corbel"/>
            </a:endParaRPr>
          </a:p>
        </p:txBody>
      </p:sp>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5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62" name="PlaceHolder 1"/>
          <p:cNvSpPr>
            <a:spLocks noGrp="1"/>
          </p:cNvSpPr>
          <p:nvPr>
            <p:ph type="title"/>
          </p:nvPr>
        </p:nvSpPr>
        <p:spPr>
          <a:xfrm>
            <a:off x="5362200" y="1525680"/>
            <a:ext cx="3652920" cy="97128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3200" spc="-1" strike="noStrike">
                <a:solidFill>
                  <a:srgbClr val="000000"/>
                </a:solidFill>
                <a:latin typeface="Corbel"/>
              </a:rPr>
              <a:t>There are THREE TYPES OF PEOPLE:</a:t>
            </a:r>
            <a:endParaRPr b="1" lang="en-GB" sz="3200" spc="-1" strike="noStrike">
              <a:solidFill>
                <a:srgbClr val="000000"/>
              </a:solidFill>
              <a:latin typeface="Corbel"/>
            </a:endParaRPr>
          </a:p>
        </p:txBody>
      </p:sp>
      <p:pic>
        <p:nvPicPr>
          <p:cNvPr id="563" name="Picture Placeholder 8" descr="peace-contest.jpg"/>
          <p:cNvPicPr/>
          <p:nvPr/>
        </p:nvPicPr>
        <p:blipFill>
          <a:blip r:embed="rId2"/>
          <a:stretch/>
        </p:blipFill>
        <p:spPr>
          <a:xfrm>
            <a:off x="341280" y="847800"/>
            <a:ext cx="4919760" cy="4863960"/>
          </a:xfrm>
          <a:prstGeom prst="rect">
            <a:avLst/>
          </a:prstGeom>
          <a:ln w="0">
            <a:noFill/>
          </a:ln>
        </p:spPr>
      </p:pic>
      <p:pic>
        <p:nvPicPr>
          <p:cNvPr id="564" name="Subtitle 3" descr=""/>
          <p:cNvPicPr/>
          <p:nvPr/>
        </p:nvPicPr>
        <p:blipFill>
          <a:blip r:embed="rId3"/>
          <a:stretch/>
        </p:blipFill>
        <p:spPr>
          <a:xfrm>
            <a:off x="5357880" y="2706840"/>
            <a:ext cx="3663720" cy="2414520"/>
          </a:xfrm>
          <a:prstGeom prst="rect">
            <a:avLst/>
          </a:prstGeom>
          <a:ln w="0">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65" name="PlaceHolder 1"/>
          <p:cNvSpPr>
            <a:spLocks noGrp="1"/>
          </p:cNvSpPr>
          <p:nvPr>
            <p:ph type="title"/>
          </p:nvPr>
        </p:nvSpPr>
        <p:spPr>
          <a:xfrm>
            <a:off x="3852720" y="-360"/>
            <a:ext cx="5291280" cy="93204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PEACE-BREAKERS </a:t>
            </a:r>
            <a:endParaRPr b="1" lang="en-GB" sz="4800" spc="-1" strike="noStrike">
              <a:solidFill>
                <a:srgbClr val="000000"/>
              </a:solidFill>
              <a:latin typeface="Corbel"/>
            </a:endParaRPr>
          </a:p>
        </p:txBody>
      </p:sp>
      <p:pic>
        <p:nvPicPr>
          <p:cNvPr id="566" name="Picture Placeholder 4" descr="peace_367115.jpg"/>
          <p:cNvPicPr/>
          <p:nvPr/>
        </p:nvPicPr>
        <p:blipFill>
          <a:blip r:embed="rId2"/>
          <a:stretch/>
        </p:blipFill>
        <p:spPr>
          <a:xfrm>
            <a:off x="304920" y="817560"/>
            <a:ext cx="4919400" cy="4863960"/>
          </a:xfrm>
          <a:prstGeom prst="rect">
            <a:avLst/>
          </a:prstGeom>
          <a:ln w="0">
            <a:noFill/>
          </a:ln>
        </p:spPr>
      </p:pic>
      <p:sp>
        <p:nvSpPr>
          <p:cNvPr id="567" name="Title 1"/>
          <p:cNvSpPr/>
          <p:nvPr/>
        </p:nvSpPr>
        <p:spPr>
          <a:xfrm>
            <a:off x="5376960" y="1584360"/>
            <a:ext cx="3767040" cy="33606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marL="341280" indent="-341280">
              <a:buClr>
                <a:srgbClr val="f2f2f2"/>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600" spc="-1" strike="noStrike">
                <a:solidFill>
                  <a:srgbClr val="000000"/>
                </a:solidFill>
                <a:latin typeface="Corbel"/>
              </a:rPr>
              <a:t>Peace-breakers are those people who go out of their way to break down relationships; thus causing trouble and division. </a:t>
            </a:r>
            <a:endParaRPr b="0" lang="en-GB" sz="1600" spc="-1" strike="noStrike">
              <a:solidFill>
                <a:srgbClr val="000000"/>
              </a:solidFill>
              <a:latin typeface="Corbel"/>
            </a:endParaRPr>
          </a:p>
          <a:p>
            <a:pPr marL="341280" indent="-341280">
              <a:buClr>
                <a:srgbClr val="f2f2f2"/>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600" spc="-1" strike="noStrike">
              <a:solidFill>
                <a:srgbClr val="000000"/>
              </a:solidFill>
              <a:latin typeface="Corbel"/>
            </a:endParaRPr>
          </a:p>
          <a:p>
            <a:pPr marL="341280" indent="-341280">
              <a:buClr>
                <a:srgbClr val="f2f2f2"/>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600" spc="-1" strike="noStrike">
                <a:solidFill>
                  <a:srgbClr val="000000"/>
                </a:solidFill>
                <a:latin typeface="Corbel"/>
              </a:rPr>
              <a:t>They’re those who like deliberately confronting others </a:t>
            </a:r>
            <a:endParaRPr b="0" lang="en-GB" sz="1600" spc="-1" strike="noStrike">
              <a:solidFill>
                <a:srgbClr val="000000"/>
              </a:solidFill>
              <a:latin typeface="Corbel"/>
            </a:endParaRPr>
          </a:p>
          <a:p>
            <a:pPr marL="341280" indent="-341280">
              <a:buClr>
                <a:srgbClr val="f2f2f2"/>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600" spc="-1" strike="noStrike">
              <a:solidFill>
                <a:srgbClr val="000000"/>
              </a:solidFill>
              <a:latin typeface="Corbel"/>
            </a:endParaRPr>
          </a:p>
          <a:p>
            <a:pPr marL="341280" indent="-341280">
              <a:buClr>
                <a:srgbClr val="f2f2f2"/>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600" spc="-1" strike="noStrike">
                <a:solidFill>
                  <a:srgbClr val="000000"/>
                </a:solidFill>
                <a:latin typeface="Corbel"/>
              </a:rPr>
              <a:t> </a:t>
            </a:r>
            <a:r>
              <a:rPr b="1" lang="en-GB" sz="1600" spc="-1" strike="noStrike">
                <a:solidFill>
                  <a:srgbClr val="000000"/>
                </a:solidFill>
                <a:latin typeface="Corbel"/>
              </a:rPr>
              <a:t>They have to disagree with everything. </a:t>
            </a:r>
            <a:endParaRPr b="0" lang="en-GB" sz="1600" spc="-1" strike="noStrike">
              <a:solidFill>
                <a:srgbClr val="000000"/>
              </a:solidFill>
              <a:latin typeface="Corbel"/>
            </a:endParaRPr>
          </a:p>
          <a:p>
            <a:pPr marL="341280" indent="-341280">
              <a:buClr>
                <a:srgbClr val="f2f2f2"/>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600" spc="-1" strike="noStrike">
              <a:solidFill>
                <a:srgbClr val="000000"/>
              </a:solidFill>
              <a:latin typeface="Corbel"/>
            </a:endParaRPr>
          </a:p>
          <a:p>
            <a:pPr marL="341280" indent="-341280">
              <a:buClr>
                <a:srgbClr val="f2f2f2"/>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600" spc="-1" strike="noStrike">
                <a:solidFill>
                  <a:srgbClr val="000000"/>
                </a:solidFill>
                <a:latin typeface="Corbel"/>
              </a:rPr>
              <a:t>But their motivation is selfish; they are manipulative and self-seeking. </a:t>
            </a:r>
            <a:endParaRPr b="0" lang="en-GB" sz="1600" spc="-1" strike="noStrike">
              <a:solidFill>
                <a:srgbClr val="000000"/>
              </a:solidFill>
              <a:latin typeface="Corbel"/>
            </a:endParaRPr>
          </a:p>
        </p:txBody>
      </p:sp>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childTnLst>
                  <p:par>
                    <p:cTn id="57" fill="hold">
                      <p:stCondLst>
                        <p:cond delay="indefinite"/>
                      </p:stCondLst>
                      <p:childTnLst>
                        <p:par>
                          <p:cTn id="58" fill="hold">
                            <p:stCondLst>
                              <p:cond delay="0"/>
                            </p:stCondLst>
                            <p:childTnLst>
                              <p:par>
                                <p:cTn id="59" nodeType="clickEffect" fill="hold" presetClass="entr" presetID="1">
                                  <p:stCondLst>
                                    <p:cond delay="0"/>
                                  </p:stCondLst>
                                  <p:childTnLst>
                                    <p:set>
                                      <p:cBhvr>
                                        <p:cTn id="60"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68" name="PlaceHolder 1"/>
          <p:cNvSpPr>
            <a:spLocks noGrp="1"/>
          </p:cNvSpPr>
          <p:nvPr>
            <p:ph type="title"/>
          </p:nvPr>
        </p:nvSpPr>
        <p:spPr>
          <a:xfrm>
            <a:off x="0" y="529920"/>
            <a:ext cx="9144000" cy="1143000"/>
          </a:xfrm>
          <a:prstGeom prst="rect">
            <a:avLst/>
          </a:prstGeom>
          <a:noFill/>
          <a:ln w="0">
            <a:noFill/>
          </a:ln>
        </p:spPr>
        <p:txBody>
          <a:bodyPr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1600" spc="-1" strike="noStrike">
                <a:solidFill>
                  <a:srgbClr val="000000"/>
                </a:solidFill>
                <a:latin typeface="Corbel"/>
              </a:rPr>
              <a:t>Peace-fakers are those who prefer “peace” over truth. Peace-fakers see “peace” as simply the absence of any kind of argument or discord. They will go to great lengths to avoid any kind of conflict/confrontation/unrest. In doing so they settle for a counterfeit peace that is based on avoiding the real issues. </a:t>
            </a:r>
            <a:endParaRPr b="1" lang="en-GB" sz="1600" spc="-1" strike="noStrike">
              <a:solidFill>
                <a:srgbClr val="000000"/>
              </a:solidFill>
              <a:latin typeface="Corbel"/>
            </a:endParaRPr>
          </a:p>
        </p:txBody>
      </p:sp>
      <p:sp>
        <p:nvSpPr>
          <p:cNvPr id="569" name=""/>
          <p:cNvSpPr txBox="1"/>
          <p:nvPr/>
        </p:nvSpPr>
        <p:spPr>
          <a:xfrm>
            <a:off x="108000" y="1939680"/>
            <a:ext cx="4511520" cy="4329000"/>
          </a:xfrm>
          <a:prstGeom prst="rect">
            <a:avLst/>
          </a:prstGeom>
          <a:noFill/>
          <a:ln w="0">
            <a:noFill/>
          </a:ln>
        </p:spPr>
        <p:txBody>
          <a:bodyPr anchor="t">
            <a:normAutofit/>
          </a:bodyPr>
          <a:p>
            <a:pPr marL="343080" indent="-343080">
              <a:lnSpc>
                <a:spcPct val="90000"/>
              </a:lnSpc>
              <a:spcBef>
                <a:spcPts val="550"/>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200" spc="-1" strike="noStrike">
                <a:solidFill>
                  <a:srgbClr val="000000"/>
                </a:solidFill>
                <a:latin typeface="Corbel"/>
              </a:rPr>
              <a:t>We may have a close friend whose life may be taking a bad turn, and we avoid the issue, and talk about more agreeable subjects. But when we do that we may see our friend’s life go down the drain. So, instead of backing off and saying, “SORRY, I’ll never mention this again.” We should say: “I don’t care if you are going to be mad at me I’m going to stay on your case because I’m concerned about your future, my friend”. </a:t>
            </a:r>
            <a:endParaRPr b="1" lang="en-GB" sz="2200" spc="-1" strike="noStrike">
              <a:solidFill>
                <a:srgbClr val="000000"/>
              </a:solidFill>
              <a:latin typeface="Corbel"/>
            </a:endParaRPr>
          </a:p>
          <a:p>
            <a:pPr marL="343080" indent="-343080">
              <a:lnSpc>
                <a:spcPct val="90000"/>
              </a:lnSpc>
              <a:spcBef>
                <a:spcPts val="550"/>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200" spc="-1" strike="noStrike">
              <a:solidFill>
                <a:srgbClr val="000000"/>
              </a:solidFill>
              <a:latin typeface="Corbel"/>
            </a:endParaRPr>
          </a:p>
        </p:txBody>
      </p:sp>
      <p:sp>
        <p:nvSpPr>
          <p:cNvPr id="570" name=""/>
          <p:cNvSpPr txBox="1"/>
          <p:nvPr/>
        </p:nvSpPr>
        <p:spPr>
          <a:xfrm>
            <a:off x="4754160" y="2057040"/>
            <a:ext cx="3932280" cy="3979800"/>
          </a:xfrm>
          <a:prstGeom prst="rect">
            <a:avLst/>
          </a:prstGeom>
          <a:noFill/>
          <a:ln w="0">
            <a:noFill/>
          </a:ln>
        </p:spPr>
      </p:sp>
      <p:pic>
        <p:nvPicPr>
          <p:cNvPr id="571" name="Picture 17" descr="friendcat.jpg"/>
          <p:cNvPicPr/>
          <p:nvPr/>
        </p:nvPicPr>
        <p:blipFill>
          <a:blip r:embed="rId2"/>
          <a:stretch/>
        </p:blipFill>
        <p:spPr>
          <a:xfrm>
            <a:off x="4456080" y="1487520"/>
            <a:ext cx="4522680" cy="5559480"/>
          </a:xfrm>
          <a:prstGeom prst="rect">
            <a:avLst/>
          </a:prstGeom>
          <a:ln w="0">
            <a:noFill/>
          </a:ln>
        </p:spPr>
      </p:pic>
      <p:sp>
        <p:nvSpPr>
          <p:cNvPr id="572" name="Rectangle 18"/>
          <p:cNvSpPr/>
          <p:nvPr/>
        </p:nvSpPr>
        <p:spPr>
          <a:xfrm>
            <a:off x="0" y="0"/>
            <a:ext cx="9144000" cy="703440"/>
          </a:xfrm>
          <a:prstGeom prst="rect">
            <a:avLst/>
          </a:prstGeom>
          <a:noFill/>
          <a:ln w="0">
            <a:noFill/>
          </a:ln>
        </p:spPr>
        <p:style>
          <a:lnRef idx="0"/>
          <a:fillRef idx="0"/>
          <a:effectRef idx="0"/>
          <a:fontRef idx="minor"/>
        </p:style>
        <p:txBody>
          <a:bodyPr lIns="90000" rIns="90000" tIns="46800" bIns="46800" anchor="t">
            <a:spAutoFit/>
          </a:bodyPr>
          <a:p>
            <a:pPr algn="ct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GB" sz="4000" spc="-1" strike="noStrike">
                <a:solidFill>
                  <a:srgbClr val="000000"/>
                </a:solidFill>
                <a:latin typeface="Corbel"/>
              </a:rPr>
              <a:t>Peace-fakers </a:t>
            </a:r>
            <a:endParaRPr b="0" lang="en-GB" sz="4000" spc="-1" strike="noStrike">
              <a:solidFill>
                <a:srgbClr val="000000"/>
              </a:solidFill>
              <a:latin typeface="Corbel"/>
            </a:endParaRPr>
          </a:p>
        </p:txBody>
      </p:sp>
    </p:spTree>
  </p:cSld>
  <mc:AlternateContent>
    <mc:Choice Requires="p14">
      <p:transition spd="slow" p14:dur="2000"/>
    </mc:Choice>
    <mc:Fallback>
      <p:transition spd="slow"/>
    </mc:Fallback>
  </mc:AlternateContent>
  <p:timing>
    <p:tnLst>
      <p:par>
        <p:cTn id="61" dur="indefinite" restart="never" nodeType="tmRoot">
          <p:childTnLst>
            <p:seq>
              <p:cTn id="62" dur="indefinite" nodeType="mainSeq">
                <p:childTnLst>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5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fill="hold" presetClass="entr" presetID="1">
                                  <p:stCondLst>
                                    <p:cond delay="0"/>
                                  </p:stCondLst>
                                  <p:childTnLst>
                                    <p:set>
                                      <p:cBhvr>
                                        <p:cTn id="70" dur="1" fill="hold">
                                          <p:stCondLst>
                                            <p:cond delay="0"/>
                                          </p:stCondLst>
                                        </p:cTn>
                                        <p:tgtEl>
                                          <p:spTgt spid="569">
                                            <p:txEl>
                                              <p:pRg st="0" end="0"/>
                                            </p:txEl>
                                          </p:spTgt>
                                        </p:tgtEl>
                                        <p:attrNameLst>
                                          <p:attrName>style.visibility</p:attrName>
                                        </p:attrNameLst>
                                      </p:cBhvr>
                                      <p:to>
                                        <p:strVal val="visible"/>
                                      </p:to>
                                    </p:set>
                                  </p:childTnLst>
                                </p:cTn>
                              </p:par>
                              <p:par>
                                <p:cTn id="71" nodeType="withEffect" fill="hold" presetClass="entr" presetID="1">
                                  <p:stCondLst>
                                    <p:cond delay="0"/>
                                  </p:stCondLst>
                                  <p:childTnLst>
                                    <p:set>
                                      <p:cBhvr>
                                        <p:cTn id="72"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73" name="PlaceHolder 1"/>
          <p:cNvSpPr>
            <a:spLocks noGrp="1"/>
          </p:cNvSpPr>
          <p:nvPr>
            <p:ph type="title"/>
          </p:nvPr>
        </p:nvSpPr>
        <p:spPr>
          <a:xfrm>
            <a:off x="0" y="0"/>
            <a:ext cx="3581280" cy="1147680"/>
          </a:xfrm>
          <a:prstGeom prst="rect">
            <a:avLst/>
          </a:prstGeom>
          <a:noFill/>
          <a:ln w="0">
            <a:noFill/>
          </a:ln>
        </p:spPr>
        <p:txBody>
          <a:bodyPr anchor="b">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3600" spc="-1" strike="noStrike">
                <a:solidFill>
                  <a:srgbClr val="000000"/>
                </a:solidFill>
                <a:latin typeface="Corbel"/>
              </a:rPr>
              <a:t>PEACE-MAKERS </a:t>
            </a:r>
            <a:endParaRPr b="1" lang="en-GB" sz="3600" spc="-1" strike="noStrike">
              <a:solidFill>
                <a:srgbClr val="000000"/>
              </a:solidFill>
              <a:latin typeface="Corbel"/>
            </a:endParaRPr>
          </a:p>
        </p:txBody>
      </p:sp>
      <p:sp>
        <p:nvSpPr>
          <p:cNvPr id="574" name="PlaceHolder 2"/>
          <p:cNvSpPr>
            <a:spLocks noGrp="1"/>
          </p:cNvSpPr>
          <p:nvPr>
            <p:ph/>
          </p:nvPr>
        </p:nvSpPr>
        <p:spPr>
          <a:xfrm>
            <a:off x="-360" y="1301400"/>
            <a:ext cx="4243320" cy="4878360"/>
          </a:xfrm>
          <a:prstGeom prst="rect">
            <a:avLst/>
          </a:prstGeom>
          <a:noFill/>
          <a:ln w="0">
            <a:noFill/>
          </a:ln>
        </p:spPr>
        <p:txBody>
          <a:bodyPr anchor="t">
            <a:normAutofit/>
          </a:bodyPr>
          <a:p>
            <a:pPr marL="285840" indent="-285840">
              <a:lnSpc>
                <a:spcPct val="90000"/>
              </a:lnSpc>
              <a:spcBef>
                <a:spcPts val="451"/>
              </a:spcBef>
              <a:buClr>
                <a:srgbClr val="dddddd"/>
              </a:buClr>
              <a:buSzPct val="90000"/>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800" spc="-1" strike="noStrike">
                <a:solidFill>
                  <a:srgbClr val="000000"/>
                </a:solidFill>
                <a:latin typeface="Corbel"/>
              </a:rPr>
              <a:t>Peace-makers are prepared to put others’ well-being above their own need for comfort. </a:t>
            </a:r>
            <a:endParaRPr b="1" lang="en-GB" sz="1800" spc="-1" strike="noStrike">
              <a:solidFill>
                <a:srgbClr val="000000"/>
              </a:solidFill>
              <a:latin typeface="Corbel"/>
            </a:endParaRPr>
          </a:p>
          <a:p>
            <a:pPr marL="285840" indent="-285840">
              <a:lnSpc>
                <a:spcPct val="90000"/>
              </a:lnSpc>
              <a:spcBef>
                <a:spcPts val="451"/>
              </a:spcBef>
              <a:buClr>
                <a:srgbClr val="dddddd"/>
              </a:buClr>
              <a:buSzPct val="90000"/>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1800" spc="-1" strike="noStrike">
              <a:solidFill>
                <a:srgbClr val="000000"/>
              </a:solidFill>
              <a:latin typeface="Corbel"/>
            </a:endParaRPr>
          </a:p>
          <a:p>
            <a:pPr marL="285840" indent="-285840">
              <a:lnSpc>
                <a:spcPct val="90000"/>
              </a:lnSpc>
              <a:spcBef>
                <a:spcPts val="451"/>
              </a:spcBef>
              <a:buClr>
                <a:srgbClr val="dddddd"/>
              </a:buClr>
              <a:buSzPct val="90000"/>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800" spc="-1" strike="noStrike">
                <a:solidFill>
                  <a:srgbClr val="000000"/>
                </a:solidFill>
                <a:latin typeface="Corbel"/>
              </a:rPr>
              <a:t>They deal with the real issues and don’t avoid them. </a:t>
            </a:r>
            <a:endParaRPr b="1" lang="en-GB" sz="1800" spc="-1" strike="noStrike">
              <a:solidFill>
                <a:srgbClr val="000000"/>
              </a:solidFill>
              <a:latin typeface="Corbel"/>
            </a:endParaRPr>
          </a:p>
          <a:p>
            <a:pPr marL="285840" indent="-285840">
              <a:lnSpc>
                <a:spcPct val="90000"/>
              </a:lnSpc>
              <a:spcBef>
                <a:spcPts val="451"/>
              </a:spcBef>
              <a:buClr>
                <a:srgbClr val="dddddd"/>
              </a:buClr>
              <a:buSzPct val="90000"/>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1800" spc="-1" strike="noStrike">
              <a:solidFill>
                <a:srgbClr val="000000"/>
              </a:solidFill>
              <a:latin typeface="Corbel"/>
            </a:endParaRPr>
          </a:p>
          <a:p>
            <a:pPr marL="285840" indent="-285840">
              <a:lnSpc>
                <a:spcPct val="90000"/>
              </a:lnSpc>
              <a:spcBef>
                <a:spcPts val="451"/>
              </a:spcBef>
              <a:buClr>
                <a:srgbClr val="dddddd"/>
              </a:buClr>
              <a:buSzPct val="90000"/>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800" spc="-1" strike="noStrike">
                <a:solidFill>
                  <a:srgbClr val="000000"/>
                </a:solidFill>
                <a:latin typeface="Corbel"/>
              </a:rPr>
              <a:t>Peacemakers build bridges between people.</a:t>
            </a:r>
            <a:endParaRPr b="1" lang="en-GB" sz="1800" spc="-1" strike="noStrike">
              <a:solidFill>
                <a:srgbClr val="000000"/>
              </a:solidFill>
              <a:latin typeface="Corbel"/>
            </a:endParaRPr>
          </a:p>
          <a:p>
            <a:pPr marL="285840" indent="-285840">
              <a:lnSpc>
                <a:spcPct val="90000"/>
              </a:lnSpc>
              <a:spcBef>
                <a:spcPts val="451"/>
              </a:spcBef>
              <a:buClr>
                <a:srgbClr val="dddddd"/>
              </a:buClr>
              <a:buSzPct val="90000"/>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1800" spc="-1" strike="noStrike">
              <a:solidFill>
                <a:srgbClr val="000000"/>
              </a:solidFill>
              <a:latin typeface="Corbel"/>
            </a:endParaRPr>
          </a:p>
          <a:p>
            <a:pPr marL="285840" indent="-285840">
              <a:lnSpc>
                <a:spcPct val="90000"/>
              </a:lnSpc>
              <a:spcBef>
                <a:spcPts val="451"/>
              </a:spcBef>
              <a:buClr>
                <a:srgbClr val="dddddd"/>
              </a:buClr>
              <a:buSzPct val="90000"/>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800" spc="-1" strike="noStrike">
                <a:solidFill>
                  <a:srgbClr val="000000"/>
                </a:solidFill>
                <a:latin typeface="Corbel"/>
              </a:rPr>
              <a:t>Peacemakers are motivated by love - real love. If there is any other motivation behind what one is doing or saying then one is NOT acting as a peacemaker.   </a:t>
            </a:r>
            <a:endParaRPr b="1" lang="en-GB" sz="1800" spc="-1" strike="noStrike">
              <a:solidFill>
                <a:srgbClr val="000000"/>
              </a:solidFill>
              <a:latin typeface="Corbel"/>
            </a:endParaRPr>
          </a:p>
          <a:p>
            <a:pPr marL="285840" indent="-285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1800" spc="-1" strike="noStrike">
              <a:solidFill>
                <a:srgbClr val="000000"/>
              </a:solidFill>
              <a:latin typeface="Corbel"/>
            </a:endParaRPr>
          </a:p>
        </p:txBody>
      </p:sp>
      <p:pic>
        <p:nvPicPr>
          <p:cNvPr id="575" name="Picture Placeholder 9" descr="1.jpg"/>
          <p:cNvPicPr/>
          <p:nvPr/>
        </p:nvPicPr>
        <p:blipFill>
          <a:blip r:embed="rId2"/>
          <a:stretch/>
        </p:blipFill>
        <p:spPr>
          <a:xfrm>
            <a:off x="4468680" y="1139760"/>
            <a:ext cx="4443480" cy="4449960"/>
          </a:xfrm>
          <a:prstGeom prst="rect">
            <a:avLst/>
          </a:prstGeom>
          <a:ln w="0">
            <a:noFill/>
          </a:ln>
        </p:spPr>
      </p:pic>
    </p:spTree>
  </p:cSld>
  <mc:AlternateContent>
    <mc:Choice Requires="p14">
      <p:transition spd="slow" p14:dur="2000"/>
    </mc:Choice>
    <mc:Fallback>
      <p:transition spd="slow"/>
    </mc:Fallback>
  </mc:AlternateContent>
  <p:timing>
    <p:tnLst>
      <p:par>
        <p:cTn id="73" dur="indefinite" restart="never" nodeType="tmRoot">
          <p:childTnLst>
            <p:seq>
              <p:cTn id="74" dur="indefinite" nodeType="mainSeq">
                <p:childTnLst>
                  <p:par>
                    <p:cTn id="75" fill="hold">
                      <p:stCondLst>
                        <p:cond delay="indefinite"/>
                      </p:stCondLst>
                      <p:childTnLst>
                        <p:par>
                          <p:cTn id="76" fill="hold">
                            <p:stCondLst>
                              <p:cond delay="0"/>
                            </p:stCondLst>
                            <p:childTnLst>
                              <p:par>
                                <p:cTn id="77" nodeType="clickEffect" fill="hold" presetClass="entr" presetID="1">
                                  <p:stCondLst>
                                    <p:cond delay="0"/>
                                  </p:stCondLst>
                                  <p:childTnLst>
                                    <p:set>
                                      <p:cBhvr>
                                        <p:cTn id="78" dur="1" fill="hold">
                                          <p:stCondLst>
                                            <p:cond delay="0"/>
                                          </p:stCondLst>
                                        </p:cTn>
                                        <p:tgtEl>
                                          <p:spTgt spid="574">
                                            <p:txEl>
                                              <p:pRg st="0" end="0"/>
                                            </p:txEl>
                                          </p:spTgt>
                                        </p:tgtEl>
                                        <p:attrNameLst>
                                          <p:attrName>style.visibility</p:attrName>
                                        </p:attrNameLst>
                                      </p:cBhvr>
                                      <p:to>
                                        <p:strVal val="visible"/>
                                      </p:to>
                                    </p:set>
                                  </p:childTnLst>
                                </p:cTn>
                              </p:par>
                              <p:par>
                                <p:cTn id="79" nodeType="withEffect" fill="hold" presetClass="entr" presetID="1">
                                  <p:stCondLst>
                                    <p:cond delay="0"/>
                                  </p:stCondLst>
                                  <p:childTnLst>
                                    <p:set>
                                      <p:cBhvr>
                                        <p:cTn id="80" dur="1" fill="hold">
                                          <p:stCondLst>
                                            <p:cond delay="0"/>
                                          </p:stCondLst>
                                        </p:cTn>
                                        <p:tgtEl>
                                          <p:spTgt spid="574">
                                            <p:txEl>
                                              <p:pRg st="2" end="2"/>
                                            </p:txEl>
                                          </p:spTgt>
                                        </p:tgtEl>
                                        <p:attrNameLst>
                                          <p:attrName>style.visibility</p:attrName>
                                        </p:attrNameLst>
                                      </p:cBhvr>
                                      <p:to>
                                        <p:strVal val="visible"/>
                                      </p:to>
                                    </p:set>
                                  </p:childTnLst>
                                </p:cTn>
                              </p:par>
                              <p:par>
                                <p:cTn id="81" nodeType="withEffect" fill="hold" presetClass="entr" presetID="1">
                                  <p:stCondLst>
                                    <p:cond delay="0"/>
                                  </p:stCondLst>
                                  <p:childTnLst>
                                    <p:set>
                                      <p:cBhvr>
                                        <p:cTn id="82" dur="1" fill="hold">
                                          <p:stCondLst>
                                            <p:cond delay="0"/>
                                          </p:stCondLst>
                                        </p:cTn>
                                        <p:tgtEl>
                                          <p:spTgt spid="574">
                                            <p:txEl>
                                              <p:pRg st="4" end="4"/>
                                            </p:txEl>
                                          </p:spTgt>
                                        </p:tgtEl>
                                        <p:attrNameLst>
                                          <p:attrName>style.visibility</p:attrName>
                                        </p:attrNameLst>
                                      </p:cBhvr>
                                      <p:to>
                                        <p:strVal val="visible"/>
                                      </p:to>
                                    </p:set>
                                  </p:childTnLst>
                                </p:cTn>
                              </p:par>
                              <p:par>
                                <p:cTn id="83" nodeType="withEffect" fill="hold" presetClass="entr" presetID="1">
                                  <p:stCondLst>
                                    <p:cond delay="0"/>
                                  </p:stCondLst>
                                  <p:childTnLst>
                                    <p:set>
                                      <p:cBhvr>
                                        <p:cTn id="84" dur="1" fill="hold">
                                          <p:stCondLst>
                                            <p:cond delay="0"/>
                                          </p:stCondLst>
                                        </p:cTn>
                                        <p:tgtEl>
                                          <p:spTgt spid="57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76" name="PlaceHolder 1"/>
          <p:cNvSpPr>
            <a:spLocks noGrp="1"/>
          </p:cNvSpPr>
          <p:nvPr>
            <p:ph type="title"/>
          </p:nvPr>
        </p:nvSpPr>
        <p:spPr>
          <a:xfrm>
            <a:off x="14400" y="1242720"/>
            <a:ext cx="4295520" cy="4498920"/>
          </a:xfrm>
          <a:prstGeom prst="rect">
            <a:avLst/>
          </a:prstGeom>
          <a:noFill/>
          <a:ln w="0">
            <a:noFill/>
          </a:ln>
        </p:spPr>
        <p:txBody>
          <a:bodyPr anchor="b">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1800" spc="-1" strike="noStrike">
                <a:solidFill>
                  <a:srgbClr val="000000"/>
                </a:solidFill>
                <a:latin typeface="Corbel"/>
              </a:rPr>
              <a:t>“</a:t>
            </a:r>
            <a:r>
              <a:rPr b="1" lang="en-GB" sz="1800" spc="-1" strike="noStrike">
                <a:solidFill>
                  <a:srgbClr val="000000"/>
                </a:solidFill>
                <a:latin typeface="Corbel"/>
              </a:rPr>
              <a:t>Lord, make me an instrument of your peace;</a:t>
            </a:r>
            <a:br/>
            <a:r>
              <a:rPr b="1" lang="en-GB" sz="1800" spc="-1" strike="noStrike">
                <a:solidFill>
                  <a:srgbClr val="000000"/>
                </a:solidFill>
                <a:latin typeface="Corbel"/>
              </a:rPr>
              <a:t>Where there is hatred, let me sow love; Where there is injury, pardon;</a:t>
            </a:r>
            <a:br/>
            <a:r>
              <a:rPr b="1" lang="en-GB" sz="1800" spc="-1" strike="noStrike">
                <a:solidFill>
                  <a:srgbClr val="000000"/>
                </a:solidFill>
                <a:latin typeface="Corbel"/>
              </a:rPr>
              <a:t>Where there is doubt, faith; Where there is despair, hope;</a:t>
            </a:r>
            <a:br/>
            <a:r>
              <a:rPr b="1" lang="en-GB" sz="1800" spc="-1" strike="noStrike">
                <a:solidFill>
                  <a:srgbClr val="000000"/>
                </a:solidFill>
                <a:latin typeface="Corbel"/>
              </a:rPr>
              <a:t>Where there is darkness, light; and where there is sadness, joy.</a:t>
            </a:r>
            <a:br/>
            <a:r>
              <a:rPr b="1" lang="en-GB" sz="1800" spc="-1" strike="noStrike">
                <a:solidFill>
                  <a:srgbClr val="000000"/>
                </a:solidFill>
                <a:latin typeface="Corbel"/>
              </a:rPr>
              <a:t>O Divine Master, grant that I may not so much seek to be consoled as to console;</a:t>
            </a:r>
            <a:br/>
            <a:r>
              <a:rPr b="1" lang="en-GB" sz="1800" spc="-1" strike="noStrike">
                <a:solidFill>
                  <a:srgbClr val="000000"/>
                </a:solidFill>
                <a:latin typeface="Corbel"/>
              </a:rPr>
              <a:t>To be understood, as to understand; To be loved, as to love;</a:t>
            </a:r>
            <a:br/>
            <a:r>
              <a:rPr b="1" lang="en-GB" sz="1800" spc="-1" strike="noStrike">
                <a:solidFill>
                  <a:srgbClr val="000000"/>
                </a:solidFill>
                <a:latin typeface="Corbel"/>
              </a:rPr>
              <a:t>For it is in giving that we receive, it is in pardoning that we are pardoned,</a:t>
            </a:r>
            <a:br/>
            <a:r>
              <a:rPr b="1" lang="en-GB" sz="1800" spc="-1" strike="noStrike">
                <a:solidFill>
                  <a:srgbClr val="000000"/>
                </a:solidFill>
                <a:latin typeface="Corbel"/>
              </a:rPr>
              <a:t>And it is in dying that we are born to eternal life.”</a:t>
            </a:r>
            <a:endParaRPr b="1" lang="en-GB" sz="1800" spc="-1" strike="noStrike">
              <a:solidFill>
                <a:srgbClr val="000000"/>
              </a:solidFill>
              <a:latin typeface="Corbel"/>
            </a:endParaRPr>
          </a:p>
        </p:txBody>
      </p:sp>
      <p:sp>
        <p:nvSpPr>
          <p:cNvPr id="577" name="PlaceHolder 2"/>
          <p:cNvSpPr>
            <a:spLocks noGrp="1"/>
          </p:cNvSpPr>
          <p:nvPr>
            <p:ph/>
          </p:nvPr>
        </p:nvSpPr>
        <p:spPr>
          <a:xfrm>
            <a:off x="112680" y="5835600"/>
            <a:ext cx="3581280" cy="797040"/>
          </a:xfrm>
          <a:prstGeom prst="rect">
            <a:avLst/>
          </a:prstGeom>
          <a:noFill/>
          <a:ln w="0">
            <a:noFill/>
          </a:ln>
        </p:spPr>
        <p:txBody>
          <a:bodyPr anchor="t">
            <a:normAutofit/>
          </a:bodyPr>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1800" spc="-1" strike="noStrike">
                <a:solidFill>
                  <a:srgbClr val="000000"/>
                </a:solidFill>
                <a:latin typeface="Corbel"/>
              </a:rPr>
              <a:t>Saint Francis of Assisi</a:t>
            </a:r>
            <a:endParaRPr b="1" lang="en-GB" sz="1800" spc="-1" strike="noStrike">
              <a:solidFill>
                <a:srgbClr val="000000"/>
              </a:solidFill>
              <a:latin typeface="Corbel"/>
            </a:endParaRPr>
          </a:p>
        </p:txBody>
      </p:sp>
      <p:pic>
        <p:nvPicPr>
          <p:cNvPr id="578" name="Picture Placeholder 12" descr=""/>
          <p:cNvPicPr/>
          <p:nvPr/>
        </p:nvPicPr>
        <p:blipFill>
          <a:blip r:embed="rId2"/>
          <a:stretch/>
        </p:blipFill>
        <p:spPr>
          <a:xfrm>
            <a:off x="4468680" y="1139760"/>
            <a:ext cx="4443480" cy="444996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79" name="PlaceHolder 1"/>
          <p:cNvSpPr>
            <a:spLocks noGrp="1"/>
          </p:cNvSpPr>
          <p:nvPr>
            <p:ph type="title"/>
          </p:nvPr>
        </p:nvSpPr>
        <p:spPr>
          <a:xfrm>
            <a:off x="5295600" y="1573200"/>
            <a:ext cx="3762360" cy="337176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3200" spc="-1" strike="noStrike">
                <a:solidFill>
                  <a:srgbClr val="000000"/>
                </a:solidFill>
                <a:latin typeface="Corbel"/>
              </a:rPr>
              <a:t>“</a:t>
            </a:r>
            <a:r>
              <a:rPr b="1" i="1" lang="en-GB" sz="3200" spc="-1" strike="noStrike">
                <a:solidFill>
                  <a:srgbClr val="000000"/>
                </a:solidFill>
                <a:latin typeface="Corbel"/>
              </a:rPr>
              <a:t>Do not suppose that I have come to bring peace to the earth. I did not come to bring peace, but a sword.” </a:t>
            </a:r>
            <a:br/>
            <a:r>
              <a:rPr b="1" lang="en-GB" sz="2000" spc="-1" strike="noStrike">
                <a:solidFill>
                  <a:srgbClr val="000000"/>
                </a:solidFill>
                <a:latin typeface="Corbel"/>
              </a:rPr>
              <a:t>(Mathew 10:34)</a:t>
            </a:r>
            <a:endParaRPr b="1" lang="en-GB" sz="2000" spc="-1" strike="noStrike">
              <a:solidFill>
                <a:srgbClr val="000000"/>
              </a:solidFill>
              <a:latin typeface="Corbel"/>
            </a:endParaRPr>
          </a:p>
        </p:txBody>
      </p:sp>
      <p:sp>
        <p:nvSpPr>
          <p:cNvPr id="580" name="PlaceHolder 2"/>
          <p:cNvSpPr>
            <a:spLocks noGrp="1"/>
          </p:cNvSpPr>
          <p:nvPr>
            <p:ph type="subTitle"/>
          </p:nvPr>
        </p:nvSpPr>
        <p:spPr>
          <a:xfrm>
            <a:off x="4622400" y="5975280"/>
            <a:ext cx="3652920" cy="882720"/>
          </a:xfrm>
          <a:prstGeom prst="rect">
            <a:avLst/>
          </a:prstGeom>
          <a:noFill/>
          <a:ln w="0">
            <a:noFill/>
          </a:ln>
        </p:spPr>
        <p:txBody>
          <a:bodyPr lIns="0" rIns="0" tIns="0" bIns="0" anchor="t">
            <a:no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2400" spc="-1" strike="noStrike">
              <a:solidFill>
                <a:srgbClr val="000000"/>
              </a:solidFill>
              <a:latin typeface="Corbel"/>
            </a:endParaRPr>
          </a:p>
        </p:txBody>
      </p:sp>
      <p:pic>
        <p:nvPicPr>
          <p:cNvPr id="581" name="Picture Placeholder 11" descr=""/>
          <p:cNvPicPr/>
          <p:nvPr/>
        </p:nvPicPr>
        <p:blipFill>
          <a:blip r:embed="rId2"/>
          <a:stretch/>
        </p:blipFill>
        <p:spPr>
          <a:xfrm>
            <a:off x="304920" y="817560"/>
            <a:ext cx="4919400" cy="48639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520" name="Picture 3" descr="peace_sign.85200508_std.jpg"/>
          <p:cNvPicPr/>
          <p:nvPr/>
        </p:nvPicPr>
        <p:blipFill>
          <a:blip r:embed="rId2"/>
          <a:stretch/>
        </p:blipFill>
        <p:spPr>
          <a:xfrm>
            <a:off x="-6480" y="1298520"/>
            <a:ext cx="4181760" cy="4389480"/>
          </a:xfrm>
          <a:prstGeom prst="rect">
            <a:avLst/>
          </a:prstGeom>
          <a:ln w="0">
            <a:noFill/>
          </a:ln>
        </p:spPr>
      </p:pic>
      <p:sp>
        <p:nvSpPr>
          <p:cNvPr id="521" name="PlaceHolder 1"/>
          <p:cNvSpPr>
            <a:spLocks noGrp="1"/>
          </p:cNvSpPr>
          <p:nvPr>
            <p:ph type="title"/>
          </p:nvPr>
        </p:nvSpPr>
        <p:spPr>
          <a:xfrm>
            <a:off x="222120" y="-360"/>
            <a:ext cx="8661600" cy="1035000"/>
          </a:xfrm>
          <a:prstGeom prst="rect">
            <a:avLst/>
          </a:prstGeom>
          <a:noFill/>
          <a:ln w="0">
            <a:noFill/>
          </a:ln>
        </p:spPr>
        <p:txBody>
          <a:bodyPr anchor="b">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Peace and peacemakers </a:t>
            </a:r>
            <a:endParaRPr b="1" lang="en-GB" sz="4800" spc="-1" strike="noStrike">
              <a:solidFill>
                <a:srgbClr val="000000"/>
              </a:solidFill>
              <a:latin typeface="Corbel"/>
            </a:endParaRPr>
          </a:p>
        </p:txBody>
      </p:sp>
      <p:sp>
        <p:nvSpPr>
          <p:cNvPr id="522" name="PlaceHolder 2"/>
          <p:cNvSpPr>
            <a:spLocks noGrp="1"/>
          </p:cNvSpPr>
          <p:nvPr>
            <p:ph/>
          </p:nvPr>
        </p:nvSpPr>
        <p:spPr>
          <a:xfrm>
            <a:off x="0" y="3068640"/>
            <a:ext cx="4167360" cy="2782800"/>
          </a:xfrm>
          <a:prstGeom prst="rect">
            <a:avLst/>
          </a:prstGeom>
          <a:noFill/>
          <a:ln w="0">
            <a:noFill/>
          </a:ln>
        </p:spPr>
        <p:txBody>
          <a:bodyPr anchor="t">
            <a:normAutofit/>
          </a:bodyPr>
          <a:p>
            <a:pPr>
              <a:lnSpc>
                <a:spcPct val="90000"/>
              </a:lnSpc>
              <a:spcBef>
                <a:spcPts val="4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900" spc="-1" strike="noStrike">
                <a:solidFill>
                  <a:srgbClr val="000000"/>
                </a:solidFill>
                <a:latin typeface="Corbel"/>
              </a:rPr>
              <a:t>In our common English usage the word “peace” ” is often associated with the meaning of words like serenity, quietness, and tranquility. </a:t>
            </a:r>
            <a:endParaRPr b="1" lang="en-GB" sz="1900" spc="-1" strike="noStrike">
              <a:solidFill>
                <a:srgbClr val="000000"/>
              </a:solidFill>
              <a:latin typeface="Corbel"/>
            </a:endParaRPr>
          </a:p>
          <a:p>
            <a:pPr>
              <a:lnSpc>
                <a:spcPct val="90000"/>
              </a:lnSpc>
              <a:spcBef>
                <a:spcPts val="4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1900" spc="-1" strike="noStrike">
              <a:solidFill>
                <a:srgbClr val="000000"/>
              </a:solidFill>
              <a:latin typeface="Corbel"/>
            </a:endParaRPr>
          </a:p>
          <a:p>
            <a:pPr>
              <a:lnSpc>
                <a:spcPct val="90000"/>
              </a:lnSpc>
              <a:spcBef>
                <a:spcPts val="476"/>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1900" spc="-1" strike="noStrike">
                <a:solidFill>
                  <a:srgbClr val="000000"/>
                </a:solidFill>
                <a:latin typeface="Corbel"/>
              </a:rPr>
              <a:t>To understand this Beatitude from a biblical perspective, we need to contemplate the meaning of the word  “Shalom”. </a:t>
            </a:r>
            <a:endParaRPr b="1" lang="en-GB" sz="1900" spc="-1" strike="noStrike">
              <a:solidFill>
                <a:srgbClr val="000000"/>
              </a:solidFill>
              <a:latin typeface="Corbel"/>
            </a:endParaRPr>
          </a:p>
        </p:txBody>
      </p:sp>
      <p:pic>
        <p:nvPicPr>
          <p:cNvPr id="523" name="Picture Placeholder 13" descr="peace-dove.jpg"/>
          <p:cNvPicPr/>
          <p:nvPr/>
        </p:nvPicPr>
        <p:blipFill>
          <a:blip r:embed="rId3"/>
          <a:stretch/>
        </p:blipFill>
        <p:spPr>
          <a:xfrm>
            <a:off x="4419720" y="1268280"/>
            <a:ext cx="4443120" cy="4443480"/>
          </a:xfrm>
          <a:prstGeom prst="rect">
            <a:avLst/>
          </a:prstGeom>
          <a:ln w="0">
            <a:noFill/>
          </a:ln>
        </p:spPr>
      </p:pic>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582" name="Picture Placeholder 4" descr="40648-29.jpg"/>
          <p:cNvPicPr/>
          <p:nvPr/>
        </p:nvPicPr>
        <p:blipFill>
          <a:blip r:embed="rId2"/>
          <a:stretch/>
        </p:blipFill>
        <p:spPr>
          <a:xfrm>
            <a:off x="285840" y="804960"/>
            <a:ext cx="4919400" cy="4863960"/>
          </a:xfrm>
          <a:prstGeom prst="rect">
            <a:avLst/>
          </a:prstGeom>
          <a:ln w="0">
            <a:noFill/>
          </a:ln>
        </p:spPr>
      </p:pic>
      <p:sp>
        <p:nvSpPr>
          <p:cNvPr id="583" name="Content Placeholder 5"/>
          <p:cNvSpPr/>
          <p:nvPr/>
        </p:nvSpPr>
        <p:spPr>
          <a:xfrm>
            <a:off x="5303880" y="2070000"/>
            <a:ext cx="3840120" cy="2178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marL="343080" indent="-343080">
              <a:lnSpc>
                <a:spcPct val="90000"/>
              </a:lnSpc>
              <a:spcBef>
                <a:spcPts val="6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Peace will follow war; universal fraternity will follow sectarian hatred; the light of faith will come after the darkness of fanaticism. </a:t>
            </a:r>
            <a:endParaRPr b="0" lang="en-GB" sz="2400" spc="-1" strike="noStrike">
              <a:solidFill>
                <a:srgbClr val="000000"/>
              </a:solidFill>
              <a:latin typeface="Corbel"/>
            </a:endParaRPr>
          </a:p>
        </p:txBody>
      </p:sp>
      <p:sp>
        <p:nvSpPr>
          <p:cNvPr id="584" name="Content Placeholder 5"/>
          <p:cNvSpPr/>
          <p:nvPr/>
        </p:nvSpPr>
        <p:spPr>
          <a:xfrm>
            <a:off x="5037120" y="25560"/>
            <a:ext cx="4106880" cy="1565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marL="343080" indent="-343080">
              <a:lnSpc>
                <a:spcPct val="80000"/>
              </a:lnSpc>
              <a:spcBef>
                <a:spcPts val="425"/>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700" spc="-1" strike="noStrike">
                <a:solidFill>
                  <a:srgbClr val="000000"/>
                </a:solidFill>
                <a:latin typeface="Corbel"/>
              </a:rPr>
              <a:t>“</a:t>
            </a:r>
            <a:r>
              <a:rPr b="1" lang="en-GB" sz="1700" spc="-1" strike="noStrike">
                <a:solidFill>
                  <a:srgbClr val="000000"/>
                </a:solidFill>
                <a:latin typeface="Corbel"/>
              </a:rPr>
              <a:t>Do not believe that my doctrine will be established peacefully; it will bring bloody battles, using my name as a pretext, for humans will not have understood me or will not have wanted to understand me. </a:t>
            </a:r>
            <a:endParaRPr b="0" lang="en-GB" sz="1700" spc="-1" strike="noStrike">
              <a:solidFill>
                <a:srgbClr val="000000"/>
              </a:solidFill>
              <a:latin typeface="Corbel"/>
            </a:endParaRPr>
          </a:p>
        </p:txBody>
      </p:sp>
      <p:sp>
        <p:nvSpPr>
          <p:cNvPr id="585" name="Content Placeholder 5"/>
          <p:cNvSpPr/>
          <p:nvPr/>
        </p:nvSpPr>
        <p:spPr>
          <a:xfrm>
            <a:off x="5037120" y="5057640"/>
            <a:ext cx="4106880" cy="17161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marL="343080" indent="-343080">
              <a:spcBef>
                <a:spcPts val="425"/>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700" spc="-1" strike="noStrike">
                <a:solidFill>
                  <a:srgbClr val="000000"/>
                </a:solidFill>
                <a:latin typeface="Corbel"/>
              </a:rPr>
              <a:t>Weary of a combat without result, which has left only desolation in its wake and has brought trouble into the midst of families, human beings will realize where their true interests lie regarding this world and the other. </a:t>
            </a:r>
            <a:endParaRPr b="0" lang="en-GB" sz="1700" spc="-1" strike="noStrike">
              <a:solidFill>
                <a:srgbClr val="000000"/>
              </a:solidFill>
              <a:latin typeface="Corbel"/>
            </a:endParaRPr>
          </a:p>
        </p:txBody>
      </p:sp>
    </p:spTree>
  </p:cSld>
  <mc:AlternateContent>
    <mc:Choice Requires="p14">
      <p:transition spd="slow" p14:dur="2000"/>
    </mc:Choice>
    <mc:Fallback>
      <p:transition spd="slow"/>
    </mc:Fallback>
  </mc:AlternateContent>
  <p:timing>
    <p:tnLst>
      <p:par>
        <p:cTn id="85" dur="indefinite" restart="never" nodeType="tmRoot">
          <p:childTnLst>
            <p:seq>
              <p:cTn id="86" dur="indefinite" nodeType="mainSeq">
                <p:childTnLst>
                  <p:par>
                    <p:cTn id="87" fill="hold">
                      <p:stCondLst>
                        <p:cond delay="indefinite"/>
                      </p:stCondLst>
                      <p:childTnLst>
                        <p:par>
                          <p:cTn id="88" fill="hold">
                            <p:stCondLst>
                              <p:cond delay="0"/>
                            </p:stCondLst>
                            <p:childTnLst>
                              <p:par>
                                <p:cTn id="89" nodeType="clickEffect" fill="hold" presetClass="entr" presetID="1">
                                  <p:stCondLst>
                                    <p:cond delay="0"/>
                                  </p:stCondLst>
                                  <p:childTnLst>
                                    <p:set>
                                      <p:cBhvr>
                                        <p:cTn id="90" dur="1" fill="hold">
                                          <p:stCondLst>
                                            <p:cond delay="0"/>
                                          </p:stCondLst>
                                        </p:cTn>
                                        <p:tgtEl>
                                          <p:spTgt spid="584">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nodeType="clickEffect" fill="hold" presetClass="entr" presetID="1">
                                  <p:stCondLst>
                                    <p:cond delay="0"/>
                                  </p:stCondLst>
                                  <p:childTnLst>
                                    <p:set>
                                      <p:cBhvr>
                                        <p:cTn id="94" dur="1" fill="hold">
                                          <p:stCondLst>
                                            <p:cond delay="0"/>
                                          </p:stCondLst>
                                        </p:cTn>
                                        <p:tgtEl>
                                          <p:spTgt spid="585">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nodeType="clickEffect" fill="hold" presetClass="entr" presetID="1">
                                  <p:stCondLst>
                                    <p:cond delay="0"/>
                                  </p:stCondLst>
                                  <p:childTnLst>
                                    <p:set>
                                      <p:cBhvr>
                                        <p:cTn id="98" dur="1" fill="hold">
                                          <p:stCondLst>
                                            <p:cond delay="0"/>
                                          </p:stCondLst>
                                        </p:cTn>
                                        <p:tgtEl>
                                          <p:spTgt spid="58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grpSp>
        <p:nvGrpSpPr>
          <p:cNvPr id="586" name="Snip Same Side Corner Rectangle 6"/>
          <p:cNvGrpSpPr/>
          <p:nvPr/>
        </p:nvGrpSpPr>
        <p:grpSpPr>
          <a:xfrm>
            <a:off x="-85680" y="5815080"/>
            <a:ext cx="9362880" cy="1214280"/>
            <a:chOff x="-85680" y="5815080"/>
            <a:chExt cx="9362880" cy="1214280"/>
          </a:xfrm>
        </p:grpSpPr>
        <p:pic>
          <p:nvPicPr>
            <p:cNvPr id="587" name="Snip Same Side Corner Rectangle 6" descr=""/>
            <p:cNvPicPr/>
            <p:nvPr/>
          </p:nvPicPr>
          <p:blipFill>
            <a:blip r:embed="rId2"/>
            <a:stretch/>
          </p:blipFill>
          <p:spPr>
            <a:xfrm>
              <a:off x="-85680" y="5815080"/>
              <a:ext cx="9362880" cy="1214280"/>
            </a:xfrm>
            <a:prstGeom prst="rect">
              <a:avLst/>
            </a:prstGeom>
            <a:ln w="0">
              <a:noFill/>
            </a:ln>
          </p:spPr>
        </p:pic>
        <p:sp>
          <p:nvSpPr>
            <p:cNvPr id="588" name=""/>
            <p:cNvSpPr/>
            <p:nvPr/>
          </p:nvSpPr>
          <p:spPr>
            <a:xfrm>
              <a:off x="82440" y="5950080"/>
              <a:ext cx="8979120" cy="907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grpSp>
      <p:sp>
        <p:nvSpPr>
          <p:cNvPr id="589" name="PlaceHolder 1"/>
          <p:cNvSpPr>
            <a:spLocks noGrp="1"/>
          </p:cNvSpPr>
          <p:nvPr>
            <p:ph type="title"/>
          </p:nvPr>
        </p:nvSpPr>
        <p:spPr>
          <a:xfrm>
            <a:off x="4633560" y="5257800"/>
            <a:ext cx="3419640" cy="587520"/>
          </a:xfrm>
          <a:prstGeom prst="rect">
            <a:avLst/>
          </a:prstGeom>
          <a:noFill/>
          <a:ln w="0">
            <a:noFill/>
          </a:ln>
        </p:spPr>
        <p:txBody>
          <a:bodyPr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1800" spc="-1" strike="noStrike">
                <a:solidFill>
                  <a:srgbClr val="000090"/>
                </a:solidFill>
                <a:latin typeface="Corbel"/>
              </a:rPr>
              <a:t>United States Spiritist Council</a:t>
            </a:r>
            <a:endParaRPr b="1" lang="en-GB" sz="1800" spc="-1" strike="noStrike">
              <a:solidFill>
                <a:srgbClr val="000000"/>
              </a:solidFill>
              <a:latin typeface="Corbel"/>
            </a:endParaRPr>
          </a:p>
        </p:txBody>
      </p:sp>
      <p:pic>
        <p:nvPicPr>
          <p:cNvPr id="590" name="Picture 5" descr="Spiritism_for_everyone_header02.jpg.png"/>
          <p:cNvPicPr/>
          <p:nvPr/>
        </p:nvPicPr>
        <p:blipFill>
          <a:blip r:embed="rId3"/>
          <a:stretch/>
        </p:blipFill>
        <p:spPr>
          <a:xfrm>
            <a:off x="0" y="77760"/>
            <a:ext cx="9144000" cy="3008520"/>
          </a:xfrm>
          <a:prstGeom prst="rect">
            <a:avLst/>
          </a:prstGeom>
          <a:ln w="0">
            <a:noFill/>
          </a:ln>
        </p:spPr>
      </p:pic>
      <p:grpSp>
        <p:nvGrpSpPr>
          <p:cNvPr id="591" name="Title 1"/>
          <p:cNvGrpSpPr/>
          <p:nvPr/>
        </p:nvGrpSpPr>
        <p:grpSpPr>
          <a:xfrm>
            <a:off x="4230720" y="3840120"/>
            <a:ext cx="4273560" cy="1378080"/>
            <a:chOff x="4230720" y="3840120"/>
            <a:chExt cx="4273560" cy="1378080"/>
          </a:xfrm>
        </p:grpSpPr>
        <p:pic>
          <p:nvPicPr>
            <p:cNvPr id="592" name="Title 1" descr=""/>
            <p:cNvPicPr/>
            <p:nvPr/>
          </p:nvPicPr>
          <p:blipFill>
            <a:blip r:embed="rId4"/>
            <a:stretch/>
          </p:blipFill>
          <p:spPr>
            <a:xfrm>
              <a:off x="4230720" y="3840120"/>
              <a:ext cx="4273560" cy="1378080"/>
            </a:xfrm>
            <a:prstGeom prst="rect">
              <a:avLst/>
            </a:prstGeom>
            <a:ln w="0">
              <a:noFill/>
            </a:ln>
          </p:spPr>
        </p:pic>
        <p:sp>
          <p:nvSpPr>
            <p:cNvPr id="593" name=""/>
            <p:cNvSpPr/>
            <p:nvPr/>
          </p:nvSpPr>
          <p:spPr>
            <a:xfrm>
              <a:off x="4329000" y="3897360"/>
              <a:ext cx="4033800" cy="1143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ctr">
              <a:noAutofit/>
            </a:bodyPr>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2600" spc="-1" strike="noStrike">
                  <a:solidFill>
                    <a:srgbClr val="595959"/>
                  </a:solidFill>
                  <a:latin typeface="Corbel"/>
                </a:rPr>
                <a:t>Visit our website for </a:t>
              </a:r>
              <a:endParaRPr b="0" lang="en-GB" sz="2600" spc="-1" strike="noStrike">
                <a:solidFill>
                  <a:srgbClr val="000000"/>
                </a:solidFill>
                <a:latin typeface="Corbel"/>
              </a:endParaRPr>
            </a:p>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2600" spc="-1" strike="noStrike">
                  <a:solidFill>
                    <a:srgbClr val="595959"/>
                  </a:solidFill>
                  <a:latin typeface="Corbel"/>
                </a:rPr>
                <a:t>more information:</a:t>
              </a:r>
              <a:endParaRPr b="0" lang="en-GB" sz="2600" spc="-1" strike="noStrike">
                <a:solidFill>
                  <a:srgbClr val="000000"/>
                </a:solidFill>
                <a:latin typeface="Corbel"/>
              </a:endParaRPr>
            </a:p>
            <a:p>
              <a:pPr algn="ctr">
                <a:lnSpc>
                  <a:spcPct val="8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GB" sz="2600" spc="-1" strike="noStrike">
                  <a:solidFill>
                    <a:srgbClr val="f2f2f2"/>
                  </a:solidFill>
                  <a:latin typeface="Corbel"/>
                </a:rPr>
                <a:t> </a:t>
              </a:r>
              <a:r>
                <a:rPr b="0" lang="en-GB" sz="2600" spc="-1" strike="noStrike" u="sng">
                  <a:solidFill>
                    <a:srgbClr val="5f5f5f"/>
                  </a:solidFill>
                  <a:uFillTx/>
                  <a:latin typeface="Corbel"/>
                  <a:hlinkClick r:id="rId5"/>
                </a:rPr>
                <a:t>www.spiritist.us</a:t>
              </a:r>
              <a:r>
                <a:rPr b="0" lang="en-GB" sz="2600" spc="-1" strike="noStrike" u="sng">
                  <a:solidFill>
                    <a:srgbClr val="f2f2f2"/>
                  </a:solidFill>
                  <a:uFillTx/>
                  <a:latin typeface="Corbel"/>
                </a:rPr>
                <a:t> </a:t>
              </a:r>
              <a:endParaRPr b="0" lang="en-GB" sz="2600" spc="-1" strike="noStrike">
                <a:solidFill>
                  <a:srgbClr val="000000"/>
                </a:solidFill>
                <a:latin typeface="Corbel"/>
              </a:endParaRPr>
            </a:p>
          </p:txBody>
        </p:sp>
      </p:grpSp>
      <p:pic>
        <p:nvPicPr>
          <p:cNvPr id="594" name="Picture 8" descr="Webex_SE.png"/>
          <p:cNvPicPr/>
          <p:nvPr/>
        </p:nvPicPr>
        <p:blipFill>
          <a:blip r:embed="rId6"/>
          <a:stretch/>
        </p:blipFill>
        <p:spPr>
          <a:xfrm>
            <a:off x="465120" y="3308400"/>
            <a:ext cx="3228840" cy="24368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24" name="Content Placeholder 2"/>
          <p:cNvSpPr/>
          <p:nvPr/>
        </p:nvSpPr>
        <p:spPr>
          <a:xfrm>
            <a:off x="0" y="1252440"/>
            <a:ext cx="4216320" cy="4443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marL="343080" indent="-343080">
              <a:lnSpc>
                <a:spcPct val="80000"/>
              </a:lnSpc>
              <a:spcBef>
                <a:spcPts val="20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1500" spc="-1" strike="noStrike">
                <a:solidFill>
                  <a:srgbClr val="000000"/>
                </a:solidFill>
                <a:latin typeface="Corbel"/>
              </a:rPr>
              <a:t>In Hebrew peace is not merely a negative state; it never means only the absence of trouble; instead it always means everything which makes for a person's highest good.</a:t>
            </a:r>
            <a:endParaRPr b="0" lang="en-GB" sz="1500" spc="-1" strike="noStrike">
              <a:solidFill>
                <a:srgbClr val="000000"/>
              </a:solidFill>
              <a:latin typeface="Corbel"/>
            </a:endParaRPr>
          </a:p>
          <a:p>
            <a:pPr marL="343080" indent="-343080">
              <a:lnSpc>
                <a:spcPct val="80000"/>
              </a:lnSpc>
              <a:spcBef>
                <a:spcPts val="20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1500" spc="-1" strike="noStrike">
                <a:solidFill>
                  <a:srgbClr val="000000"/>
                </a:solidFill>
                <a:latin typeface="Corbel"/>
              </a:rPr>
              <a:t> </a:t>
            </a:r>
            <a:r>
              <a:rPr b="1" i="1" lang="en-GB" sz="1500" spc="-1" strike="noStrike">
                <a:solidFill>
                  <a:srgbClr val="000000"/>
                </a:solidFill>
                <a:latin typeface="Corbel"/>
              </a:rPr>
              <a:t>When one individual says to another, “Shalom,” the speaker does not mean to wish for the other only the absence of evil things but, rather, wishes for the other the presence of all good things. </a:t>
            </a:r>
            <a:endParaRPr b="0" lang="en-GB" sz="1500" spc="-1" strike="noStrike">
              <a:solidFill>
                <a:srgbClr val="000000"/>
              </a:solidFill>
              <a:latin typeface="Corbel"/>
            </a:endParaRPr>
          </a:p>
          <a:p>
            <a:pPr marL="343080" indent="-343080">
              <a:lnSpc>
                <a:spcPct val="80000"/>
              </a:lnSpc>
              <a:spcBef>
                <a:spcPts val="20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1500" spc="-1" strike="noStrike">
                <a:solidFill>
                  <a:srgbClr val="000000"/>
                </a:solidFill>
                <a:latin typeface="Corbel"/>
              </a:rPr>
              <a:t>In the Bible, as well, peace means not only freedom from all trouble but also  enjoyment of all that is good.</a:t>
            </a:r>
            <a:r>
              <a:rPr b="1" lang="en-GB" sz="1500" spc="-1" strike="noStrike">
                <a:solidFill>
                  <a:srgbClr val="000000"/>
                </a:solidFill>
                <a:latin typeface="Corbel"/>
              </a:rPr>
              <a:t> </a:t>
            </a:r>
            <a:endParaRPr b="0" lang="en-GB" sz="1500" spc="-1" strike="noStrike">
              <a:solidFill>
                <a:srgbClr val="000000"/>
              </a:solidFill>
              <a:latin typeface="Corbel"/>
            </a:endParaRPr>
          </a:p>
          <a:p>
            <a:pPr marL="343080" indent="-343080">
              <a:lnSpc>
                <a:spcPct val="80000"/>
              </a:lnSpc>
              <a:spcBef>
                <a:spcPts val="20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GB" sz="1500" spc="-1" strike="noStrike">
                <a:solidFill>
                  <a:srgbClr val="000000"/>
                </a:solidFill>
                <a:latin typeface="Corbel"/>
              </a:rPr>
              <a:t>Peacemaking is a far more encompassing term than it first appears to be. Since it means, "everything which makes for an individual’s highest good," it is another, more specific term for love, and to love, under any circumstance, is not easy.</a:t>
            </a:r>
            <a:endParaRPr b="0" lang="en-GB" sz="1500" spc="-1" strike="noStrike">
              <a:solidFill>
                <a:srgbClr val="000000"/>
              </a:solidFill>
              <a:latin typeface="Corbel"/>
            </a:endParaRPr>
          </a:p>
          <a:p>
            <a:pPr marL="343080" indent="-343080">
              <a:lnSpc>
                <a:spcPct val="80000"/>
              </a:lnSpc>
              <a:spcBef>
                <a:spcPts val="20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500" spc="-1" strike="noStrike">
              <a:solidFill>
                <a:srgbClr val="000000"/>
              </a:solidFill>
              <a:latin typeface="Corbel"/>
            </a:endParaRPr>
          </a:p>
        </p:txBody>
      </p:sp>
      <p:sp>
        <p:nvSpPr>
          <p:cNvPr id="525" name="PlaceHolder 1"/>
          <p:cNvSpPr>
            <a:spLocks noGrp="1"/>
          </p:cNvSpPr>
          <p:nvPr>
            <p:ph type="title"/>
          </p:nvPr>
        </p:nvSpPr>
        <p:spPr>
          <a:xfrm>
            <a:off x="0" y="-1800"/>
            <a:ext cx="9144000" cy="1036440"/>
          </a:xfrm>
          <a:prstGeom prst="rect">
            <a:avLst/>
          </a:prstGeom>
          <a:noFill/>
          <a:ln w="0">
            <a:noFill/>
          </a:ln>
        </p:spPr>
        <p:txBody>
          <a:bodyPr anchor="b">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800" spc="-1" strike="noStrike">
                <a:solidFill>
                  <a:srgbClr val="000000"/>
                </a:solidFill>
                <a:latin typeface="Corbel"/>
              </a:rPr>
              <a:t>Peace and peacemakers </a:t>
            </a:r>
            <a:endParaRPr b="1" lang="en-GB" sz="4800" spc="-1" strike="noStrike">
              <a:solidFill>
                <a:srgbClr val="000000"/>
              </a:solidFill>
              <a:latin typeface="Corbel"/>
            </a:endParaRPr>
          </a:p>
        </p:txBody>
      </p:sp>
      <p:pic>
        <p:nvPicPr>
          <p:cNvPr id="526" name="Picture 14" descr="250px-Shalom.png"/>
          <p:cNvPicPr/>
          <p:nvPr/>
        </p:nvPicPr>
        <p:blipFill>
          <a:blip r:embed="rId2"/>
          <a:stretch/>
        </p:blipFill>
        <p:spPr>
          <a:xfrm>
            <a:off x="-6480" y="5797440"/>
            <a:ext cx="4462560" cy="1067040"/>
          </a:xfrm>
          <a:prstGeom prst="rect">
            <a:avLst/>
          </a:prstGeom>
          <a:ln w="0">
            <a:noFill/>
          </a:ln>
        </p:spPr>
      </p:pic>
      <p:pic>
        <p:nvPicPr>
          <p:cNvPr id="527" name="Picture 15" descr="images-1.jpeg"/>
          <p:cNvPicPr/>
          <p:nvPr/>
        </p:nvPicPr>
        <p:blipFill>
          <a:blip r:embed="rId3"/>
          <a:stretch/>
        </p:blipFill>
        <p:spPr>
          <a:xfrm>
            <a:off x="4443480" y="5797440"/>
            <a:ext cx="4707000" cy="1067040"/>
          </a:xfrm>
          <a:prstGeom prst="rect">
            <a:avLst/>
          </a:prstGeom>
          <a:ln w="0">
            <a:noFill/>
          </a:ln>
        </p:spPr>
      </p:pic>
      <p:pic>
        <p:nvPicPr>
          <p:cNvPr id="528" name="Picture Placeholder 10" descr="peace.jpg"/>
          <p:cNvPicPr/>
          <p:nvPr/>
        </p:nvPicPr>
        <p:blipFill>
          <a:blip r:embed="rId4"/>
          <a:stretch/>
        </p:blipFill>
        <p:spPr>
          <a:xfrm>
            <a:off x="4468680" y="1268280"/>
            <a:ext cx="4443480" cy="4449960"/>
          </a:xfrm>
          <a:prstGeom prst="rect">
            <a:avLst/>
          </a:prstGeom>
          <a:ln w="0">
            <a:noFill/>
          </a:ln>
        </p:spPr>
      </p:pic>
    </p:spTree>
  </p:cSld>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9"/>
                                          </p:stCondLst>
                                        </p:cTn>
                                        <p:tgtEl>
                                          <p:spTgt spid="5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9"/>
                                          </p:stCondLst>
                                        </p:cTn>
                                        <p:tgtEl>
                                          <p:spTgt spid="5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9"/>
                                          </p:stCondLst>
                                        </p:cTn>
                                        <p:tgtEl>
                                          <p:spTgt spid="5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9"/>
                                          </p:stCondLst>
                                        </p:cTn>
                                        <p:tgtEl>
                                          <p:spTgt spid="52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529" name="Picture 6" descr="jesus-pregando.jpg"/>
          <p:cNvPicPr/>
          <p:nvPr/>
        </p:nvPicPr>
        <p:blipFill>
          <a:blip r:embed="rId2"/>
          <a:stretch/>
        </p:blipFill>
        <p:spPr>
          <a:xfrm>
            <a:off x="-6480" y="1695600"/>
            <a:ext cx="9156960" cy="5175000"/>
          </a:xfrm>
          <a:prstGeom prst="rect">
            <a:avLst/>
          </a:prstGeom>
          <a:ln w="0">
            <a:noFill/>
          </a:ln>
        </p:spPr>
      </p:pic>
      <p:sp>
        <p:nvSpPr>
          <p:cNvPr id="530" name="PlaceHolder 1"/>
          <p:cNvSpPr>
            <a:spLocks noGrp="1"/>
          </p:cNvSpPr>
          <p:nvPr>
            <p:ph type="title"/>
          </p:nvPr>
        </p:nvSpPr>
        <p:spPr>
          <a:xfrm>
            <a:off x="2133360" y="-62280"/>
            <a:ext cx="7010280" cy="1652760"/>
          </a:xfrm>
          <a:prstGeom prst="rect">
            <a:avLst/>
          </a:prstGeom>
          <a:noFill/>
          <a:ln w="0">
            <a:noFill/>
          </a:ln>
        </p:spPr>
        <p:txBody>
          <a:bodyPr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3200" spc="-1" strike="noStrike">
                <a:solidFill>
                  <a:srgbClr val="000000"/>
                </a:solidFill>
                <a:latin typeface="Corbel"/>
              </a:rPr>
              <a:t>Blessed are the peacemakers, for they shall be called children of God.</a:t>
            </a:r>
            <a:r>
              <a:rPr b="1" lang="en-GB" sz="3200" spc="-1" strike="noStrike">
                <a:solidFill>
                  <a:srgbClr val="000000"/>
                </a:solidFill>
                <a:latin typeface="Corbel"/>
              </a:rPr>
              <a:t> </a:t>
            </a:r>
            <a:br/>
            <a:r>
              <a:rPr b="1" i="1" lang="en-GB" sz="2000" spc="-1" strike="noStrike">
                <a:solidFill>
                  <a:srgbClr val="000000"/>
                </a:solidFill>
                <a:latin typeface="Corbel"/>
              </a:rPr>
              <a:t>(Matthew 5:9)</a:t>
            </a:r>
            <a:endParaRPr b="1" lang="en-GB" sz="2000" spc="-1" strike="noStrike">
              <a:solidFill>
                <a:srgbClr val="000000"/>
              </a:solidFill>
              <a:latin typeface="Corbel"/>
            </a:endParaRPr>
          </a:p>
        </p:txBody>
      </p:sp>
      <p:sp>
        <p:nvSpPr>
          <p:cNvPr id="531" name=""/>
          <p:cNvSpPr txBox="1"/>
          <p:nvPr/>
        </p:nvSpPr>
        <p:spPr>
          <a:xfrm>
            <a:off x="0" y="1700280"/>
            <a:ext cx="5364000" cy="2814480"/>
          </a:xfrm>
          <a:prstGeom prst="rect">
            <a:avLst/>
          </a:prstGeom>
          <a:noFill/>
          <a:ln w="0">
            <a:noFill/>
          </a:ln>
        </p:spPr>
        <p:txBody>
          <a:bodyPr anchor="t">
            <a:normAutofit/>
          </a:bodyPr>
          <a:p>
            <a:pPr marL="343080" indent="-343080">
              <a:lnSpc>
                <a:spcPct val="90000"/>
              </a:lnSpc>
              <a:spcBef>
                <a:spcPts val="20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2400" spc="-1" strike="noStrike">
                <a:solidFill>
                  <a:srgbClr val="000000"/>
                </a:solidFill>
                <a:latin typeface="Corbel"/>
              </a:rPr>
              <a:t>Those who go about their lives intentionally doing what they can to promote, further and in every way bring about the highest good for others, including individuals, families, nations and even the world,   may justly be called the “children of God.” </a:t>
            </a:r>
            <a:endParaRPr b="1" lang="en-GB" sz="2400" spc="-1" strike="noStrike">
              <a:solidFill>
                <a:srgbClr val="000000"/>
              </a:solidFill>
              <a:latin typeface="Corbel"/>
            </a:endParaRPr>
          </a:p>
        </p:txBody>
      </p:sp>
      <p:pic>
        <p:nvPicPr>
          <p:cNvPr id="532" name="Picture 3" descr="blessed are the peacemakers_t_nv.jpg"/>
          <p:cNvPicPr/>
          <p:nvPr/>
        </p:nvPicPr>
        <p:blipFill>
          <a:blip r:embed="rId3">
            <a:grayscl/>
          </a:blip>
          <a:stretch/>
        </p:blipFill>
        <p:spPr>
          <a:xfrm>
            <a:off x="0" y="0"/>
            <a:ext cx="2133720" cy="1590840"/>
          </a:xfrm>
          <a:prstGeom prst="rect">
            <a:avLst/>
          </a:prstGeom>
          <a:ln w="0">
            <a:noFill/>
          </a:ln>
        </p:spPr>
      </p:pic>
      <p:sp>
        <p:nvSpPr>
          <p:cNvPr id="533" name="Content Placeholder 2"/>
          <p:cNvSpPr/>
          <p:nvPr/>
        </p:nvSpPr>
        <p:spPr>
          <a:xfrm>
            <a:off x="0" y="4992840"/>
            <a:ext cx="9144000" cy="1746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marL="343080" indent="-343080">
              <a:spcBef>
                <a:spcPts val="2001"/>
              </a:spcBef>
              <a:buClr>
                <a:srgbClr val="dddddd"/>
              </a:buClr>
              <a:buSzPct val="90000"/>
              <a:buFont typeface="Wingdings"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2400" spc="-1" strike="noStrike">
                <a:solidFill>
                  <a:srgbClr val="000000"/>
                </a:solidFill>
                <a:latin typeface="Corbel"/>
              </a:rPr>
              <a:t>Jesus said a peacemaker is called “a child of God,” for the simple reason that peacemaking is a fundamental aspect of the nature of God, and, thus, it follows that peacemakers are doing the things that reflect God’s nature.</a:t>
            </a:r>
            <a:r>
              <a:rPr b="1" lang="en-GB" sz="2400" spc="-1" strike="noStrike">
                <a:solidFill>
                  <a:srgbClr val="000000"/>
                </a:solidFill>
                <a:latin typeface="Corbel"/>
              </a:rPr>
              <a:t> </a:t>
            </a:r>
            <a:endParaRPr b="0" lang="en-GB" sz="2400" spc="-1" strike="noStrike">
              <a:solidFill>
                <a:srgbClr val="000000"/>
              </a:solidFill>
              <a:latin typeface="Corbel"/>
            </a:endParaRPr>
          </a:p>
        </p:txBody>
      </p:sp>
      <p:pic>
        <p:nvPicPr>
          <p:cNvPr id="534" name="Picture 5" descr="handshake.85200536_std.jpg"/>
          <p:cNvPicPr/>
          <p:nvPr/>
        </p:nvPicPr>
        <p:blipFill>
          <a:blip r:embed="rId4"/>
          <a:stretch/>
        </p:blipFill>
        <p:spPr>
          <a:xfrm>
            <a:off x="5357880" y="1805040"/>
            <a:ext cx="3682800" cy="2449440"/>
          </a:xfrm>
          <a:prstGeom prst="rect">
            <a:avLst/>
          </a:prstGeom>
          <a:ln w="0">
            <a:noFill/>
          </a:ln>
        </p:spPr>
      </p:pic>
    </p:spTree>
  </p:cSld>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531">
                                            <p:txEl>
                                              <p:pRg st="0" end="0"/>
                                            </p:txEl>
                                          </p:spTgt>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5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35" name="PlaceHolder 1"/>
          <p:cNvSpPr>
            <a:spLocks noGrp="1"/>
          </p:cNvSpPr>
          <p:nvPr>
            <p:ph type="title"/>
          </p:nvPr>
        </p:nvSpPr>
        <p:spPr>
          <a:xfrm>
            <a:off x="5365440" y="1573200"/>
            <a:ext cx="3652920" cy="333360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4300" spc="-1" strike="noStrike">
                <a:solidFill>
                  <a:srgbClr val="000000"/>
                </a:solidFill>
                <a:latin typeface="Corbel"/>
              </a:rPr>
              <a:t>“</a:t>
            </a:r>
            <a:r>
              <a:rPr b="1" lang="en-GB" sz="4300" spc="-1" strike="noStrike">
                <a:solidFill>
                  <a:srgbClr val="000000"/>
                </a:solidFill>
                <a:latin typeface="Corbel"/>
              </a:rPr>
              <a:t>As much as depends on you, live peaceably with all men.” </a:t>
            </a:r>
            <a:endParaRPr b="1" lang="en-GB" sz="4300" spc="-1" strike="noStrike">
              <a:solidFill>
                <a:srgbClr val="000000"/>
              </a:solidFill>
              <a:latin typeface="Corbel"/>
            </a:endParaRPr>
          </a:p>
        </p:txBody>
      </p:sp>
      <p:sp>
        <p:nvSpPr>
          <p:cNvPr id="536" name="PlaceHolder 2"/>
          <p:cNvSpPr>
            <a:spLocks noGrp="1"/>
          </p:cNvSpPr>
          <p:nvPr>
            <p:ph type="subTitle"/>
          </p:nvPr>
        </p:nvSpPr>
        <p:spPr>
          <a:xfrm>
            <a:off x="5365440" y="5478480"/>
            <a:ext cx="3652920" cy="882720"/>
          </a:xfrm>
          <a:prstGeom prst="rect">
            <a:avLst/>
          </a:prstGeom>
          <a:noFill/>
          <a:ln w="0">
            <a:noFill/>
          </a:ln>
        </p:spPr>
        <p:txBody>
          <a:bodyPr anchor="t">
            <a:noAutofit/>
          </a:bodyPr>
          <a:p>
            <a:pPr algn="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Corbel"/>
              </a:rPr>
              <a:t>Paul of Tarsus</a:t>
            </a:r>
            <a:endParaRPr b="1" lang="en-GB" sz="2400" spc="-1" strike="noStrike">
              <a:solidFill>
                <a:srgbClr val="000000"/>
              </a:solidFill>
              <a:latin typeface="Corbel"/>
            </a:endParaRPr>
          </a:p>
        </p:txBody>
      </p:sp>
      <p:pic>
        <p:nvPicPr>
          <p:cNvPr id="537" name="Picture Placeholder 7" descr=""/>
          <p:cNvPicPr/>
          <p:nvPr/>
        </p:nvPicPr>
        <p:blipFill>
          <a:blip r:embed="rId2"/>
          <a:stretch/>
        </p:blipFill>
        <p:spPr>
          <a:xfrm>
            <a:off x="281160" y="785880"/>
            <a:ext cx="4913280" cy="4865760"/>
          </a:xfrm>
          <a:prstGeom prst="rect">
            <a:avLst/>
          </a:prstGeom>
          <a:ln w="0">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38" name="PlaceHolder 1"/>
          <p:cNvSpPr>
            <a:spLocks noGrp="1"/>
          </p:cNvSpPr>
          <p:nvPr>
            <p:ph type="title"/>
          </p:nvPr>
        </p:nvSpPr>
        <p:spPr>
          <a:xfrm>
            <a:off x="5224320" y="1573200"/>
            <a:ext cx="3919680" cy="340848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Corbel"/>
              </a:rPr>
              <a:t>Jesus’ messages must have sounded odd to the people there. Those listening to Jesus that day were Jews struggling to live under the dominion of Rome. Many of them wanted to see Rome defeated and run out of their country. Most believed that the only way there would be peace in Israel was through hostility. </a:t>
            </a:r>
            <a:endParaRPr b="1" lang="en-GB" sz="2000" spc="-1" strike="noStrike">
              <a:solidFill>
                <a:srgbClr val="000000"/>
              </a:solidFill>
              <a:latin typeface="Corbel"/>
            </a:endParaRPr>
          </a:p>
        </p:txBody>
      </p:sp>
      <p:sp>
        <p:nvSpPr>
          <p:cNvPr id="539" name="PlaceHolder 2"/>
          <p:cNvSpPr>
            <a:spLocks noGrp="1"/>
          </p:cNvSpPr>
          <p:nvPr>
            <p:ph type="subTitle"/>
          </p:nvPr>
        </p:nvSpPr>
        <p:spPr>
          <a:xfrm>
            <a:off x="5365440" y="5452920"/>
            <a:ext cx="3652920" cy="882720"/>
          </a:xfrm>
          <a:prstGeom prst="rect">
            <a:avLst/>
          </a:prstGeom>
          <a:noFill/>
          <a:ln w="0">
            <a:noFill/>
          </a:ln>
        </p:spPr>
        <p:txBody>
          <a:bodyPr anchor="t">
            <a:noAutofit/>
          </a:bodyPr>
          <a:p>
            <a:pPr algn="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898989"/>
                </a:solidFill>
                <a:latin typeface="Corbel"/>
              </a:rPr>
              <a:t>The Destruction of Herod’s Temple in Jerusalem by the Forces of Rome</a:t>
            </a:r>
            <a:endParaRPr b="1" lang="en-GB" sz="2000" spc="-1" strike="noStrike">
              <a:solidFill>
                <a:srgbClr val="000000"/>
              </a:solidFill>
              <a:latin typeface="Corbel"/>
            </a:endParaRPr>
          </a:p>
        </p:txBody>
      </p:sp>
      <p:pic>
        <p:nvPicPr>
          <p:cNvPr id="540" name="Picture Placeholder 4" descr="tishabav.jpg"/>
          <p:cNvPicPr/>
          <p:nvPr/>
        </p:nvPicPr>
        <p:blipFill>
          <a:blip r:embed="rId2"/>
          <a:stretch/>
        </p:blipFill>
        <p:spPr>
          <a:xfrm>
            <a:off x="334800" y="858960"/>
            <a:ext cx="4919760" cy="48654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41" name="PlaceHolder 1"/>
          <p:cNvSpPr>
            <a:spLocks noGrp="1"/>
          </p:cNvSpPr>
          <p:nvPr>
            <p:ph type="title"/>
          </p:nvPr>
        </p:nvSpPr>
        <p:spPr>
          <a:xfrm>
            <a:off x="5270400" y="1277640"/>
            <a:ext cx="3780000" cy="365436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2000" spc="-1" strike="noStrike">
                <a:solidFill>
                  <a:srgbClr val="000000"/>
                </a:solidFill>
                <a:latin typeface="Corbel"/>
              </a:rPr>
              <a:t>In 1968, a major newspaper reported that there have been 14,553 known wars from 36 BC to date. Since 1945, there have been over 70 wars and more than 200 significant outbreaks of violence. From 1958, to the present</a:t>
            </a:r>
            <a:r>
              <a:rPr b="1" lang="en-GB" sz="2000" spc="-1" strike="noStrike">
                <a:solidFill>
                  <a:srgbClr val="000000"/>
                </a:solidFill>
                <a:latin typeface="Corbel"/>
              </a:rPr>
              <a:t>, </a:t>
            </a:r>
            <a:r>
              <a:rPr b="1" i="1" lang="en-GB" sz="2000" spc="-1" strike="noStrike">
                <a:solidFill>
                  <a:srgbClr val="000000"/>
                </a:solidFill>
                <a:latin typeface="Corbel"/>
              </a:rPr>
              <a:t>over 100 nations have been involved in one way or another in armed conflicts of some kind.</a:t>
            </a:r>
            <a:r>
              <a:rPr b="1" lang="en-GB" sz="2000" spc="-1" strike="noStrike">
                <a:solidFill>
                  <a:srgbClr val="000000"/>
                </a:solidFill>
                <a:latin typeface="Corbel"/>
              </a:rPr>
              <a:t> </a:t>
            </a:r>
            <a:endParaRPr b="1" lang="en-GB" sz="2000" spc="-1" strike="noStrike">
              <a:solidFill>
                <a:srgbClr val="000000"/>
              </a:solidFill>
              <a:latin typeface="Corbel"/>
            </a:endParaRPr>
          </a:p>
        </p:txBody>
      </p:sp>
      <p:sp>
        <p:nvSpPr>
          <p:cNvPr id="542" name="PlaceHolder 2"/>
          <p:cNvSpPr>
            <a:spLocks noGrp="1"/>
          </p:cNvSpPr>
          <p:nvPr>
            <p:ph type="subTitle"/>
          </p:nvPr>
        </p:nvSpPr>
        <p:spPr>
          <a:xfrm>
            <a:off x="0" y="5979600"/>
            <a:ext cx="9144000" cy="878040"/>
          </a:xfrm>
          <a:prstGeom prst="rect">
            <a:avLst/>
          </a:prstGeom>
          <a:noFill/>
          <a:ln w="0">
            <a:noFill/>
          </a:ln>
        </p:spPr>
        <p:txBody>
          <a:bodyPr anchor="t">
            <a:noAutofit/>
          </a:bodyPr>
          <a:p>
            <a:pPr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Corbel"/>
              </a:rPr>
              <a:t>Over recorded history of 4000 years, only 300 of them have passed without a major war. Peace, though it is the thing most desired by everyone, is also the most elusive goal to attain </a:t>
            </a:r>
            <a:endParaRPr b="1" lang="en-GB" sz="2000" spc="-1" strike="noStrike">
              <a:solidFill>
                <a:srgbClr val="000000"/>
              </a:solidFill>
              <a:latin typeface="Corbel"/>
            </a:endParaRPr>
          </a:p>
        </p:txBody>
      </p:sp>
      <p:pic>
        <p:nvPicPr>
          <p:cNvPr id="543" name="Picture Placeholder 5" descr="6a00d8341c858253ef00e5502c6fd48834-640wi.jpg"/>
          <p:cNvPicPr/>
          <p:nvPr/>
        </p:nvPicPr>
        <p:blipFill>
          <a:blip r:embed="rId2"/>
          <a:stretch/>
        </p:blipFill>
        <p:spPr>
          <a:xfrm>
            <a:off x="324000" y="901800"/>
            <a:ext cx="4917960" cy="4865760"/>
          </a:xfrm>
          <a:prstGeom prst="rect">
            <a:avLst/>
          </a:prstGeom>
          <a:ln w="0">
            <a:noFill/>
          </a:ln>
        </p:spPr>
      </p:pic>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childTnLst>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54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44" name="PlaceHolder 1"/>
          <p:cNvSpPr>
            <a:spLocks noGrp="1"/>
          </p:cNvSpPr>
          <p:nvPr>
            <p:ph type="title"/>
          </p:nvPr>
        </p:nvSpPr>
        <p:spPr>
          <a:xfrm>
            <a:off x="5365440" y="1572840"/>
            <a:ext cx="3778200" cy="3359160"/>
          </a:xfrm>
          <a:prstGeom prst="rect">
            <a:avLst/>
          </a:prstGeom>
          <a:noFill/>
          <a:ln w="0">
            <a:noFill/>
          </a:ln>
        </p:spPr>
        <p:txBody>
          <a:bodyPr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3200" spc="-1" strike="noStrike">
                <a:solidFill>
                  <a:srgbClr val="000000"/>
                </a:solidFill>
                <a:latin typeface="Corbel"/>
              </a:rPr>
              <a:t>Why is peace one of the most significant words in our human vocabulary, yet it's one of the most elusive words in human experience? </a:t>
            </a:r>
            <a:endParaRPr b="1" lang="en-GB" sz="3200" spc="-1" strike="noStrike">
              <a:solidFill>
                <a:srgbClr val="000000"/>
              </a:solidFill>
              <a:latin typeface="Corbel"/>
            </a:endParaRPr>
          </a:p>
        </p:txBody>
      </p:sp>
      <p:sp>
        <p:nvSpPr>
          <p:cNvPr id="545" name="PlaceHolder 2"/>
          <p:cNvSpPr>
            <a:spLocks noGrp="1"/>
          </p:cNvSpPr>
          <p:nvPr>
            <p:ph type="subTitle"/>
          </p:nvPr>
        </p:nvSpPr>
        <p:spPr>
          <a:xfrm>
            <a:off x="-360" y="5868720"/>
            <a:ext cx="9061560" cy="988920"/>
          </a:xfrm>
          <a:prstGeom prst="rect">
            <a:avLst/>
          </a:prstGeom>
          <a:noFill/>
          <a:ln w="0">
            <a:noFill/>
          </a:ln>
        </p:spPr>
        <p:txBody>
          <a:bodyPr anchor="t">
            <a:noAutofit/>
          </a:bodyPr>
          <a:p>
            <a:pPr algn="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3200" spc="-1" strike="noStrike">
                <a:solidFill>
                  <a:srgbClr val="000000"/>
                </a:solidFill>
                <a:latin typeface="Corbel"/>
              </a:rPr>
              <a:t>The answer is this - the human heart; the human heart is the heart of the problem!</a:t>
            </a:r>
            <a:endParaRPr b="1" lang="en-GB" sz="3200" spc="-1" strike="noStrike">
              <a:solidFill>
                <a:srgbClr val="000000"/>
              </a:solidFill>
              <a:latin typeface="Corbel"/>
            </a:endParaRPr>
          </a:p>
        </p:txBody>
      </p:sp>
      <p:pic>
        <p:nvPicPr>
          <p:cNvPr id="546" name="Picture Placeholder 4" descr="heart_key.gif"/>
          <p:cNvPicPr/>
          <p:nvPr/>
        </p:nvPicPr>
        <p:blipFill>
          <a:blip r:embed="rId2"/>
          <a:stretch/>
        </p:blipFill>
        <p:spPr>
          <a:xfrm>
            <a:off x="311040" y="871560"/>
            <a:ext cx="4919760" cy="4863960"/>
          </a:xfrm>
          <a:prstGeom prst="rect">
            <a:avLst/>
          </a:prstGeom>
          <a:ln w="0">
            <a:noFill/>
          </a:ln>
        </p:spPr>
      </p:pic>
    </p:spTree>
  </p:cSld>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54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47" name="PlaceHolder 1"/>
          <p:cNvSpPr>
            <a:spLocks noGrp="1"/>
          </p:cNvSpPr>
          <p:nvPr>
            <p:ph type="title"/>
          </p:nvPr>
        </p:nvSpPr>
        <p:spPr>
          <a:xfrm>
            <a:off x="-360" y="1318680"/>
            <a:ext cx="4473720" cy="4302360"/>
          </a:xfrm>
          <a:prstGeom prst="rect">
            <a:avLst/>
          </a:prstGeom>
          <a:noFill/>
          <a:ln w="0">
            <a:noFill/>
          </a:ln>
        </p:spPr>
        <p:txBody>
          <a:bodyPr anchor="b">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GB" sz="3200" spc="-1" strike="noStrike">
                <a:solidFill>
                  <a:srgbClr val="000000"/>
                </a:solidFill>
                <a:latin typeface="Corbel"/>
              </a:rPr>
              <a:t>'It is not a physical problem, but an ethical one. What terrifies us is not the explosive force of the atomic bomb, but the power of the wickedness of the human heart - its explosive power for evil'!</a:t>
            </a:r>
            <a:endParaRPr b="1" lang="en-GB" sz="3200" spc="-1" strike="noStrike">
              <a:solidFill>
                <a:srgbClr val="000000"/>
              </a:solidFill>
              <a:latin typeface="Corbel"/>
            </a:endParaRPr>
          </a:p>
        </p:txBody>
      </p:sp>
      <p:sp>
        <p:nvSpPr>
          <p:cNvPr id="548" name="PlaceHolder 2"/>
          <p:cNvSpPr>
            <a:spLocks noGrp="1"/>
          </p:cNvSpPr>
          <p:nvPr>
            <p:ph/>
          </p:nvPr>
        </p:nvSpPr>
        <p:spPr>
          <a:xfrm>
            <a:off x="0" y="136080"/>
            <a:ext cx="9144000" cy="1025640"/>
          </a:xfrm>
          <a:prstGeom prst="rect">
            <a:avLst/>
          </a:prstGeom>
          <a:noFill/>
          <a:ln w="0">
            <a:noFill/>
          </a:ln>
        </p:spPr>
        <p:txBody>
          <a:bodyPr anchor="t">
            <a:normAutofit/>
          </a:bodyPr>
          <a:p>
            <a:pPr algn="ctr">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400" spc="-1" strike="noStrike">
                <a:solidFill>
                  <a:srgbClr val="000000"/>
                </a:solidFill>
                <a:latin typeface="Corbel"/>
              </a:rPr>
              <a:t>Albert Einstein, in one of his lectures (in 1948) commented on the threat of nuclear warfare, and this is what he said: </a:t>
            </a:r>
            <a:endParaRPr b="1" lang="en-GB" sz="2400" spc="-1" strike="noStrike">
              <a:solidFill>
                <a:srgbClr val="000000"/>
              </a:solidFill>
              <a:latin typeface="Corbel"/>
            </a:endParaRPr>
          </a:p>
        </p:txBody>
      </p:sp>
      <p:pic>
        <p:nvPicPr>
          <p:cNvPr id="549" name="Picture Placeholder 5" descr="albert-einstein5.jpg"/>
          <p:cNvPicPr/>
          <p:nvPr/>
        </p:nvPicPr>
        <p:blipFill>
          <a:blip r:embed="rId2"/>
          <a:stretch/>
        </p:blipFill>
        <p:spPr>
          <a:xfrm>
            <a:off x="4443480" y="1243080"/>
            <a:ext cx="4444920" cy="4444920"/>
          </a:xfrm>
          <a:prstGeom prst="rect">
            <a:avLst/>
          </a:prstGeom>
          <a:ln w="0">
            <a:noFill/>
          </a:ln>
        </p:spPr>
      </p:pic>
    </p:spTree>
  </p:cSld>
  <p:timing>
    <p:tnLst>
      <p:par>
        <p:cTn id="43" dur="indefinite" restart="never" nodeType="tmRoot">
          <p:childTnLst>
            <p:seq>
              <p:cTn id="44" dur="indefinite" nodeType="mainSeq">
                <p:childTnLst>
                  <p:par>
                    <p:cTn id="45" fill="hold">
                      <p:stCondLst>
                        <p:cond delay="indefinite"/>
                      </p:stCondLst>
                      <p:childTnLst>
                        <p:par>
                          <p:cTn id="46" fill="hold">
                            <p:stCondLst>
                              <p:cond delay="0"/>
                            </p:stCondLst>
                            <p:childTnLst>
                              <p:par>
                                <p:cTn id="47" nodeType="clickEffect" fill="hold" presetClass="entr" presetID="1">
                                  <p:stCondLst>
                                    <p:cond delay="0"/>
                                  </p:stCondLst>
                                  <p:childTnLst>
                                    <p:set>
                                      <p:cBhvr>
                                        <p:cTn id="48" dur="1" fill="hold">
                                          <p:stCondLst>
                                            <p:cond delay="0"/>
                                          </p:stCondLst>
                                        </p:cTn>
                                        <p:tgtEl>
                                          <p:spTgt spid="5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2354</TotalTime>
  <Application>LibreOffice/7.2.0.4$Windows_X86_64 LibreOffice_project/9a9c6381e3f7a62afc1329bd359cc48accb6435b</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2011-03-21T07:34:30Z</dcterms:created>
  <dc:creator>Jussara Korngold</dc:creator>
  <dc:description/>
  <dc:language>en-GB</dc:language>
  <cp:lastModifiedBy>Mauricio Filho</cp:lastModifiedBy>
  <dcterms:modified xsi:type="dcterms:W3CDTF">2012-12-22T19:25:55Z</dcterms:modified>
  <cp:revision>94</cp:revision>
  <dc:subject/>
  <dc:title>Slide 1</dc:title>
</cp:coreProperties>
</file>